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6" r:id="rId3"/>
    <p:sldId id="274" r:id="rId4"/>
    <p:sldId id="275" r:id="rId5"/>
    <p:sldId id="259" r:id="rId6"/>
    <p:sldId id="263" r:id="rId7"/>
    <p:sldId id="268" r:id="rId8"/>
    <p:sldId id="273" r:id="rId9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5619" autoAdjust="0"/>
  </p:normalViewPr>
  <p:slideViewPr>
    <p:cSldViewPr snapToGrid="0">
      <p:cViewPr varScale="1">
        <p:scale>
          <a:sx n="72" d="100"/>
          <a:sy n="72" d="100"/>
        </p:scale>
        <p:origin x="540" y="54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85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s-ES"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s-ES" sz="1200"/>
            </a:lvl1pPr>
          </a:lstStyle>
          <a:p>
            <a:pPr rtl="0"/>
            <a:fld id="{3903E151-7E59-4515-8449-904411407A16}" type="datetime1">
              <a:rPr lang="es-ES" smtClean="0"/>
              <a:t>21/11/2023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s-ES"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s-ES" sz="1200"/>
            </a:lvl1pPr>
          </a:lstStyle>
          <a:p>
            <a:pPr rtl="0"/>
            <a:fld id="{49E357A0-8177-46BC-BFCE-19D99E3453C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s-ES"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s-ES" sz="1200"/>
            </a:lvl1pPr>
          </a:lstStyle>
          <a:p>
            <a:pPr rtl="0"/>
            <a:fld id="{44944E39-7485-4901-87F6-E25FD9C3CCD2}" type="datetime1">
              <a:rPr lang="es-ES" noProof="0" smtClean="0"/>
              <a:t>21/11/2023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es-ES"/>
            </a:defPPr>
          </a:lstStyle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s-ES"/>
            </a:def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s-ES"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s-ES" sz="1200"/>
            </a:lvl1pPr>
          </a:lstStyle>
          <a:p>
            <a:pPr rtl="0"/>
            <a:fld id="{7C366290-4595-5745-A50F-D5EC13BAC604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s-ES" noProof="0" smtClean="0"/>
              <a:t>1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96325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s-ES" noProof="0" smtClean="0"/>
              <a:t>5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831560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s-ES" noProof="0" smtClean="0"/>
              <a:t>6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39779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7C366290-4595-5745-A50F-D5EC13BAC604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070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rma libre: Forma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4" name="Forma libre: Forma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lang="es-ES" sz="6000"/>
            </a:lvl1pPr>
          </a:lstStyle>
          <a:p>
            <a:pPr rtl="0"/>
            <a:r>
              <a:rPr lang="es-ES"/>
              <a:t>haga clic para modificar el estilo del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lang="es-ES" sz="2400">
                <a:solidFill>
                  <a:schemeClr val="tx2"/>
                </a:solidFill>
              </a:defRPr>
            </a:lvl1pPr>
            <a:lvl2pPr marL="457200" indent="0" algn="ctr">
              <a:buNone/>
              <a:defRPr lang="es-ES" sz="2000"/>
            </a:lvl2pPr>
            <a:lvl3pPr marL="914400" indent="0" algn="ctr">
              <a:buNone/>
              <a:defRPr lang="es-ES" sz="1800"/>
            </a:lvl3pPr>
            <a:lvl4pPr marL="1371600" indent="0" algn="ctr">
              <a:buNone/>
              <a:defRPr lang="es-ES" sz="1600"/>
            </a:lvl4pPr>
            <a:lvl5pPr marL="1828800" indent="0" algn="ctr">
              <a:buNone/>
              <a:defRPr lang="es-ES" sz="1600"/>
            </a:lvl5pPr>
            <a:lvl6pPr marL="2286000" indent="0" algn="ctr">
              <a:buNone/>
              <a:defRPr lang="es-ES" sz="1600"/>
            </a:lvl6pPr>
            <a:lvl7pPr marL="2743200" indent="0" algn="ctr">
              <a:buNone/>
              <a:defRPr lang="es-ES" sz="1600"/>
            </a:lvl7pPr>
            <a:lvl8pPr marL="3200400" indent="0" algn="ctr">
              <a:buNone/>
              <a:defRPr lang="es-ES" sz="1600"/>
            </a:lvl8pPr>
            <a:lvl9pPr marL="3657600" indent="0" algn="ctr">
              <a:buNone/>
              <a:defRPr lang="es-ES" sz="1600"/>
            </a:lvl9pPr>
          </a:lstStyle>
          <a:p>
            <a:pPr rtl="0"/>
            <a:r>
              <a:rPr lang="es-ES"/>
              <a:t>Haga clic para modificar el estilo de subtítulo del patrón</a:t>
            </a:r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quipo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noProof="0">
              <a:solidFill>
                <a:schemeClr val="tx1"/>
              </a:solidFill>
            </a:endParaRPr>
          </a:p>
        </p:txBody>
      </p:sp>
      <p:sp>
        <p:nvSpPr>
          <p:cNvPr id="45" name="Título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s-ES" sz="4800"/>
            </a:lvl1pPr>
          </a:lstStyle>
          <a:p>
            <a:pPr rtl="0"/>
            <a:r>
              <a:rPr lang="es-ES" noProof="0"/>
              <a:t>haga clic para modificar el estilo del título del patrón	</a:t>
            </a:r>
          </a:p>
        </p:txBody>
      </p:sp>
      <p:sp>
        <p:nvSpPr>
          <p:cNvPr id="39" name="Marcador de posición de imagen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s-ES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0" name="Marcador de posición de imagen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s-ES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1" name="Marcador de posición de imagen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s-ES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2" name="Marcador de posición de imagen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s-ES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7" name="Marcador de texto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8" name="Marcador de texto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9" name="Marcador de texto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0" name="Marcador de texto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2" name="Marcador de texto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400" cap="none" baseline="0"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3" name="Marcador de texto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400" cap="none" baseline="0"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4" name="Marcador de texto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400" cap="none" baseline="0"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5" name="Marcador de texto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400" cap="none" baseline="0"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" name="Marcador de posición de imagen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s-ES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3" name="Marcador de posición de imagen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s-ES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7" name="Marcador de posición de imagen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s-ES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8" name="Marcador de posición de imagen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s-ES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9" name="Marcador de texto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0" name="Marcador de texto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1" name="Marcador de texto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2" name="Marcador de texto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3" name="Marcador de texto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400" cap="none" baseline="0"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4" name="Marcador de texto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400" cap="none" baseline="0"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5" name="Marcador de texto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400" cap="none" baseline="0"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6" name="Marcador de texto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400" cap="none" baseline="0"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scala de tiem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rma libre: Forma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5" name="Forma libre: Forma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5" name="Forma libre: Forma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1" name="Forma libre: Forma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1" name="Marcador de texto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800"/>
            </a:lvl2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</p:txBody>
      </p:sp>
      <p:sp>
        <p:nvSpPr>
          <p:cNvPr id="29" name="Marcador de texto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800"/>
            </a:lvl2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</p:txBody>
      </p:sp>
      <p:sp>
        <p:nvSpPr>
          <p:cNvPr id="30" name="Marcador de texto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800"/>
            </a:lvl2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</p:txBody>
      </p:sp>
      <p:sp>
        <p:nvSpPr>
          <p:cNvPr id="32" name="Marcador de texto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800"/>
            </a:lvl2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</p:txBody>
      </p:sp>
      <p:sp>
        <p:nvSpPr>
          <p:cNvPr id="33" name="Marcador de texto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800"/>
            </a:lvl2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</p:txBody>
      </p:sp>
      <p:sp>
        <p:nvSpPr>
          <p:cNvPr id="52" name="Título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s-ES" sz="4800"/>
            </a:lvl1pPr>
          </a:lstStyle>
          <a:p>
            <a:pPr rtl="0"/>
            <a:r>
              <a:rPr lang="es-ES"/>
              <a:t>haga clic para modificar el estilo del título del patrón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s-ES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s-ES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s-ES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s-ES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s-ES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lang="es-ES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lang="es-ES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lang="es-ES">
                <a:solidFill>
                  <a:schemeClr val="accent1"/>
                </a:solidFill>
              </a:defRPr>
            </a:lvl1pPr>
          </a:lstStyle>
          <a:p>
            <a:pPr rtl="0"/>
            <a:fld id="{58FB4751-880F-D840-AAA9-3A15815CC996}" type="slidenum">
              <a:rPr lang="es-ES" smtClean="0"/>
              <a:pPr rtl="0"/>
              <a:t>‹Nº›</a:t>
            </a:fld>
            <a:endParaRPr lang="es-ES" dirty="0"/>
          </a:p>
        </p:txBody>
      </p:sp>
      <p:sp>
        <p:nvSpPr>
          <p:cNvPr id="30" name="Forma libre: Forma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rtlCol="0" anchor="b">
            <a:normAutofit/>
          </a:bodyPr>
          <a:lstStyle>
            <a:lvl1pPr marL="0" indent="0">
              <a:buNone/>
              <a:defRPr lang="es-ES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s-ES" sz="2000" b="1"/>
            </a:lvl2pPr>
            <a:lvl3pPr marL="914400" indent="0">
              <a:buNone/>
              <a:defRPr lang="es-ES" sz="1800" b="1"/>
            </a:lvl3pPr>
            <a:lvl4pPr marL="1371600" indent="0">
              <a:buNone/>
              <a:defRPr lang="es-ES" sz="1600" b="1"/>
            </a:lvl4pPr>
            <a:lvl5pPr marL="1828800" indent="0">
              <a:buNone/>
              <a:defRPr lang="es-ES" sz="1600" b="1"/>
            </a:lvl5pPr>
            <a:lvl6pPr marL="2286000" indent="0">
              <a:buNone/>
              <a:defRPr lang="es-ES" sz="1600" b="1"/>
            </a:lvl6pPr>
            <a:lvl7pPr marL="2743200" indent="0">
              <a:buNone/>
              <a:defRPr lang="es-ES" sz="1600" b="1"/>
            </a:lvl7pPr>
            <a:lvl8pPr marL="3200400" indent="0">
              <a:buNone/>
              <a:defRPr lang="es-ES" sz="1600" b="1"/>
            </a:lvl8pPr>
            <a:lvl9pPr marL="3657600" indent="0">
              <a:buNone/>
              <a:defRPr lang="es-ES" sz="1600" b="1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rtlCol="0" anchor="b">
            <a:normAutofit/>
          </a:bodyPr>
          <a:lstStyle>
            <a:lvl1pPr marL="0" indent="0">
              <a:buNone/>
              <a:defRPr lang="es-ES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s-ES" sz="2000" b="1"/>
            </a:lvl2pPr>
            <a:lvl3pPr marL="914400" indent="0">
              <a:buNone/>
              <a:defRPr lang="es-ES" sz="1800" b="1"/>
            </a:lvl3pPr>
            <a:lvl4pPr marL="1371600" indent="0">
              <a:buNone/>
              <a:defRPr lang="es-ES" sz="1600" b="1"/>
            </a:lvl4pPr>
            <a:lvl5pPr marL="1828800" indent="0">
              <a:buNone/>
              <a:defRPr lang="es-ES" sz="1600" b="1"/>
            </a:lvl5pPr>
            <a:lvl6pPr marL="2286000" indent="0">
              <a:buNone/>
              <a:defRPr lang="es-ES" sz="1600" b="1"/>
            </a:lvl6pPr>
            <a:lvl7pPr marL="2743200" indent="0">
              <a:buNone/>
              <a:defRPr lang="es-ES" sz="1600" b="1"/>
            </a:lvl7pPr>
            <a:lvl8pPr marL="3200400" indent="0">
              <a:buNone/>
              <a:defRPr lang="es-ES" sz="1600" b="1"/>
            </a:lvl8pPr>
            <a:lvl9pPr marL="3657600" indent="0">
              <a:buNone/>
              <a:defRPr lang="es-ES" sz="1600" b="1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s-ES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s-ES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s-ES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s-ES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s-ES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31" name="Título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s-ES" sz="4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/>
              <a:t>haga clic para modificar el estilo del título del patrón	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s columna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rma libre: Forma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8" name="Forma libre: Forma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s-ES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s-ES" sz="2000" b="1"/>
            </a:lvl2pPr>
            <a:lvl3pPr marL="914400" indent="0">
              <a:buNone/>
              <a:defRPr lang="es-ES" sz="1800" b="1"/>
            </a:lvl3pPr>
            <a:lvl4pPr marL="1371600" indent="0">
              <a:buNone/>
              <a:defRPr lang="es-ES" sz="1600" b="1"/>
            </a:lvl4pPr>
            <a:lvl5pPr marL="1828800" indent="0">
              <a:buNone/>
              <a:defRPr lang="es-ES" sz="1600" b="1"/>
            </a:lvl5pPr>
            <a:lvl6pPr marL="2286000" indent="0">
              <a:buNone/>
              <a:defRPr lang="es-ES" sz="1600" b="1"/>
            </a:lvl6pPr>
            <a:lvl7pPr marL="2743200" indent="0">
              <a:buNone/>
              <a:defRPr lang="es-ES" sz="1600" b="1"/>
            </a:lvl7pPr>
            <a:lvl8pPr marL="3200400" indent="0">
              <a:buNone/>
              <a:defRPr lang="es-ES" sz="1600" b="1"/>
            </a:lvl8pPr>
            <a:lvl9pPr marL="3657600" indent="0">
              <a:buNone/>
              <a:defRPr lang="es-ES" sz="1600" b="1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s-ES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s-ES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s-ES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s-ES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s-ES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s-ES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s-ES" sz="2000" b="1"/>
            </a:lvl2pPr>
            <a:lvl3pPr marL="914400" indent="0">
              <a:buNone/>
              <a:defRPr lang="es-ES" sz="1800" b="1"/>
            </a:lvl3pPr>
            <a:lvl4pPr marL="1371600" indent="0">
              <a:buNone/>
              <a:defRPr lang="es-ES" sz="1600" b="1"/>
            </a:lvl4pPr>
            <a:lvl5pPr marL="1828800" indent="0">
              <a:buNone/>
              <a:defRPr lang="es-ES" sz="1600" b="1"/>
            </a:lvl5pPr>
            <a:lvl6pPr marL="2286000" indent="0">
              <a:buNone/>
              <a:defRPr lang="es-ES" sz="1600" b="1"/>
            </a:lvl6pPr>
            <a:lvl7pPr marL="2743200" indent="0">
              <a:buNone/>
              <a:defRPr lang="es-ES" sz="1600" b="1"/>
            </a:lvl7pPr>
            <a:lvl8pPr marL="3200400" indent="0">
              <a:buNone/>
              <a:defRPr lang="es-ES" sz="1600" b="1"/>
            </a:lvl8pPr>
            <a:lvl9pPr marL="3657600" indent="0">
              <a:buNone/>
              <a:defRPr lang="es-ES" sz="1600" b="1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s-ES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s-ES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s-ES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s-ES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s-ES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lang="es-ES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lang="es-ES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lang="es-ES">
                <a:solidFill>
                  <a:schemeClr val="accent1"/>
                </a:solidFill>
              </a:defRPr>
            </a:lvl1pPr>
          </a:lstStyle>
          <a:p>
            <a:pPr rtl="0"/>
            <a:fld id="{58FB4751-880F-D840-AAA9-3A15815CC996}" type="slidenum">
              <a:rPr lang="es-ES" smtClean="0"/>
              <a:pPr rtl="0"/>
              <a:t>‹Nº›</a:t>
            </a:fld>
            <a:endParaRPr lang="es-ES" dirty="0"/>
          </a:p>
        </p:txBody>
      </p:sp>
      <p:sp>
        <p:nvSpPr>
          <p:cNvPr id="29" name="Título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s-ES" sz="4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/>
              <a:t>haga clic para modificar el estilo del título del patrón	</a:t>
            </a:r>
          </a:p>
        </p:txBody>
      </p:sp>
      <p:sp>
        <p:nvSpPr>
          <p:cNvPr id="30" name="Marcador de texto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s-ES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s-ES" sz="2000" b="1"/>
            </a:lvl2pPr>
            <a:lvl3pPr marL="914400" indent="0">
              <a:buNone/>
              <a:defRPr lang="es-ES" sz="1800" b="1"/>
            </a:lvl3pPr>
            <a:lvl4pPr marL="1371600" indent="0">
              <a:buNone/>
              <a:defRPr lang="es-ES" sz="1600" b="1"/>
            </a:lvl4pPr>
            <a:lvl5pPr marL="1828800" indent="0">
              <a:buNone/>
              <a:defRPr lang="es-ES" sz="1600" b="1"/>
            </a:lvl5pPr>
            <a:lvl6pPr marL="2286000" indent="0">
              <a:buNone/>
              <a:defRPr lang="es-ES" sz="1600" b="1"/>
            </a:lvl6pPr>
            <a:lvl7pPr marL="2743200" indent="0">
              <a:buNone/>
              <a:defRPr lang="es-ES" sz="1600" b="1"/>
            </a:lvl7pPr>
            <a:lvl8pPr marL="3200400" indent="0">
              <a:buNone/>
              <a:defRPr lang="es-ES" sz="1600" b="1"/>
            </a:lvl8pPr>
            <a:lvl9pPr marL="3657600" indent="0">
              <a:buNone/>
              <a:defRPr lang="es-ES" sz="1600" b="1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Marcador de contenido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s-ES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s-ES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s-ES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s-ES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s-ES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s-ES" sz="1800"/>
            </a:lvl1pPr>
            <a:lvl2pPr marL="457200" indent="0">
              <a:buNone/>
              <a:defRPr lang="es-ES" sz="1400"/>
            </a:lvl2pPr>
            <a:lvl3pPr marL="914400" indent="0">
              <a:buNone/>
              <a:defRPr lang="es-ES" sz="1200"/>
            </a:lvl3pPr>
            <a:lvl4pPr marL="1371600" indent="0">
              <a:buNone/>
              <a:defRPr lang="es-ES" sz="1000"/>
            </a:lvl4pPr>
            <a:lvl5pPr marL="1828800" indent="0">
              <a:buNone/>
              <a:defRPr lang="es-ES" sz="1000"/>
            </a:lvl5pPr>
            <a:lvl6pPr marL="2286000" indent="0">
              <a:buNone/>
              <a:defRPr lang="es-ES" sz="1000"/>
            </a:lvl6pPr>
            <a:lvl7pPr marL="2743200" indent="0">
              <a:buNone/>
              <a:defRPr lang="es-ES" sz="1000"/>
            </a:lvl7pPr>
            <a:lvl8pPr marL="3200400" indent="0">
              <a:buNone/>
              <a:defRPr lang="es-ES" sz="1000"/>
            </a:lvl8pPr>
            <a:lvl9pPr marL="3657600" indent="0">
              <a:buNone/>
              <a:defRPr lang="es-ES" sz="100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58FB4751-880F-D840-AAA9-3A15815CC996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rtlCol="0" anchor="b"/>
          <a:lstStyle>
            <a:lvl1pPr>
              <a:defRPr lang="es-ES" sz="4800"/>
            </a:lvl1pPr>
          </a:lstStyle>
          <a:p>
            <a:pPr rtl="0"/>
            <a:r>
              <a:rPr lang="es-ES"/>
              <a:t>haga clic para modificar el estilo del título del patrón</a:t>
            </a:r>
          </a:p>
        </p:txBody>
      </p:sp>
      <p:sp>
        <p:nvSpPr>
          <p:cNvPr id="48" name="Forma libre: Forma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2" name="Marcador de posición de imagen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s-ES" sz="3200"/>
            </a:lvl1pPr>
            <a:lvl2pPr marL="457200" indent="0">
              <a:buNone/>
              <a:defRPr lang="es-ES" sz="2800"/>
            </a:lvl2pPr>
            <a:lvl3pPr marL="914400" indent="0">
              <a:buNone/>
              <a:defRPr lang="es-ES" sz="2400"/>
            </a:lvl3pPr>
            <a:lvl4pPr marL="1371600" indent="0">
              <a:buNone/>
              <a:defRPr lang="es-ES" sz="2000"/>
            </a:lvl4pPr>
            <a:lvl5pPr marL="1828800" indent="0">
              <a:buNone/>
              <a:defRPr lang="es-ES" sz="2000"/>
            </a:lvl5pPr>
            <a:lvl6pPr marL="2286000" indent="0">
              <a:buNone/>
              <a:defRPr lang="es-ES" sz="2000"/>
            </a:lvl6pPr>
            <a:lvl7pPr marL="2743200" indent="0">
              <a:buNone/>
              <a:defRPr lang="es-ES" sz="2000"/>
            </a:lvl7pPr>
            <a:lvl8pPr marL="3200400" indent="0">
              <a:buNone/>
              <a:defRPr lang="es-ES" sz="2000"/>
            </a:lvl8pPr>
            <a:lvl9pPr marL="3657600" indent="0">
              <a:buNone/>
              <a:defRPr lang="es-ES" sz="2000"/>
            </a:lvl9pPr>
          </a:lstStyle>
          <a:p>
            <a:pPr rtl="0"/>
            <a:r>
              <a:rPr lang="es-ES"/>
              <a:t>Haga clic en el icono para agregar una imagen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ierr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rtlCol="0" anchor="b"/>
          <a:lstStyle>
            <a:lvl1pPr algn="ctr">
              <a:defRPr lang="es-ES" sz="6000"/>
            </a:lvl1pPr>
          </a:lstStyle>
          <a:p>
            <a:pPr rtl="0"/>
            <a:r>
              <a:rPr lang="es-ES"/>
              <a:t>haga clic para modificar el estilo del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lang="es-ES" sz="2400">
                <a:solidFill>
                  <a:schemeClr val="tx2"/>
                </a:solidFill>
              </a:defRPr>
            </a:lvl1pPr>
            <a:lvl2pPr marL="457200" indent="0" algn="ctr">
              <a:buNone/>
              <a:defRPr lang="es-ES" sz="2000"/>
            </a:lvl2pPr>
            <a:lvl3pPr marL="914400" indent="0" algn="ctr">
              <a:buNone/>
              <a:defRPr lang="es-ES" sz="1800"/>
            </a:lvl3pPr>
            <a:lvl4pPr marL="1371600" indent="0" algn="ctr">
              <a:buNone/>
              <a:defRPr lang="es-ES" sz="1600"/>
            </a:lvl4pPr>
            <a:lvl5pPr marL="1828800" indent="0" algn="ctr">
              <a:buNone/>
              <a:defRPr lang="es-ES" sz="1600"/>
            </a:lvl5pPr>
            <a:lvl6pPr marL="2286000" indent="0" algn="ctr">
              <a:buNone/>
              <a:defRPr lang="es-ES" sz="1600"/>
            </a:lvl6pPr>
            <a:lvl7pPr marL="2743200" indent="0" algn="ctr">
              <a:buNone/>
              <a:defRPr lang="es-ES" sz="1600"/>
            </a:lvl7pPr>
            <a:lvl8pPr marL="3200400" indent="0" algn="ctr">
              <a:buNone/>
              <a:defRPr lang="es-ES" sz="1600"/>
            </a:lvl8pPr>
            <a:lvl9pPr marL="3657600" indent="0" algn="ctr">
              <a:buNone/>
              <a:defRPr lang="es-ES" sz="1600"/>
            </a:lvl9pPr>
          </a:lstStyle>
          <a:p>
            <a:pPr rtl="0"/>
            <a:r>
              <a:rPr lang="es-ES"/>
              <a:t>Haga clic para modificar el estilo de subtítulo del patrón</a:t>
            </a:r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defPPr>
              <a:defRPr lang="es-ES"/>
            </a:def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defPPr>
              <a:defRPr lang="es-ES"/>
            </a:def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58FB4751-880F-D840-AAA9-3A15815CC996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Forma libre: Forma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rtlCol="0" anchor="b"/>
          <a:lstStyle>
            <a:lvl1pPr>
              <a:defRPr lang="es-ES" sz="4800"/>
            </a:lvl1pPr>
          </a:lstStyle>
          <a:p>
            <a:pPr rtl="0"/>
            <a:r>
              <a:rPr lang="es-ES"/>
              <a:t>haga clic para modificar el estilo del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bre: Forma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58FB4751-880F-D840-AAA9-3A15815CC996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rtlCol="0" anchor="b"/>
          <a:lstStyle>
            <a:lvl1pPr>
              <a:defRPr lang="es-ES" sz="4800"/>
            </a:lvl1pPr>
          </a:lstStyle>
          <a:p>
            <a:pPr rtl="0"/>
            <a:r>
              <a:rPr lang="es-ES"/>
              <a:t>haga clic para modificar el estilo del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Forma libre: Forma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lang="es-ES" sz="3200"/>
            </a:lvl1pPr>
          </a:lstStyle>
          <a:p>
            <a:pPr rtl="0"/>
            <a:r>
              <a:rPr lang="es-ES"/>
              <a:t>haga clic para modificar el estilo del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lang="es-ES" sz="3200"/>
            </a:lvl1pPr>
            <a:lvl2pPr>
              <a:defRPr lang="es-ES" sz="2800"/>
            </a:lvl2pPr>
            <a:lvl3pPr>
              <a:defRPr lang="es-ES" sz="2400"/>
            </a:lvl3pPr>
            <a:lvl4pPr>
              <a:defRPr lang="es-ES" sz="2000"/>
            </a:lvl4pPr>
            <a:lvl5pPr>
              <a:defRPr lang="es-ES" sz="2000"/>
            </a:lvl5pPr>
            <a:lvl6pPr>
              <a:defRPr lang="es-ES" sz="2000"/>
            </a:lvl6pPr>
            <a:lvl7pPr>
              <a:defRPr lang="es-ES" sz="2000"/>
            </a:lvl7pPr>
            <a:lvl8pPr>
              <a:defRPr lang="es-ES" sz="2000"/>
            </a:lvl8pPr>
            <a:lvl9pPr>
              <a:defRPr lang="es-ES" sz="200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lang="es-ES" sz="1600"/>
            </a:lvl1pPr>
            <a:lvl2pPr marL="457200" indent="0">
              <a:buNone/>
              <a:defRPr lang="es-ES" sz="1400"/>
            </a:lvl2pPr>
            <a:lvl3pPr marL="914400" indent="0">
              <a:buNone/>
              <a:defRPr lang="es-ES" sz="1200"/>
            </a:lvl3pPr>
            <a:lvl4pPr marL="1371600" indent="0">
              <a:buNone/>
              <a:defRPr lang="es-ES" sz="1000"/>
            </a:lvl4pPr>
            <a:lvl5pPr marL="1828800" indent="0">
              <a:buNone/>
              <a:defRPr lang="es-ES" sz="1000"/>
            </a:lvl5pPr>
            <a:lvl6pPr marL="2286000" indent="0">
              <a:buNone/>
              <a:defRPr lang="es-ES" sz="1000"/>
            </a:lvl6pPr>
            <a:lvl7pPr marL="2743200" indent="0">
              <a:buNone/>
              <a:defRPr lang="es-ES" sz="1000"/>
            </a:lvl7pPr>
            <a:lvl8pPr marL="3200400" indent="0">
              <a:buNone/>
              <a:defRPr lang="es-ES" sz="1000"/>
            </a:lvl8pPr>
            <a:lvl9pPr marL="3657600" indent="0">
              <a:buNone/>
              <a:defRPr lang="es-ES" sz="100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58FB4751-880F-D840-AAA9-3A15815CC99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rma libre: Forma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 rtlCol="0"/>
          <a:lstStyle>
            <a:lvl1pPr algn="ctr">
              <a:defRPr lang="es-ES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/>
              <a:t>haga clic para modificar el estilo del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 rtlCol="0"/>
          <a:lstStyle>
            <a:lvl1pPr marL="0" indent="0" algn="r">
              <a:buNone/>
              <a:defRPr lang="es-ES" sz="2400" cap="all" baseline="0"/>
            </a:lvl1pPr>
            <a:lvl2pPr marL="457200" indent="0" algn="r">
              <a:buNone/>
              <a:defRPr lang="es-ES" sz="1800">
                <a:latin typeface="+mj-lt"/>
              </a:defRPr>
            </a:lvl2pPr>
            <a:lvl3pPr marL="914400" indent="0" algn="r">
              <a:buNone/>
              <a:defRPr lang="es-ES"/>
            </a:lvl3pPr>
            <a:lvl4pPr marL="1371600" indent="0" algn="r">
              <a:buNone/>
              <a:defRPr lang="es-ES"/>
            </a:lvl4pPr>
            <a:lvl5pPr marL="1828800" indent="0" algn="r">
              <a:buNone/>
              <a:defRPr lang="es-ES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6" name="Forma libre: Forma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rtlCol="0" anchor="b"/>
          <a:lstStyle>
            <a:lvl1pPr>
              <a:defRPr lang="es-ES" sz="4800"/>
            </a:lvl1pPr>
          </a:lstStyle>
          <a:p>
            <a:pPr rtl="0"/>
            <a:r>
              <a:rPr lang="es-ES" dirty="0"/>
              <a:t>haga clic para modificar el estilo del título del patrón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s-ES" sz="1800"/>
            </a:lvl1pPr>
            <a:lvl2pPr marL="457200" indent="0">
              <a:buNone/>
              <a:defRPr lang="es-ES" sz="1400"/>
            </a:lvl2pPr>
            <a:lvl3pPr marL="914400" indent="0">
              <a:buNone/>
              <a:defRPr lang="es-ES" sz="1200"/>
            </a:lvl3pPr>
            <a:lvl4pPr marL="1371600" indent="0">
              <a:buNone/>
              <a:defRPr lang="es-ES" sz="1000"/>
            </a:lvl4pPr>
            <a:lvl5pPr marL="1828800" indent="0">
              <a:buNone/>
              <a:defRPr lang="es-ES" sz="1000"/>
            </a:lvl5pPr>
            <a:lvl6pPr marL="2286000" indent="0">
              <a:buNone/>
              <a:defRPr lang="es-ES" sz="1000"/>
            </a:lvl6pPr>
            <a:lvl7pPr marL="2743200" indent="0">
              <a:buNone/>
              <a:defRPr lang="es-ES" sz="1000"/>
            </a:lvl7pPr>
            <a:lvl8pPr marL="3200400" indent="0">
              <a:buNone/>
              <a:defRPr lang="es-ES" sz="1000"/>
            </a:lvl8pPr>
            <a:lvl9pPr marL="3657600" indent="0">
              <a:buNone/>
              <a:defRPr lang="es-ES" sz="100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pic>
        <p:nvPicPr>
          <p:cNvPr id="9" name="Imagen 8" descr="Forma, círculo&#10;&#10;Descripción generada automáticamente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orma libre: Forma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s-ES" sz="3200"/>
            </a:lvl1pPr>
            <a:lvl2pPr marL="457200" indent="0">
              <a:buNone/>
              <a:defRPr lang="es-ES" sz="2800"/>
            </a:lvl2pPr>
            <a:lvl3pPr marL="914400" indent="0">
              <a:buNone/>
              <a:defRPr lang="es-ES" sz="2400"/>
            </a:lvl3pPr>
            <a:lvl4pPr marL="1371600" indent="0">
              <a:buNone/>
              <a:defRPr lang="es-ES" sz="2000"/>
            </a:lvl4pPr>
            <a:lvl5pPr marL="1828800" indent="0">
              <a:buNone/>
              <a:defRPr lang="es-ES" sz="2000"/>
            </a:lvl5pPr>
            <a:lvl6pPr marL="2286000" indent="0">
              <a:buNone/>
              <a:defRPr lang="es-ES" sz="2000"/>
            </a:lvl6pPr>
            <a:lvl7pPr marL="2743200" indent="0">
              <a:buNone/>
              <a:defRPr lang="es-ES" sz="2000"/>
            </a:lvl7pPr>
            <a:lvl8pPr marL="3200400" indent="0">
              <a:buNone/>
              <a:defRPr lang="es-ES" sz="2000"/>
            </a:lvl8pPr>
            <a:lvl9pPr marL="3657600" indent="0">
              <a:buNone/>
              <a:defRPr lang="es-ES" sz="2000"/>
            </a:lvl9pPr>
          </a:lstStyle>
          <a:p>
            <a:pPr rtl="0"/>
            <a:r>
              <a:rPr lang="es-ES"/>
              <a:t>Haga clic en el icono para agregar una imagen</a:t>
            </a:r>
            <a:endParaRPr lang="es-ES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58FB4751-880F-D840-AAA9-3A15815CC99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la secció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rtlCol="0" anchor="b"/>
          <a:lstStyle>
            <a:lvl1pPr>
              <a:defRPr lang="es-ES" sz="60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/>
              <a:t>haga clic para modificar el estilo del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 rtlCol="0"/>
          <a:lstStyle>
            <a:lvl1pPr marL="0" indent="0">
              <a:buNone/>
              <a:defRPr lang="es-ES" sz="2400">
                <a:solidFill>
                  <a:schemeClr val="accent1"/>
                </a:solidFill>
              </a:defRPr>
            </a:lvl1pPr>
            <a:lvl2pPr marL="457200" indent="0">
              <a:buNone/>
              <a:defRPr lang="es-ES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8" name="Forma libre: Forma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0" name="Forma libre: Forma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s-ES" sz="4800"/>
            </a:lvl1pPr>
          </a:lstStyle>
          <a:p>
            <a:pPr rtl="0"/>
            <a:r>
              <a:rPr lang="es-ES"/>
              <a:t>haga clic para modificar el estilo del título del patrón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 rtlCol="0"/>
          <a:lstStyle>
            <a:defPPr>
              <a:defRPr lang="es-ES"/>
            </a:def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58FB4751-880F-D840-AAA9-3A15815CC99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s-ES" sz="4800"/>
            </a:lvl1pPr>
          </a:lstStyle>
          <a:p>
            <a:pPr rtl="0"/>
            <a:r>
              <a:rPr lang="es-ES"/>
              <a:t>haga clic para modificar el estilo del título del patrón	</a:t>
            </a:r>
          </a:p>
        </p:txBody>
      </p:sp>
      <p:sp>
        <p:nvSpPr>
          <p:cNvPr id="21" name="Marcador de contenido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 rtlCol="0"/>
          <a:lstStyle>
            <a:defPPr>
              <a:defRPr lang="es-ES"/>
            </a:def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58FB4751-880F-D840-AAA9-3A15815CC996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rma libre: Forma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0" name="Forma libre: Forma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58FB4751-880F-D840-AAA9-3A15815CC996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s-ES" sz="4800"/>
            </a:lvl1pPr>
          </a:lstStyle>
          <a:p>
            <a:pPr rtl="0"/>
            <a:r>
              <a:rPr lang="es-ES"/>
              <a:t>haga clic para modificar el estilo del título del patrón	</a:t>
            </a:r>
          </a:p>
        </p:txBody>
      </p:sp>
      <p:sp>
        <p:nvSpPr>
          <p:cNvPr id="21" name="Marcador de contenido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 rtlCol="0"/>
          <a:lstStyle>
            <a:defPPr>
              <a:defRPr lang="es-ES"/>
            </a:def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rma libre: Forma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37" name="Forma libre: Forma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58FB4751-880F-D840-AAA9-3A15815CC996}" type="slidenum">
              <a:rPr lang="es-ES" smtClean="0"/>
              <a:t>‹Nº›</a:t>
            </a:fld>
            <a:endParaRPr lang="es-ES" dirty="0"/>
          </a:p>
        </p:txBody>
      </p:sp>
      <p:pic>
        <p:nvPicPr>
          <p:cNvPr id="26" name="Gráfico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Marcador de texto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2400"/>
            </a:lvl1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 rtlCol="0"/>
          <a:lstStyle>
            <a:lvl1pPr algn="ctr">
              <a:defRPr lang="es-ES" sz="2400" cap="all" baseline="0">
                <a:latin typeface="Gill Sans Nova" panose="020B0602020104020203" pitchFamily="34" charset="0"/>
              </a:defRPr>
            </a:lvl1pPr>
          </a:lstStyle>
          <a:p>
            <a:pPr rtl="0"/>
            <a:r>
              <a:rPr lang="es-ES"/>
              <a:t>Haga clic para modificar el estilo de título del patrón</a:t>
            </a:r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o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ítulo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s-ES" sz="4800"/>
            </a:lvl1pPr>
          </a:lstStyle>
          <a:p>
            <a:pPr rtl="0"/>
            <a:r>
              <a:rPr lang="es-ES" noProof="0"/>
              <a:t>haga clic para modificar el estilo del título del patrón	</a:t>
            </a:r>
          </a:p>
        </p:txBody>
      </p:sp>
      <p:sp>
        <p:nvSpPr>
          <p:cNvPr id="28" name="Forma libre: Forma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noProof="0">
              <a:solidFill>
                <a:schemeClr val="tx1"/>
              </a:solidFill>
            </a:endParaRPr>
          </a:p>
        </p:txBody>
      </p:sp>
      <p:sp>
        <p:nvSpPr>
          <p:cNvPr id="39" name="Marcador de posición de imagen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s-ES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0" name="Marcador de posición de imagen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s-ES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1" name="Marcador de posición de imagen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s-ES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2" name="Marcador de posición de imagen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s-ES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7" name="Marcador de texto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8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8" name="Marcador de texto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8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9" name="Marcador de texto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8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0" name="Marcador de texto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8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2" name="Marcador de texto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800" cap="none" baseline="0"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3" name="Marcador de texto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800" cap="none" baseline="0"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4" name="Marcador de texto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800" cap="none" baseline="0"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5" name="Marcador de texto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1800" cap="none" baseline="0"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 noProof="0"/>
              <a:t>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 noProof="0"/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58FB4751-880F-D840-AAA9-3A15815CC996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8" name="Forma libre: Forma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ES"/>
            </a:defPPr>
          </a:lstStyle>
          <a:p>
            <a:pPr rtl="0"/>
            <a:r>
              <a:rPr lang="es-ES"/>
              <a:t>haga clic para modificar el estilo del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s-ES"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ES" sz="1400">
                <a:solidFill>
                  <a:schemeClr val="tx1"/>
                </a:solidFill>
              </a:defRPr>
            </a:lvl1pPr>
          </a:lstStyle>
          <a:p>
            <a:pPr rtl="0"/>
            <a:fld id="{58FB4751-880F-D840-AAA9-3A15815CC996}" type="slidenum">
              <a:rPr lang="es-ES" smtClean="0"/>
              <a:pPr rtl="0"/>
              <a:t>‹Nº›</a:t>
            </a:fld>
            <a:endParaRPr lang="es-ES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 dirty="0"/>
              <a:t>SITUACIONES DE APRENDIZAJE</a:t>
            </a: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EF945B-3F55-B675-70A3-B6A47DC52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Marcador de contenido 4" descr="Texto, Carta&#10;&#10;Descripción generada automáticamente">
            <a:extLst>
              <a:ext uri="{FF2B5EF4-FFF2-40B4-BE49-F238E27FC236}">
                <a16:creationId xmlns:a16="http://schemas.microsoft.com/office/drawing/2014/main" id="{3AEAC75E-9D3B-F8AB-C24F-782FB34FB4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340" y="251792"/>
            <a:ext cx="10944276" cy="6414052"/>
          </a:xfrm>
        </p:spPr>
      </p:pic>
    </p:spTree>
    <p:extLst>
      <p:ext uri="{BB962C8B-B14F-4D97-AF65-F5344CB8AC3E}">
        <p14:creationId xmlns:p14="http://schemas.microsoft.com/office/powerpoint/2010/main" val="377124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5A002-3630-7B24-F57A-43F72AA8B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Marcador de contenido 4" descr="Diagrama, Texto&#10;&#10;Descripción generada automáticamente">
            <a:extLst>
              <a:ext uri="{FF2B5EF4-FFF2-40B4-BE49-F238E27FC236}">
                <a16:creationId xmlns:a16="http://schemas.microsoft.com/office/drawing/2014/main" id="{1B3AF8B5-94F0-89DB-0274-EEE1D4683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400" y="275771"/>
            <a:ext cx="11517313" cy="6357258"/>
          </a:xfrm>
        </p:spPr>
      </p:pic>
    </p:spTree>
    <p:extLst>
      <p:ext uri="{BB962C8B-B14F-4D97-AF65-F5344CB8AC3E}">
        <p14:creationId xmlns:p14="http://schemas.microsoft.com/office/powerpoint/2010/main" val="25308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9A836-5B2F-5C30-B7D9-1741AB0F2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Marcador de contenido 4" descr="Texto&#10;&#10;Descripción generada automáticamente con confianza baja">
            <a:extLst>
              <a:ext uri="{FF2B5EF4-FFF2-40B4-BE49-F238E27FC236}">
                <a16:creationId xmlns:a16="http://schemas.microsoft.com/office/drawing/2014/main" id="{02C3D78A-62F0-BD88-B24B-0B07AC3D3B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400" y="217713"/>
            <a:ext cx="11517313" cy="6458857"/>
          </a:xfrm>
        </p:spPr>
      </p:pic>
    </p:spTree>
    <p:extLst>
      <p:ext uri="{BB962C8B-B14F-4D97-AF65-F5344CB8AC3E}">
        <p14:creationId xmlns:p14="http://schemas.microsoft.com/office/powerpoint/2010/main" val="185730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ítulo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 dirty="0"/>
              <a:t>Definición</a:t>
            </a:r>
          </a:p>
        </p:txBody>
      </p:sp>
      <p:sp>
        <p:nvSpPr>
          <p:cNvPr id="27" name="Marcador de texto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1" y="1947671"/>
            <a:ext cx="6502619" cy="4070729"/>
          </a:xfrm>
        </p:spPr>
        <p:txBody>
          <a:bodyPr rtlCol="0">
            <a:normAutofit/>
          </a:bodyPr>
          <a:lstStyle>
            <a:defPPr>
              <a:defRPr lang="es-ES"/>
            </a:defPPr>
          </a:lstStyle>
          <a:p>
            <a:pPr algn="just" rtl="0"/>
            <a:r>
              <a:rPr lang="es-ES" sz="2000" dirty="0"/>
              <a:t>Un </a:t>
            </a:r>
            <a:r>
              <a:rPr lang="es-ES" sz="2000" b="1" dirty="0"/>
              <a:t>entorno de aprendizaje </a:t>
            </a:r>
            <a:r>
              <a:rPr lang="es-ES" sz="2000" dirty="0"/>
              <a:t>que crea el docente en base a la legislación actual. Este entorno está </a:t>
            </a:r>
            <a:r>
              <a:rPr lang="es-ES" sz="2000" b="1" dirty="0"/>
              <a:t>contextualizado</a:t>
            </a:r>
            <a:r>
              <a:rPr lang="es-ES" sz="2000" dirty="0"/>
              <a:t> a un grupo de alumnos, aula, curso, etapa educativa y materia o materias. Esta situación de aprendizaje está conectada con el currículum trabajando </a:t>
            </a:r>
            <a:r>
              <a:rPr lang="es-ES" sz="2000" b="1" dirty="0"/>
              <a:t>diferentes competencias clave </a:t>
            </a:r>
            <a:r>
              <a:rPr lang="es-ES" sz="2000" dirty="0"/>
              <a:t>y específicas y con unos objetivos didácticos. Las situaciones de aprendizaje gozan también de </a:t>
            </a:r>
            <a:r>
              <a:rPr lang="es-ES" sz="2000" b="1" dirty="0"/>
              <a:t>evaluación</a:t>
            </a:r>
            <a:r>
              <a:rPr lang="es-ES" sz="2000" dirty="0"/>
              <a:t>, definiendo el docente los criterios de evaluación que utilizará. Y esta evaluación será</a:t>
            </a:r>
            <a:r>
              <a:rPr lang="es-ES" sz="2000" b="1" dirty="0"/>
              <a:t> formativa</a:t>
            </a:r>
            <a:r>
              <a:rPr lang="es-ES" sz="2000" dirty="0"/>
              <a:t>, siendo conocedor el alumno previamente sobre cómo se le va a evaluar, sobre qué contenidos, etc., permitiendo así la </a:t>
            </a:r>
            <a:r>
              <a:rPr lang="es-ES" sz="2000" b="1" dirty="0"/>
              <a:t>autorregulación del aprendizaje.</a:t>
            </a:r>
          </a:p>
        </p:txBody>
      </p:sp>
      <p:pic>
        <p:nvPicPr>
          <p:cNvPr id="22" name="Marcador de posición de imagen 21" descr="Persona con falda negra y camisa blanca sujetando unos dientes de león">
            <a:extLst>
              <a:ext uri="{FF2B5EF4-FFF2-40B4-BE49-F238E27FC236}">
                <a16:creationId xmlns:a16="http://schemas.microsoft.com/office/drawing/2014/main" id="{07415596-3C86-E792-A622-F817DB08D58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4" b="24"/>
          <a:stretch/>
        </p:blipFill>
        <p:spPr/>
      </p:pic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58FB4751-880F-D840-AAA9-3A15815CC996}" type="slidenum">
              <a:rPr lang="es-ES" smtClean="0"/>
              <a:pPr rtl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>
            <a:extLst>
              <a:ext uri="{FF2B5EF4-FFF2-40B4-BE49-F238E27FC236}">
                <a16:creationId xmlns:a16="http://schemas.microsoft.com/office/drawing/2014/main" id="{F5768EFB-B317-47EA-C969-D365EB13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94" y="577723"/>
            <a:ext cx="10515600" cy="466344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 dirty="0"/>
              <a:t>Paso a paso: cómo diseñar una situación de aprendizaje</a:t>
            </a:r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BB801EE7-C3C0-5B30-EB9B-2C995032EE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24335" y="1748033"/>
            <a:ext cx="10690881" cy="4532244"/>
          </a:xfrm>
        </p:spPr>
        <p:txBody>
          <a:bodyPr rtlCol="0">
            <a:normAutofit fontScale="92500" lnSpcReduction="10000"/>
          </a:bodyPr>
          <a:lstStyle>
            <a:defPPr>
              <a:defRPr lang="es-ES"/>
            </a:defPPr>
          </a:lstStyle>
          <a:p>
            <a:pPr marL="342900" indent="-342900" algn="just" rtl="0">
              <a:buFont typeface="Wingdings" panose="05000000000000000000" pitchFamily="2" charset="2"/>
              <a:buChar char="q"/>
            </a:pPr>
            <a:r>
              <a:rPr lang="es-ES" b="1" dirty="0">
                <a:solidFill>
                  <a:schemeClr val="accent6">
                    <a:lumMod val="10000"/>
                  </a:schemeClr>
                </a:solidFill>
              </a:rPr>
              <a:t>Nombre de la situación de aprendizaje. </a:t>
            </a:r>
            <a:r>
              <a:rPr lang="es-ES" dirty="0">
                <a:solidFill>
                  <a:schemeClr val="accent6">
                    <a:lumMod val="10000"/>
                  </a:schemeClr>
                </a:solidFill>
              </a:rPr>
              <a:t>Pon un nombre atractivo, por ejemplo, ‘Buscamos un tesoro en el medio natural’.</a:t>
            </a:r>
          </a:p>
          <a:p>
            <a:pPr marL="342900" indent="-342900" algn="just" rtl="0">
              <a:buFont typeface="Wingdings" panose="05000000000000000000" pitchFamily="2" charset="2"/>
              <a:buChar char="q"/>
            </a:pPr>
            <a:r>
              <a:rPr lang="es-ES" b="1" dirty="0">
                <a:solidFill>
                  <a:schemeClr val="accent6">
                    <a:lumMod val="10000"/>
                  </a:schemeClr>
                </a:solidFill>
              </a:rPr>
              <a:t>Contexto formal. </a:t>
            </a:r>
            <a:r>
              <a:rPr lang="es-ES" dirty="0">
                <a:solidFill>
                  <a:schemeClr val="accent6">
                    <a:lumMod val="10000"/>
                  </a:schemeClr>
                </a:solidFill>
              </a:rPr>
              <a:t>Aquí deberás poner una tabla con los datos del curso, etapa, ciclo y número de alumnos para la que está destinada. También deberás poner las áreas que aborda, los planes del centro que trabaja y los Objetivos de Desarrollo Sostenible, el de Educación de Calidad ya viene incorporado de serie.</a:t>
            </a:r>
          </a:p>
          <a:p>
            <a:pPr marL="342900" indent="-342900" algn="just" rtl="0">
              <a:buFont typeface="Wingdings" panose="05000000000000000000" pitchFamily="2" charset="2"/>
              <a:buChar char="q"/>
            </a:pPr>
            <a:r>
              <a:rPr lang="es-ES" b="1" dirty="0">
                <a:solidFill>
                  <a:schemeClr val="accent6">
                    <a:lumMod val="10000"/>
                  </a:schemeClr>
                </a:solidFill>
              </a:rPr>
              <a:t>Justificación inicial. </a:t>
            </a:r>
            <a:r>
              <a:rPr lang="es-ES" dirty="0">
                <a:solidFill>
                  <a:schemeClr val="accent6">
                    <a:lumMod val="10000"/>
                  </a:schemeClr>
                </a:solidFill>
              </a:rPr>
              <a:t>Este apartado será breve y deberá contener estos 4 subapartados en el que comentarás brevemente lo más destacado de tu situación de aprendizaje y su articulación con estos aspectos: </a:t>
            </a:r>
          </a:p>
          <a:p>
            <a:pPr algn="just" rtl="0"/>
            <a:endParaRPr lang="es-ES" dirty="0">
              <a:solidFill>
                <a:schemeClr val="accent6">
                  <a:lumMod val="10000"/>
                </a:schemeClr>
              </a:solidFill>
            </a:endParaRPr>
          </a:p>
          <a:p>
            <a:pPr marL="342900" indent="-342900" algn="just" rtl="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accent6">
                    <a:lumMod val="10000"/>
                  </a:schemeClr>
                </a:solidFill>
              </a:rPr>
              <a:t>Fundamentación general</a:t>
            </a:r>
          </a:p>
          <a:p>
            <a:pPr marL="342900" indent="-342900" algn="just" rtl="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accent6">
                    <a:lumMod val="10000"/>
                  </a:schemeClr>
                </a:solidFill>
              </a:rPr>
              <a:t>Vinculación con la vida cotidiana</a:t>
            </a:r>
          </a:p>
          <a:p>
            <a:pPr marL="342900" indent="-342900" algn="just" rtl="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accent6">
                    <a:lumMod val="10000"/>
                  </a:schemeClr>
                </a:solidFill>
              </a:rPr>
              <a:t>Vinculación con los intereses del alumnado</a:t>
            </a:r>
          </a:p>
          <a:p>
            <a:pPr marL="342900" indent="-342900" algn="just" rtl="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accent6">
                    <a:lumMod val="10000"/>
                  </a:schemeClr>
                </a:solidFill>
              </a:rPr>
              <a:t>Reto establecido o problema a resolver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9350B43-2FC6-DBFA-2920-C8265C1C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EFDBE1-8C88-4D39-6BA3-537373DF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D91CF39-6540-5B9E-8E6C-4310213A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58FB4751-880F-D840-AAA9-3A15815CC996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71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BD1C6792-93C5-DED1-0872-50E1651282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4106290"/>
            <a:ext cx="6464808" cy="1097280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  <a:p>
            <a:pPr rtl="0"/>
            <a:endParaRPr lang="es-ES" dirty="0"/>
          </a:p>
        </p:txBody>
      </p:sp>
      <p:sp>
        <p:nvSpPr>
          <p:cNvPr id="8" name="Marcador de fecha 7">
            <a:extLst>
              <a:ext uri="{FF2B5EF4-FFF2-40B4-BE49-F238E27FC236}">
                <a16:creationId xmlns:a16="http://schemas.microsoft.com/office/drawing/2014/main" id="{3B8B492D-0778-C859-9200-08161ABE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9" name="Marcador de pie de página 8">
            <a:extLst>
              <a:ext uri="{FF2B5EF4-FFF2-40B4-BE49-F238E27FC236}">
                <a16:creationId xmlns:a16="http://schemas.microsoft.com/office/drawing/2014/main" id="{B1185DEE-1419-7DB6-949B-92919589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A9210D02-BD78-856B-08E2-820032AC6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58FB4751-880F-D840-AAA9-3A15815CC996}" type="slidenum">
              <a:rPr lang="es-ES" smtClean="0"/>
              <a:pPr rtl="0"/>
              <a:t>7</a:t>
            </a:fld>
            <a:endParaRPr lang="es-ES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D2A40FFD-C674-3749-0CFF-D460411B2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584" y="689113"/>
            <a:ext cx="11039856" cy="555383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accent6">
                    <a:lumMod val="10000"/>
                  </a:schemeClr>
                </a:solidFill>
              </a:rPr>
              <a:t>Concreción curricular. </a:t>
            </a:r>
            <a:r>
              <a:rPr lang="es-ES" sz="2200" dirty="0">
                <a:solidFill>
                  <a:schemeClr val="accent6">
                    <a:lumMod val="10000"/>
                  </a:schemeClr>
                </a:solidFill>
              </a:rPr>
              <a:t>La justificación y enlace con los diferentes elementos prescriptivos del currículum. El profesorado deberá consultar el currículum y ver qué está abordando en cada uno de estos apartados desde su situación de aprendizaje: Objetivos, Competencias Clave, Competencias específicas, Saberes básicos, Criterios de evaluación y Descriptores operativos. 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s-ES" sz="2200" dirty="0">
              <a:solidFill>
                <a:schemeClr val="accent6">
                  <a:lumMod val="10000"/>
                </a:schemeClr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accent6">
                    <a:lumMod val="10000"/>
                  </a:schemeClr>
                </a:solidFill>
              </a:rPr>
              <a:t>Aspectos metodológicos. </a:t>
            </a:r>
            <a:r>
              <a:rPr lang="es-ES" sz="2200" dirty="0">
                <a:solidFill>
                  <a:schemeClr val="accent6">
                    <a:lumMod val="10000"/>
                  </a:schemeClr>
                </a:solidFill>
              </a:rPr>
              <a:t>Aquí hablarás de cómo vas a enfocar la enseñanza-aprendizaje, métodos, estilos, modelos pedagógicos… También hablarás del agrupamiento del alumnado, etc.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s-ES" sz="2200" dirty="0">
              <a:solidFill>
                <a:schemeClr val="accent6">
                  <a:lumMod val="10000"/>
                </a:schemeClr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accent6">
                    <a:lumMod val="10000"/>
                  </a:schemeClr>
                </a:solidFill>
              </a:rPr>
              <a:t>Atención a la diversidad. </a:t>
            </a:r>
            <a:r>
              <a:rPr lang="es-ES" sz="2200" dirty="0">
                <a:solidFill>
                  <a:schemeClr val="accent6">
                    <a:lumMod val="10000"/>
                  </a:schemeClr>
                </a:solidFill>
              </a:rPr>
              <a:t>Puedes hacer referencia a cómo se adaptará la situación de aprendizaje al desarrollo y características de cada niño, garantizando una educación inclusiva. También aborda el Diseño Universal de Aprendizaje, etc.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s-ES" sz="2200" dirty="0">
              <a:solidFill>
                <a:schemeClr val="accent6">
                  <a:lumMod val="10000"/>
                </a:schemeClr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accent6">
                    <a:lumMod val="10000"/>
                  </a:schemeClr>
                </a:solidFill>
              </a:rPr>
              <a:t>Recursos materiales e infraestructuras. </a:t>
            </a:r>
            <a:r>
              <a:rPr lang="es-ES" sz="2200" dirty="0">
                <a:solidFill>
                  <a:schemeClr val="accent6">
                    <a:lumMod val="10000"/>
                  </a:schemeClr>
                </a:solidFill>
              </a:rPr>
              <a:t>Indica los espacios donde se desarrollará la situación, recuerda que estos pueden variar en función de la sesión programada. Cuantifica el material que utilizas en cada sesión. 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s-ES" sz="2200" dirty="0">
              <a:solidFill>
                <a:schemeClr val="accent6">
                  <a:lumMod val="10000"/>
                </a:schemeClr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accent6">
                    <a:lumMod val="10000"/>
                  </a:schemeClr>
                </a:solidFill>
              </a:rPr>
              <a:t>Cronograma de trabajo. </a:t>
            </a:r>
            <a:r>
              <a:rPr lang="es-ES" sz="2200" dirty="0">
                <a:solidFill>
                  <a:schemeClr val="accent6">
                    <a:lumMod val="10000"/>
                  </a:schemeClr>
                </a:solidFill>
              </a:rPr>
              <a:t>Haz una tabla con el </a:t>
            </a:r>
            <a:r>
              <a:rPr lang="es-ES" sz="2200" dirty="0" err="1">
                <a:solidFill>
                  <a:schemeClr val="accent6">
                    <a:lumMod val="10000"/>
                  </a:schemeClr>
                </a:solidFill>
              </a:rPr>
              <a:t>planning</a:t>
            </a:r>
            <a:r>
              <a:rPr lang="es-ES" sz="2200" dirty="0">
                <a:solidFill>
                  <a:schemeClr val="accent6">
                    <a:lumMod val="10000"/>
                  </a:schemeClr>
                </a:solidFill>
              </a:rPr>
              <a:t> de las sesiones ubicadas en el espacio y en el tiempo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960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FB1449-5AAE-E1BA-5D57-DF436C2E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s-ES"/>
              <a:t>20XX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9C11FF-96C4-98CE-F7B1-7723E0D00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/>
              <a:t>título de la presentación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15EB29-0394-D588-3D06-04D840CBE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8FB4751-880F-D840-AAA9-3A15815CC996}" type="slidenum">
              <a:rPr lang="es-ES" smtClean="0"/>
              <a:pPr rtl="0"/>
              <a:t>8</a:t>
            </a:fld>
            <a:endParaRPr lang="es-ES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ADA4C12-CE0F-72DD-C01A-200BBA633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1" y="2054087"/>
            <a:ext cx="10926815" cy="40998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800" dirty="0">
                <a:solidFill>
                  <a:schemeClr val="accent6">
                    <a:lumMod val="10000"/>
                  </a:schemeClr>
                </a:solidFill>
              </a:rPr>
              <a:t>A través de diferentes clases se prepara una </a:t>
            </a:r>
            <a:r>
              <a:rPr lang="es-ES" sz="2800" b="1" dirty="0">
                <a:solidFill>
                  <a:schemeClr val="accent6">
                    <a:lumMod val="10000"/>
                  </a:schemeClr>
                </a:solidFill>
              </a:rPr>
              <a:t>salida a la naturaleza </a:t>
            </a:r>
            <a:r>
              <a:rPr lang="es-ES" sz="2800" dirty="0">
                <a:solidFill>
                  <a:schemeClr val="accent6">
                    <a:lumMod val="10000"/>
                  </a:schemeClr>
                </a:solidFill>
              </a:rPr>
              <a:t>con la cual los alumnos tendrán que buscar una serie de pistas y conseguir encontrar un tesoro escondido previamente por el docente. En las </a:t>
            </a:r>
            <a:r>
              <a:rPr lang="es-ES" sz="2800" b="1" dirty="0">
                <a:solidFill>
                  <a:schemeClr val="accent6">
                    <a:lumMod val="10000"/>
                  </a:schemeClr>
                </a:solidFill>
              </a:rPr>
              <a:t>clases previas </a:t>
            </a:r>
            <a:r>
              <a:rPr lang="es-ES" sz="2800" dirty="0">
                <a:solidFill>
                  <a:schemeClr val="accent6">
                    <a:lumMod val="10000"/>
                  </a:schemeClr>
                </a:solidFill>
              </a:rPr>
              <a:t>(o UD interdisciplinares) se podrán trabajar </a:t>
            </a:r>
            <a:r>
              <a:rPr lang="es-ES" sz="2800" b="1" dirty="0">
                <a:solidFill>
                  <a:schemeClr val="accent6">
                    <a:lumMod val="10000"/>
                  </a:schemeClr>
                </a:solidFill>
              </a:rPr>
              <a:t>contenidos</a:t>
            </a:r>
            <a:r>
              <a:rPr lang="es-ES" sz="2800" dirty="0">
                <a:solidFill>
                  <a:schemeClr val="accent6">
                    <a:lumMod val="10000"/>
                  </a:schemeClr>
                </a:solidFill>
              </a:rPr>
              <a:t> de orientación, brújula, accidentes geográficos, geología, biología, animales e insectos, plantas, climatología, planificar en un mapa la ruta, calcular el tiempo que le llevará caminar (matemáticas), etc. </a:t>
            </a:r>
          </a:p>
          <a:p>
            <a:pPr marL="0" indent="0">
              <a:buNone/>
            </a:pPr>
            <a:r>
              <a:rPr lang="es-ES" sz="2800" dirty="0">
                <a:solidFill>
                  <a:schemeClr val="accent6">
                    <a:lumMod val="10000"/>
                  </a:schemeClr>
                </a:solidFill>
              </a:rPr>
              <a:t>Es una situación de aprendizaje con plena </a:t>
            </a:r>
            <a:r>
              <a:rPr lang="es-ES" sz="2800" b="1" dirty="0">
                <a:solidFill>
                  <a:schemeClr val="accent6">
                    <a:lumMod val="10000"/>
                  </a:schemeClr>
                </a:solidFill>
              </a:rPr>
              <a:t>transferencia a la vida real</a:t>
            </a:r>
            <a:r>
              <a:rPr lang="es-ES" sz="2800" dirty="0">
                <a:solidFill>
                  <a:schemeClr val="accent6">
                    <a:lumMod val="10000"/>
                  </a:schemeClr>
                </a:solidFill>
              </a:rPr>
              <a:t>, y con la que el alumnado podrá aprender muchos conceptos diferentes de diversas áreas.</a:t>
            </a:r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id="{140584B5-5F39-9B39-20F1-843775250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Ejemplos situaciones de aprendizaje.</a:t>
            </a:r>
          </a:p>
        </p:txBody>
      </p:sp>
    </p:spTree>
    <p:extLst>
      <p:ext uri="{BB962C8B-B14F-4D97-AF65-F5344CB8AC3E}">
        <p14:creationId xmlns:p14="http://schemas.microsoft.com/office/powerpoint/2010/main" val="4136738044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do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8770822_TF11964407_Win32" id="{F6C2ABF3-C322-42BE-B48A-63C78EC4C218}" vid="{F577DF72-62B0-42B0-B34E-786789A7979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{5563D39F-E080-4169-A6AF-89163201DBD9}tf11964407_win32</Template>
  <TotalTime>1321</TotalTime>
  <Words>585</Words>
  <Application>Microsoft Office PowerPoint</Application>
  <PresentationFormat>Panorámica</PresentationFormat>
  <Paragraphs>40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Gill Sans Nova</vt:lpstr>
      <vt:lpstr>Gill Sans Nova Light</vt:lpstr>
      <vt:lpstr>Sagona Book</vt:lpstr>
      <vt:lpstr>Wingdings</vt:lpstr>
      <vt:lpstr>Personalizado</vt:lpstr>
      <vt:lpstr>SITUACIONES DE APRENDIZAJE</vt:lpstr>
      <vt:lpstr>Presentación de PowerPoint</vt:lpstr>
      <vt:lpstr>Presentación de PowerPoint</vt:lpstr>
      <vt:lpstr>Presentación de PowerPoint</vt:lpstr>
      <vt:lpstr>Definición</vt:lpstr>
      <vt:lpstr>Paso a paso: cómo diseñar una situación de aprendizaje</vt:lpstr>
      <vt:lpstr>Presentación de PowerPoint</vt:lpstr>
      <vt:lpstr>Ejemplos situaciones de aprendizaje.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SITUACIONES DE APRENDIZAJE</dc:title>
  <dc:creator>MARTA MORÁN DE GODOS</dc:creator>
  <cp:lastModifiedBy>VANESSA ALVAREZ RODRIGUEZ</cp:lastModifiedBy>
  <cp:revision>4</cp:revision>
  <dcterms:created xsi:type="dcterms:W3CDTF">2023-10-25T12:33:18Z</dcterms:created>
  <dcterms:modified xsi:type="dcterms:W3CDTF">2023-11-21T09:41:06Z</dcterms:modified>
</cp:coreProperties>
</file>