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60" r:id="rId7"/>
    <p:sldId id="259" r:id="rId8"/>
    <p:sldId id="258" r:id="rId9"/>
    <p:sldId id="261" r:id="rId10"/>
    <p:sldId id="262" r:id="rId11"/>
    <p:sldId id="263" r:id="rId1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37B04C-6B11-83A7-8DEA-669137FF764B}" v="35" dt="2023-10-25T16:42:29.4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ERTO E. LOPEZ SANCHEZ" userId="a1769d0a-a81b-42e8-8391-3d51851b999d" providerId="ADAL" clId="{6AA584C2-724D-4619-9EE9-FB04424BC813}"/>
    <pc:docChg chg="undo custSel addSld modSld">
      <pc:chgData name="ROBERTO E. LOPEZ SANCHEZ" userId="a1769d0a-a81b-42e8-8391-3d51851b999d" providerId="ADAL" clId="{6AA584C2-724D-4619-9EE9-FB04424BC813}" dt="2019-05-02T16:32:24.288" v="422" actId="1076"/>
      <pc:docMkLst>
        <pc:docMk/>
      </pc:docMkLst>
      <pc:sldChg chg="delSp">
        <pc:chgData name="ROBERTO E. LOPEZ SANCHEZ" userId="a1769d0a-a81b-42e8-8391-3d51851b999d" providerId="ADAL" clId="{6AA584C2-724D-4619-9EE9-FB04424BC813}" dt="2019-04-23T10:42:55.069" v="358" actId="478"/>
        <pc:sldMkLst>
          <pc:docMk/>
          <pc:sldMk cId="0" sldId="256"/>
        </pc:sldMkLst>
        <pc:picChg chg="del">
          <ac:chgData name="ROBERTO E. LOPEZ SANCHEZ" userId="a1769d0a-a81b-42e8-8391-3d51851b999d" providerId="ADAL" clId="{6AA584C2-724D-4619-9EE9-FB04424BC813}" dt="2019-04-23T10:42:55.069" v="358" actId="478"/>
          <ac:picMkLst>
            <pc:docMk/>
            <pc:sldMk cId="0" sldId="256"/>
            <ac:picMk id="4" creationId="{00000000-0000-0000-0000-000000000000}"/>
          </ac:picMkLst>
        </pc:picChg>
      </pc:sldChg>
      <pc:sldChg chg="addSp delSp modSp">
        <pc:chgData name="ROBERTO E. LOPEZ SANCHEZ" userId="a1769d0a-a81b-42e8-8391-3d51851b999d" providerId="ADAL" clId="{6AA584C2-724D-4619-9EE9-FB04424BC813}" dt="2019-04-23T10:56:30.835" v="374" actId="478"/>
        <pc:sldMkLst>
          <pc:docMk/>
          <pc:sldMk cId="0" sldId="257"/>
        </pc:sldMkLst>
        <pc:spChg chg="add del mod">
          <ac:chgData name="ROBERTO E. LOPEZ SANCHEZ" userId="a1769d0a-a81b-42e8-8391-3d51851b999d" providerId="ADAL" clId="{6AA584C2-724D-4619-9EE9-FB04424BC813}" dt="2019-04-23T10:56:30.835" v="374" actId="478"/>
          <ac:spMkLst>
            <pc:docMk/>
            <pc:sldMk cId="0" sldId="257"/>
            <ac:spMk id="8" creationId="{12DC6618-8D55-4B1E-A960-6E3D879E5E2D}"/>
          </ac:spMkLst>
        </pc:spChg>
        <pc:spChg chg="mod">
          <ac:chgData name="ROBERTO E. LOPEZ SANCHEZ" userId="a1769d0a-a81b-42e8-8391-3d51851b999d" providerId="ADAL" clId="{6AA584C2-724D-4619-9EE9-FB04424BC813}" dt="2019-04-23T10:55:23.523" v="367" actId="1076"/>
          <ac:spMkLst>
            <pc:docMk/>
            <pc:sldMk cId="0" sldId="257"/>
            <ac:spMk id="17" creationId="{00000000-0000-0000-0000-000000000000}"/>
          </ac:spMkLst>
        </pc:spChg>
        <pc:spChg chg="mod">
          <ac:chgData name="ROBERTO E. LOPEZ SANCHEZ" userId="a1769d0a-a81b-42e8-8391-3d51851b999d" providerId="ADAL" clId="{6AA584C2-724D-4619-9EE9-FB04424BC813}" dt="2019-04-23T10:55:43.515" v="369" actId="1076"/>
          <ac:spMkLst>
            <pc:docMk/>
            <pc:sldMk cId="0" sldId="257"/>
            <ac:spMk id="19" creationId="{00000000-0000-0000-0000-000000000000}"/>
          </ac:spMkLst>
        </pc:spChg>
        <pc:cxnChg chg="mod">
          <ac:chgData name="ROBERTO E. LOPEZ SANCHEZ" userId="a1769d0a-a81b-42e8-8391-3d51851b999d" providerId="ADAL" clId="{6AA584C2-724D-4619-9EE9-FB04424BC813}" dt="2019-04-23T10:55:36.448" v="368" actId="14100"/>
          <ac:cxnSpMkLst>
            <pc:docMk/>
            <pc:sldMk cId="0" sldId="257"/>
            <ac:cxnSpMk id="22" creationId="{00000000-0000-0000-0000-000000000000}"/>
          </ac:cxnSpMkLst>
        </pc:cxnChg>
      </pc:sldChg>
      <pc:sldChg chg="modSp">
        <pc:chgData name="ROBERTO E. LOPEZ SANCHEZ" userId="a1769d0a-a81b-42e8-8391-3d51851b999d" providerId="ADAL" clId="{6AA584C2-724D-4619-9EE9-FB04424BC813}" dt="2019-04-23T10:44:05.060" v="366" actId="1076"/>
        <pc:sldMkLst>
          <pc:docMk/>
          <pc:sldMk cId="0" sldId="258"/>
        </pc:sldMkLst>
        <pc:spChg chg="mod">
          <ac:chgData name="ROBERTO E. LOPEZ SANCHEZ" userId="a1769d0a-a81b-42e8-8391-3d51851b999d" providerId="ADAL" clId="{6AA584C2-724D-4619-9EE9-FB04424BC813}" dt="2019-04-23T10:39:40.470" v="351" actId="20577"/>
          <ac:spMkLst>
            <pc:docMk/>
            <pc:sldMk cId="0" sldId="258"/>
            <ac:spMk id="145" creationId="{00000000-0000-0000-0000-000000000000}"/>
          </ac:spMkLst>
        </pc:spChg>
        <pc:grpChg chg="mod">
          <ac:chgData name="ROBERTO E. LOPEZ SANCHEZ" userId="a1769d0a-a81b-42e8-8391-3d51851b999d" providerId="ADAL" clId="{6AA584C2-724D-4619-9EE9-FB04424BC813}" dt="2019-04-23T10:43:53.622" v="364" actId="14100"/>
          <ac:grpSpMkLst>
            <pc:docMk/>
            <pc:sldMk cId="0" sldId="258"/>
            <ac:grpSpMk id="2049" creationId="{00000000-0000-0000-0000-000000000000}"/>
          </ac:grpSpMkLst>
        </pc:grpChg>
        <pc:grpChg chg="mod">
          <ac:chgData name="ROBERTO E. LOPEZ SANCHEZ" userId="a1769d0a-a81b-42e8-8391-3d51851b999d" providerId="ADAL" clId="{6AA584C2-724D-4619-9EE9-FB04424BC813}" dt="2019-04-23T10:44:00.108" v="365" actId="1076"/>
          <ac:grpSpMkLst>
            <pc:docMk/>
            <pc:sldMk cId="0" sldId="258"/>
            <ac:grpSpMk id="2084" creationId="{00000000-0000-0000-0000-000000000000}"/>
          </ac:grpSpMkLst>
        </pc:grpChg>
        <pc:grpChg chg="mod">
          <ac:chgData name="ROBERTO E. LOPEZ SANCHEZ" userId="a1769d0a-a81b-42e8-8391-3d51851b999d" providerId="ADAL" clId="{6AA584C2-724D-4619-9EE9-FB04424BC813}" dt="2019-04-23T10:44:05.060" v="366" actId="1076"/>
          <ac:grpSpMkLst>
            <pc:docMk/>
            <pc:sldMk cId="0" sldId="258"/>
            <ac:grpSpMk id="2154" creationId="{00000000-0000-0000-0000-000000000000}"/>
          </ac:grpSpMkLst>
        </pc:grpChg>
        <pc:graphicFrameChg chg="mod modGraphic">
          <ac:chgData name="ROBERTO E. LOPEZ SANCHEZ" userId="a1769d0a-a81b-42e8-8391-3d51851b999d" providerId="ADAL" clId="{6AA584C2-724D-4619-9EE9-FB04424BC813}" dt="2019-04-23T10:40:58.938" v="356" actId="1076"/>
          <ac:graphicFrameMkLst>
            <pc:docMk/>
            <pc:sldMk cId="0" sldId="258"/>
            <ac:graphicFrameMk id="4" creationId="{00000000-0000-0000-0000-000000000000}"/>
          </ac:graphicFrameMkLst>
        </pc:graphicFrameChg>
      </pc:sldChg>
      <pc:sldChg chg="modSp">
        <pc:chgData name="ROBERTO E. LOPEZ SANCHEZ" userId="a1769d0a-a81b-42e8-8391-3d51851b999d" providerId="ADAL" clId="{6AA584C2-724D-4619-9EE9-FB04424BC813}" dt="2019-04-23T10:35:35.665" v="248" actId="113"/>
        <pc:sldMkLst>
          <pc:docMk/>
          <pc:sldMk cId="0" sldId="259"/>
        </pc:sldMkLst>
        <pc:spChg chg="mod">
          <ac:chgData name="ROBERTO E. LOPEZ SANCHEZ" userId="a1769d0a-a81b-42e8-8391-3d51851b999d" providerId="ADAL" clId="{6AA584C2-724D-4619-9EE9-FB04424BC813}" dt="2019-04-23T10:35:35.665" v="248" actId="113"/>
          <ac:spMkLst>
            <pc:docMk/>
            <pc:sldMk cId="0" sldId="259"/>
            <ac:spMk id="3" creationId="{00000000-0000-0000-0000-000000000000}"/>
          </ac:spMkLst>
        </pc:spChg>
      </pc:sldChg>
      <pc:sldChg chg="modSp">
        <pc:chgData name="ROBERTO E. LOPEZ SANCHEZ" userId="a1769d0a-a81b-42e8-8391-3d51851b999d" providerId="ADAL" clId="{6AA584C2-724D-4619-9EE9-FB04424BC813}" dt="2019-05-02T16:32:24.288" v="422" actId="1076"/>
        <pc:sldMkLst>
          <pc:docMk/>
          <pc:sldMk cId="0" sldId="260"/>
        </pc:sldMkLst>
        <pc:spChg chg="mod">
          <ac:chgData name="ROBERTO E. LOPEZ SANCHEZ" userId="a1769d0a-a81b-42e8-8391-3d51851b999d" providerId="ADAL" clId="{6AA584C2-724D-4619-9EE9-FB04424BC813}" dt="2019-05-02T16:31:55.716" v="417" actId="403"/>
          <ac:spMkLst>
            <pc:docMk/>
            <pc:sldMk cId="0" sldId="260"/>
            <ac:spMk id="3" creationId="{00000000-0000-0000-0000-000000000000}"/>
          </ac:spMkLst>
        </pc:spChg>
        <pc:spChg chg="mod">
          <ac:chgData name="ROBERTO E. LOPEZ SANCHEZ" userId="a1769d0a-a81b-42e8-8391-3d51851b999d" providerId="ADAL" clId="{6AA584C2-724D-4619-9EE9-FB04424BC813}" dt="2019-05-02T16:32:15.849" v="421" actId="1076"/>
          <ac:spMkLst>
            <pc:docMk/>
            <pc:sldMk cId="0" sldId="260"/>
            <ac:spMk id="6" creationId="{00000000-0000-0000-0000-000000000000}"/>
          </ac:spMkLst>
        </pc:spChg>
        <pc:spChg chg="mod">
          <ac:chgData name="ROBERTO E. LOPEZ SANCHEZ" userId="a1769d0a-a81b-42e8-8391-3d51851b999d" providerId="ADAL" clId="{6AA584C2-724D-4619-9EE9-FB04424BC813}" dt="2019-05-02T16:32:24.288" v="422" actId="1076"/>
          <ac:spMkLst>
            <pc:docMk/>
            <pc:sldMk cId="0" sldId="260"/>
            <ac:spMk id="8" creationId="{00000000-0000-0000-0000-000000000000}"/>
          </ac:spMkLst>
        </pc:spChg>
      </pc:sldChg>
      <pc:sldChg chg="addSp delSp modSp add delAnim modAnim">
        <pc:chgData name="ROBERTO E. LOPEZ SANCHEZ" userId="a1769d0a-a81b-42e8-8391-3d51851b999d" providerId="ADAL" clId="{6AA584C2-724D-4619-9EE9-FB04424BC813}" dt="2019-04-23T16:39:36.451" v="383" actId="14100"/>
        <pc:sldMkLst>
          <pc:docMk/>
          <pc:sldMk cId="20763061" sldId="263"/>
        </pc:sldMkLst>
        <pc:picChg chg="add del mod">
          <ac:chgData name="ROBERTO E. LOPEZ SANCHEZ" userId="a1769d0a-a81b-42e8-8391-3d51851b999d" providerId="ADAL" clId="{6AA584C2-724D-4619-9EE9-FB04424BC813}" dt="2019-04-23T16:39:16.622" v="379" actId="478"/>
          <ac:picMkLst>
            <pc:docMk/>
            <pc:sldMk cId="20763061" sldId="263"/>
            <ac:picMk id="2" creationId="{97BFF4A9-B0C1-466A-8D17-34996AEDAC4E}"/>
          </ac:picMkLst>
        </pc:picChg>
        <pc:picChg chg="add mod">
          <ac:chgData name="ROBERTO E. LOPEZ SANCHEZ" userId="a1769d0a-a81b-42e8-8391-3d51851b999d" providerId="ADAL" clId="{6AA584C2-724D-4619-9EE9-FB04424BC813}" dt="2019-04-23T16:39:36.451" v="383" actId="14100"/>
          <ac:picMkLst>
            <pc:docMk/>
            <pc:sldMk cId="20763061" sldId="263"/>
            <ac:picMk id="3" creationId="{43D1D0EF-3D94-4DF9-BFD8-345A1FFA6FBB}"/>
          </ac:picMkLst>
        </pc:picChg>
      </pc:sldChg>
    </pc:docChg>
  </pc:docChgLst>
  <pc:docChgLst>
    <pc:chgData name="LUIS IGNACIO GONZALEZ RODRIGUEZ" userId="S::luisi.gonrod@educa.jcyl.es::10db7563-128a-4e66-a775-c2f15c154c8c" providerId="AD" clId="Web-{47037205-03DE-39EC-051B-887967BA255B}"/>
    <pc:docChg chg="modSld modMainMaster">
      <pc:chgData name="LUIS IGNACIO GONZALEZ RODRIGUEZ" userId="S::luisi.gonrod@educa.jcyl.es::10db7563-128a-4e66-a775-c2f15c154c8c" providerId="AD" clId="Web-{47037205-03DE-39EC-051B-887967BA255B}" dt="2019-04-23T17:04:31.817" v="71"/>
      <pc:docMkLst>
        <pc:docMk/>
      </pc:docMkLst>
      <pc:sldChg chg="modTransition">
        <pc:chgData name="LUIS IGNACIO GONZALEZ RODRIGUEZ" userId="S::luisi.gonrod@educa.jcyl.es::10db7563-128a-4e66-a775-c2f15c154c8c" providerId="AD" clId="Web-{47037205-03DE-39EC-051B-887967BA255B}" dt="2019-04-23T16:50:11.398" v="8"/>
        <pc:sldMkLst>
          <pc:docMk/>
          <pc:sldMk cId="0" sldId="256"/>
        </pc:sldMkLst>
      </pc:sldChg>
      <pc:sldChg chg="modSp modTransition">
        <pc:chgData name="LUIS IGNACIO GONZALEZ RODRIGUEZ" userId="S::luisi.gonrod@educa.jcyl.es::10db7563-128a-4e66-a775-c2f15c154c8c" providerId="AD" clId="Web-{47037205-03DE-39EC-051B-887967BA255B}" dt="2019-04-23T17:04:31.817" v="71"/>
        <pc:sldMkLst>
          <pc:docMk/>
          <pc:sldMk cId="0" sldId="257"/>
        </pc:sldMkLst>
        <pc:spChg chg="mod">
          <ac:chgData name="LUIS IGNACIO GONZALEZ RODRIGUEZ" userId="S::luisi.gonrod@educa.jcyl.es::10db7563-128a-4e66-a775-c2f15c154c8c" providerId="AD" clId="Web-{47037205-03DE-39EC-051B-887967BA255B}" dt="2019-04-23T17:02:50.943" v="63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9:04.756" v="34"/>
          <ac:spMkLst>
            <pc:docMk/>
            <pc:sldMk cId="0" sldId="257"/>
            <ac:spMk id="5" creationId="{4F097989-630A-4C05-B454-69C46EF9D0CA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9:11.850" v="35" actId="1076"/>
          <ac:spMkLst>
            <pc:docMk/>
            <pc:sldMk cId="0" sldId="257"/>
            <ac:spMk id="8" creationId="{A224C92D-A1BA-403F-A188-7E80C0D5374C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4:59.710" v="10" actId="1076"/>
          <ac:spMkLst>
            <pc:docMk/>
            <pc:sldMk cId="0" sldId="257"/>
            <ac:spMk id="11" creationId="{F8AD0A83-0DBF-42E7-BBFB-E7F03B7EE575}"/>
          </ac:spMkLst>
        </pc:spChg>
        <pc:spChg chg="mod ord">
          <ac:chgData name="LUIS IGNACIO GONZALEZ RODRIGUEZ" userId="S::luisi.gonrod@educa.jcyl.es::10db7563-128a-4e66-a775-c2f15c154c8c" providerId="AD" clId="Web-{47037205-03DE-39EC-051B-887967BA255B}" dt="2019-04-23T17:03:12.317" v="65"/>
          <ac:spMkLst>
            <pc:docMk/>
            <pc:sldMk cId="0" sldId="257"/>
            <ac:spMk id="17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7:02:30.989" v="61" actId="1076"/>
          <ac:spMkLst>
            <pc:docMk/>
            <pc:sldMk cId="0" sldId="257"/>
            <ac:spMk id="19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9:24.584" v="38" actId="1076"/>
          <ac:spMkLst>
            <pc:docMk/>
            <pc:sldMk cId="0" sldId="257"/>
            <ac:spMk id="20" creationId="{32FD23DE-379F-4700-9E00-14588A28736C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7:00:10.990" v="48" actId="20577"/>
          <ac:spMkLst>
            <pc:docMk/>
            <pc:sldMk cId="0" sldId="257"/>
            <ac:spMk id="21" creationId="{A78B9040-AF96-4F0D-BCBF-DAEF7758EF27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7:22.428" v="24" actId="20577"/>
          <ac:spMkLst>
            <pc:docMk/>
            <pc:sldMk cId="0" sldId="257"/>
            <ac:spMk id="33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7:31.209" v="25" actId="20577"/>
          <ac:spMkLst>
            <pc:docMk/>
            <pc:sldMk cId="0" sldId="257"/>
            <ac:spMk id="34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7:05.397" v="23" actId="20577"/>
          <ac:spMkLst>
            <pc:docMk/>
            <pc:sldMk cId="0" sldId="257"/>
            <ac:spMk id="35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7:50.131" v="26" actId="20577"/>
          <ac:spMkLst>
            <pc:docMk/>
            <pc:sldMk cId="0" sldId="257"/>
            <ac:spMk id="36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8:14.818" v="28" actId="20577"/>
          <ac:spMkLst>
            <pc:docMk/>
            <pc:sldMk cId="0" sldId="257"/>
            <ac:spMk id="50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8:20.006" v="29" actId="20577"/>
          <ac:spMkLst>
            <pc:docMk/>
            <pc:sldMk cId="0" sldId="257"/>
            <ac:spMk id="51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8:09.490" v="27" actId="20577"/>
          <ac:spMkLst>
            <pc:docMk/>
            <pc:sldMk cId="0" sldId="257"/>
            <ac:spMk id="52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47037205-03DE-39EC-051B-887967BA255B}" dt="2019-04-23T16:58:25.600" v="30" actId="20577"/>
          <ac:spMkLst>
            <pc:docMk/>
            <pc:sldMk cId="0" sldId="257"/>
            <ac:spMk id="54" creationId="{00000000-0000-0000-0000-000000000000}"/>
          </ac:spMkLst>
        </pc:spChg>
        <pc:cxnChg chg="mod ord">
          <ac:chgData name="LUIS IGNACIO GONZALEZ RODRIGUEZ" userId="S::luisi.gonrod@educa.jcyl.es::10db7563-128a-4e66-a775-c2f15c154c8c" providerId="AD" clId="Web-{47037205-03DE-39EC-051B-887967BA255B}" dt="2019-04-23T17:03:02.630" v="64" actId="14100"/>
          <ac:cxnSpMkLst>
            <pc:docMk/>
            <pc:sldMk cId="0" sldId="257"/>
            <ac:cxnSpMk id="22" creationId="{00000000-0000-0000-0000-000000000000}"/>
          </ac:cxnSpMkLst>
        </pc:cxnChg>
        <pc:cxnChg chg="mod ord">
          <ac:chgData name="LUIS IGNACIO GONZALEZ RODRIGUEZ" userId="S::luisi.gonrod@educa.jcyl.es::10db7563-128a-4e66-a775-c2f15c154c8c" providerId="AD" clId="Web-{47037205-03DE-39EC-051B-887967BA255B}" dt="2019-04-23T17:03:49.598" v="70"/>
          <ac:cxnSpMkLst>
            <pc:docMk/>
            <pc:sldMk cId="0" sldId="257"/>
            <ac:cxnSpMk id="40" creationId="{F3E1F5E9-4AFB-4435-8EB4-EB327BEACFAB}"/>
          </ac:cxnSpMkLst>
        </pc:cxnChg>
      </pc:sldChg>
      <pc:sldChg chg="modSp modTransition">
        <pc:chgData name="LUIS IGNACIO GONZALEZ RODRIGUEZ" userId="S::luisi.gonrod@educa.jcyl.es::10db7563-128a-4e66-a775-c2f15c154c8c" providerId="AD" clId="Web-{47037205-03DE-39EC-051B-887967BA255B}" dt="2019-04-23T16:50:11.398" v="8"/>
        <pc:sldMkLst>
          <pc:docMk/>
          <pc:sldMk cId="0" sldId="258"/>
        </pc:sldMkLst>
        <pc:graphicFrameChg chg="mod">
          <ac:chgData name="LUIS IGNACIO GONZALEZ RODRIGUEZ" userId="S::luisi.gonrod@educa.jcyl.es::10db7563-128a-4e66-a775-c2f15c154c8c" providerId="AD" clId="Web-{47037205-03DE-39EC-051B-887967BA255B}" dt="2019-04-23T16:49:27.180" v="6" actId="1076"/>
          <ac:graphicFrameMkLst>
            <pc:docMk/>
            <pc:sldMk cId="0" sldId="258"/>
            <ac:graphicFrameMk id="4" creationId="{00000000-0000-0000-0000-000000000000}"/>
          </ac:graphicFrameMkLst>
        </pc:graphicFrameChg>
      </pc:sldChg>
      <pc:sldChg chg="modTransition">
        <pc:chgData name="LUIS IGNACIO GONZALEZ RODRIGUEZ" userId="S::luisi.gonrod@educa.jcyl.es::10db7563-128a-4e66-a775-c2f15c154c8c" providerId="AD" clId="Web-{47037205-03DE-39EC-051B-887967BA255B}" dt="2019-04-23T16:50:11.398" v="8"/>
        <pc:sldMkLst>
          <pc:docMk/>
          <pc:sldMk cId="0" sldId="259"/>
        </pc:sldMkLst>
      </pc:sldChg>
      <pc:sldChg chg="modTransition">
        <pc:chgData name="LUIS IGNACIO GONZALEZ RODRIGUEZ" userId="S::luisi.gonrod@educa.jcyl.es::10db7563-128a-4e66-a775-c2f15c154c8c" providerId="AD" clId="Web-{47037205-03DE-39EC-051B-887967BA255B}" dt="2019-04-23T16:50:11.398" v="8"/>
        <pc:sldMkLst>
          <pc:docMk/>
          <pc:sldMk cId="0" sldId="260"/>
        </pc:sldMkLst>
      </pc:sldChg>
      <pc:sldChg chg="modTransition">
        <pc:chgData name="LUIS IGNACIO GONZALEZ RODRIGUEZ" userId="S::luisi.gonrod@educa.jcyl.es::10db7563-128a-4e66-a775-c2f15c154c8c" providerId="AD" clId="Web-{47037205-03DE-39EC-051B-887967BA255B}" dt="2019-04-23T16:50:11.398" v="8"/>
        <pc:sldMkLst>
          <pc:docMk/>
          <pc:sldMk cId="0" sldId="261"/>
        </pc:sldMkLst>
      </pc:sldChg>
      <pc:sldChg chg="modTransition">
        <pc:chgData name="LUIS IGNACIO GONZALEZ RODRIGUEZ" userId="S::luisi.gonrod@educa.jcyl.es::10db7563-128a-4e66-a775-c2f15c154c8c" providerId="AD" clId="Web-{47037205-03DE-39EC-051B-887967BA255B}" dt="2019-04-23T16:50:11.398" v="8"/>
        <pc:sldMkLst>
          <pc:docMk/>
          <pc:sldMk cId="0" sldId="262"/>
        </pc:sldMkLst>
      </pc:sldChg>
      <pc:sldChg chg="modTransition">
        <pc:chgData name="LUIS IGNACIO GONZALEZ RODRIGUEZ" userId="S::luisi.gonrod@educa.jcyl.es::10db7563-128a-4e66-a775-c2f15c154c8c" providerId="AD" clId="Web-{47037205-03DE-39EC-051B-887967BA255B}" dt="2019-04-23T16:50:11.398" v="8"/>
        <pc:sldMkLst>
          <pc:docMk/>
          <pc:sldMk cId="20763061" sldId="263"/>
        </pc:sldMkLst>
      </pc:sldChg>
      <pc:sldMasterChg chg="modTransition modSldLayout">
        <pc:chgData name="LUIS IGNACIO GONZALEZ RODRIGUEZ" userId="S::luisi.gonrod@educa.jcyl.es::10db7563-128a-4e66-a775-c2f15c154c8c" providerId="AD" clId="Web-{47037205-03DE-39EC-051B-887967BA255B}" dt="2019-04-23T16:50:11.398" v="8"/>
        <pc:sldMasterMkLst>
          <pc:docMk/>
          <pc:sldMasterMk cId="0" sldId="2147483648"/>
        </pc:sldMasterMkLst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49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0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1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2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3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4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5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6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7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8"/>
          </pc:sldLayoutMkLst>
        </pc:sldLayoutChg>
        <pc:sldLayoutChg chg="modTransition">
          <pc:chgData name="LUIS IGNACIO GONZALEZ RODRIGUEZ" userId="S::luisi.gonrod@educa.jcyl.es::10db7563-128a-4e66-a775-c2f15c154c8c" providerId="AD" clId="Web-{47037205-03DE-39EC-051B-887967BA255B}" dt="2019-04-23T16:50:11.398" v="8"/>
          <pc:sldLayoutMkLst>
            <pc:docMk/>
            <pc:sldMasterMk cId="0" sldId="2147483648"/>
            <pc:sldLayoutMk cId="0" sldId="2147483659"/>
          </pc:sldLayoutMkLst>
        </pc:sldLayoutChg>
      </pc:sldMasterChg>
    </pc:docChg>
  </pc:docChgLst>
  <pc:docChgLst>
    <pc:chgData name="FRANCISCO JAVI SANCHEZ SANCHEZ" userId="S::fsanchezsanchez23@educa.jcyl.es::c30650f4-dd76-49a4-ba0f-24cf1b5e1871" providerId="AD" clId="Web-{6337B04C-6B11-83A7-8DEA-669137FF764B}"/>
    <pc:docChg chg="modSld">
      <pc:chgData name="FRANCISCO JAVI SANCHEZ SANCHEZ" userId="S::fsanchezsanchez23@educa.jcyl.es::c30650f4-dd76-49a4-ba0f-24cf1b5e1871" providerId="AD" clId="Web-{6337B04C-6B11-83A7-8DEA-669137FF764B}" dt="2023-10-25T16:42:29.402" v="37" actId="20577"/>
      <pc:docMkLst>
        <pc:docMk/>
      </pc:docMkLst>
      <pc:sldChg chg="modSp">
        <pc:chgData name="FRANCISCO JAVI SANCHEZ SANCHEZ" userId="S::fsanchezsanchez23@educa.jcyl.es::c30650f4-dd76-49a4-ba0f-24cf1b5e1871" providerId="AD" clId="Web-{6337B04C-6B11-83A7-8DEA-669137FF764B}" dt="2023-10-25T16:42:29.402" v="37" actId="20577"/>
        <pc:sldMkLst>
          <pc:docMk/>
          <pc:sldMk cId="0" sldId="259"/>
        </pc:sldMkLst>
        <pc:spChg chg="mod">
          <ac:chgData name="FRANCISCO JAVI SANCHEZ SANCHEZ" userId="S::fsanchezsanchez23@educa.jcyl.es::c30650f4-dd76-49a4-ba0f-24cf1b5e1871" providerId="AD" clId="Web-{6337B04C-6B11-83A7-8DEA-669137FF764B}" dt="2023-10-25T16:42:29.402" v="37" actId="20577"/>
          <ac:spMkLst>
            <pc:docMk/>
            <pc:sldMk cId="0" sldId="259"/>
            <ac:spMk id="3" creationId="{00000000-0000-0000-0000-000000000000}"/>
          </ac:spMkLst>
        </pc:spChg>
      </pc:sldChg>
    </pc:docChg>
  </pc:docChgLst>
  <pc:docChgLst>
    <pc:chgData name="DAVID SANCHEZ PLAZA" userId="S::dsanchezpl@educa.jcyl.es::13d7424c-4566-4d95-95be-aac4db9580af" providerId="AD" clId="Web-{40F417F8-063D-4418-B56C-C3964041B216}"/>
    <pc:docChg chg="modSld">
      <pc:chgData name="DAVID SANCHEZ PLAZA" userId="S::dsanchezpl@educa.jcyl.es::13d7424c-4566-4d95-95be-aac4db9580af" providerId="AD" clId="Web-{40F417F8-063D-4418-B56C-C3964041B216}" dt="2019-04-26T10:06:19.327" v="1" actId="20577"/>
      <pc:docMkLst>
        <pc:docMk/>
      </pc:docMkLst>
      <pc:sldChg chg="modSp">
        <pc:chgData name="DAVID SANCHEZ PLAZA" userId="S::dsanchezpl@educa.jcyl.es::13d7424c-4566-4d95-95be-aac4db9580af" providerId="AD" clId="Web-{40F417F8-063D-4418-B56C-C3964041B216}" dt="2019-04-26T10:06:19.312" v="0" actId="20577"/>
        <pc:sldMkLst>
          <pc:docMk/>
          <pc:sldMk cId="0" sldId="259"/>
        </pc:sldMkLst>
        <pc:spChg chg="mod">
          <ac:chgData name="DAVID SANCHEZ PLAZA" userId="S::dsanchezpl@educa.jcyl.es::13d7424c-4566-4d95-95be-aac4db9580af" providerId="AD" clId="Web-{40F417F8-063D-4418-B56C-C3964041B216}" dt="2019-04-26T10:06:19.312" v="0" actId="20577"/>
          <ac:spMkLst>
            <pc:docMk/>
            <pc:sldMk cId="0" sldId="259"/>
            <ac:spMk id="3" creationId="{00000000-0000-0000-0000-000000000000}"/>
          </ac:spMkLst>
        </pc:spChg>
      </pc:sldChg>
    </pc:docChg>
  </pc:docChgLst>
  <pc:docChgLst>
    <pc:chgData name="LUIS IGNACIO GONZALEZ RODRIGUEZ" userId="S::luisi.gonrod@educa.jcyl.es::10db7563-128a-4e66-a775-c2f15c154c8c" providerId="AD" clId="Web-{C40C0903-CED6-5D09-A3AB-23CC4E0EABDF}"/>
    <pc:docChg chg="delSld">
      <pc:chgData name="LUIS IGNACIO GONZALEZ RODRIGUEZ" userId="S::luisi.gonrod@educa.jcyl.es::10db7563-128a-4e66-a775-c2f15c154c8c" providerId="AD" clId="Web-{C40C0903-CED6-5D09-A3AB-23CC4E0EABDF}" dt="2019-04-25T22:14:58.061" v="0"/>
      <pc:docMkLst>
        <pc:docMk/>
      </pc:docMkLst>
    </pc:docChg>
  </pc:docChgLst>
  <pc:docChgLst>
    <pc:chgData name="LUIS IGNACIO GONZALEZ RODRIGUEZ" userId="S::luisi.gonrod@educa.jcyl.es::10db7563-128a-4e66-a775-c2f15c154c8c" providerId="AD" clId="Web-{B1FBC46A-D968-C393-DD3F-3969F60173DA}"/>
    <pc:docChg chg="modSld">
      <pc:chgData name="LUIS IGNACIO GONZALEZ RODRIGUEZ" userId="S::luisi.gonrod@educa.jcyl.es::10db7563-128a-4e66-a775-c2f15c154c8c" providerId="AD" clId="Web-{B1FBC46A-D968-C393-DD3F-3969F60173DA}" dt="2019-04-23T16:33:57.203" v="237" actId="20577"/>
      <pc:docMkLst>
        <pc:docMk/>
      </pc:docMkLst>
      <pc:sldChg chg="addSp modSp">
        <pc:chgData name="LUIS IGNACIO GONZALEZ RODRIGUEZ" userId="S::luisi.gonrod@educa.jcyl.es::10db7563-128a-4e66-a775-c2f15c154c8c" providerId="AD" clId="Web-{B1FBC46A-D968-C393-DD3F-3969F60173DA}" dt="2019-04-23T16:10:40.328" v="10" actId="20577"/>
        <pc:sldMkLst>
          <pc:docMk/>
          <pc:sldMk cId="0" sldId="256"/>
        </pc:sldMkLst>
        <pc:spChg chg="mod">
          <ac:chgData name="LUIS IGNACIO GONZALEZ RODRIGUEZ" userId="S::luisi.gonrod@educa.jcyl.es::10db7563-128a-4e66-a775-c2f15c154c8c" providerId="AD" clId="Web-{B1FBC46A-D968-C393-DD3F-3969F60173DA}" dt="2019-04-23T16:10:40.328" v="10" actId="20577"/>
          <ac:spMkLst>
            <pc:docMk/>
            <pc:sldMk cId="0" sldId="256"/>
            <ac:spMk id="2" creationId="{00000000-0000-0000-0000-000000000000}"/>
          </ac:spMkLst>
        </pc:spChg>
        <pc:picChg chg="add mod">
          <ac:chgData name="LUIS IGNACIO GONZALEZ RODRIGUEZ" userId="S::luisi.gonrod@educa.jcyl.es::10db7563-128a-4e66-a775-c2f15c154c8c" providerId="AD" clId="Web-{B1FBC46A-D968-C393-DD3F-3969F60173DA}" dt="2019-04-23T16:10:12.735" v="7" actId="14100"/>
          <ac:picMkLst>
            <pc:docMk/>
            <pc:sldMk cId="0" sldId="256"/>
            <ac:picMk id="3" creationId="{8E918199-1DCE-4441-80BA-02DA4A8FC74A}"/>
          </ac:picMkLst>
        </pc:picChg>
      </pc:sldChg>
      <pc:sldChg chg="addSp delSp modSp">
        <pc:chgData name="LUIS IGNACIO GONZALEZ RODRIGUEZ" userId="S::luisi.gonrod@educa.jcyl.es::10db7563-128a-4e66-a775-c2f15c154c8c" providerId="AD" clId="Web-{B1FBC46A-D968-C393-DD3F-3969F60173DA}" dt="2019-04-23T16:28:50.281" v="215" actId="14100"/>
        <pc:sldMkLst>
          <pc:docMk/>
          <pc:sldMk cId="0" sldId="257"/>
        </pc:sldMkLst>
        <pc:spChg chg="ord">
          <ac:chgData name="LUIS IGNACIO GONZALEZ RODRIGUEZ" userId="S::luisi.gonrod@educa.jcyl.es::10db7563-128a-4e66-a775-c2f15c154c8c" providerId="AD" clId="Web-{B1FBC46A-D968-C393-DD3F-3969F60173DA}" dt="2019-04-23T16:27:30.765" v="199"/>
          <ac:spMkLst>
            <pc:docMk/>
            <pc:sldMk cId="0" sldId="257"/>
            <ac:spMk id="2" creationId="{00000000-0000-0000-0000-000000000000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23:05.359" v="154" actId="1076"/>
          <ac:spMkLst>
            <pc:docMk/>
            <pc:sldMk cId="0" sldId="257"/>
            <ac:spMk id="5" creationId="{4F097989-630A-4C05-B454-69C46EF9D0CA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23:10.844" v="156" actId="1076"/>
          <ac:spMkLst>
            <pc:docMk/>
            <pc:sldMk cId="0" sldId="257"/>
            <ac:spMk id="8" creationId="{A224C92D-A1BA-403F-A188-7E80C0D5374C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19:03.281" v="100" actId="20577"/>
          <ac:spMkLst>
            <pc:docMk/>
            <pc:sldMk cId="0" sldId="257"/>
            <ac:spMk id="11" creationId="{F8AD0A83-0DBF-42E7-BBFB-E7F03B7EE575}"/>
          </ac:spMkLst>
        </pc:spChg>
        <pc:spChg chg="add del mod">
          <ac:chgData name="LUIS IGNACIO GONZALEZ RODRIGUEZ" userId="S::luisi.gonrod@educa.jcyl.es::10db7563-128a-4e66-a775-c2f15c154c8c" providerId="AD" clId="Web-{B1FBC46A-D968-C393-DD3F-3969F60173DA}" dt="2019-04-23T16:19:46.750" v="108"/>
          <ac:spMkLst>
            <pc:docMk/>
            <pc:sldMk cId="0" sldId="257"/>
            <ac:spMk id="18" creationId="{AA794FB4-F190-4BFA-905B-4310AB1D2659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21:01.234" v="135" actId="14100"/>
          <ac:spMkLst>
            <pc:docMk/>
            <pc:sldMk cId="0" sldId="257"/>
            <ac:spMk id="20" creationId="{32FD23DE-379F-4700-9E00-14588A28736C}"/>
          </ac:spMkLst>
        </pc:spChg>
        <pc:spChg chg="add del mod">
          <ac:chgData name="LUIS IGNACIO GONZALEZ RODRIGUEZ" userId="S::luisi.gonrod@educa.jcyl.es::10db7563-128a-4e66-a775-c2f15c154c8c" providerId="AD" clId="Web-{B1FBC46A-D968-C393-DD3F-3969F60173DA}" dt="2019-04-23T16:28:30.250" v="213" actId="1076"/>
          <ac:spMkLst>
            <pc:docMk/>
            <pc:sldMk cId="0" sldId="257"/>
            <ac:spMk id="21" creationId="{A78B9040-AF96-4F0D-BCBF-DAEF7758EF27}"/>
          </ac:spMkLst>
        </pc:spChg>
        <pc:spChg chg="del mod">
          <ac:chgData name="LUIS IGNACIO GONZALEZ RODRIGUEZ" userId="S::luisi.gonrod@educa.jcyl.es::10db7563-128a-4e66-a775-c2f15c154c8c" providerId="AD" clId="Web-{B1FBC46A-D968-C393-DD3F-3969F60173DA}" dt="2019-04-23T16:21:16.922" v="138"/>
          <ac:spMkLst>
            <pc:docMk/>
            <pc:sldMk cId="0" sldId="257"/>
            <ac:spMk id="32" creationId="{00000000-0000-0000-0000-000000000000}"/>
          </ac:spMkLst>
        </pc:spChg>
        <pc:spChg chg="del mod">
          <ac:chgData name="LUIS IGNACIO GONZALEZ RODRIGUEZ" userId="S::luisi.gonrod@educa.jcyl.es::10db7563-128a-4e66-a775-c2f15c154c8c" providerId="AD" clId="Web-{B1FBC46A-D968-C393-DD3F-3969F60173DA}" dt="2019-04-23T16:19:16.766" v="104"/>
          <ac:spMkLst>
            <pc:docMk/>
            <pc:sldMk cId="0" sldId="257"/>
            <ac:spMk id="37" creationId="{00000000-0000-0000-0000-000000000000}"/>
          </ac:spMkLst>
        </pc:spChg>
        <pc:spChg chg="del mod">
          <ac:chgData name="LUIS IGNACIO GONZALEZ RODRIGUEZ" userId="S::luisi.gonrod@educa.jcyl.es::10db7563-128a-4e66-a775-c2f15c154c8c" providerId="AD" clId="Web-{B1FBC46A-D968-C393-DD3F-3969F60173DA}" dt="2019-04-23T16:19:12.375" v="103"/>
          <ac:spMkLst>
            <pc:docMk/>
            <pc:sldMk cId="0" sldId="257"/>
            <ac:spMk id="38" creationId="{00000000-0000-0000-0000-000000000000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13:00.953" v="24" actId="1076"/>
          <ac:spMkLst>
            <pc:docMk/>
            <pc:sldMk cId="0" sldId="257"/>
            <ac:spMk id="43" creationId="{87318A13-0CFA-4004-B184-DB70A3FDA62B}"/>
          </ac:spMkLst>
        </pc:spChg>
        <pc:spChg chg="add del">
          <ac:chgData name="LUIS IGNACIO GONZALEZ RODRIGUEZ" userId="S::luisi.gonrod@educa.jcyl.es::10db7563-128a-4e66-a775-c2f15c154c8c" providerId="AD" clId="Web-{B1FBC46A-D968-C393-DD3F-3969F60173DA}" dt="2019-04-23T16:22:14.172" v="146"/>
          <ac:spMkLst>
            <pc:docMk/>
            <pc:sldMk cId="0" sldId="257"/>
            <ac:spMk id="46" creationId="{3A6219D0-FB46-4420-8E5F-47A5E2B396FE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22:30.047" v="148" actId="1076"/>
          <ac:spMkLst>
            <pc:docMk/>
            <pc:sldMk cId="0" sldId="257"/>
            <ac:spMk id="48" creationId="{16315915-7F82-4597-A000-AF1B2855C62F}"/>
          </ac:spMkLst>
        </pc:spChg>
        <pc:spChg chg="del mod">
          <ac:chgData name="LUIS IGNACIO GONZALEZ RODRIGUEZ" userId="S::luisi.gonrod@educa.jcyl.es::10db7563-128a-4e66-a775-c2f15c154c8c" providerId="AD" clId="Web-{B1FBC46A-D968-C393-DD3F-3969F60173DA}" dt="2019-04-23T16:25:00.890" v="169"/>
          <ac:spMkLst>
            <pc:docMk/>
            <pc:sldMk cId="0" sldId="257"/>
            <ac:spMk id="53" creationId="{00000000-0000-0000-0000-000000000000}"/>
          </ac:spMkLst>
        </pc:spChg>
        <pc:spChg chg="del mod">
          <ac:chgData name="LUIS IGNACIO GONZALEZ RODRIGUEZ" userId="S::luisi.gonrod@educa.jcyl.es::10db7563-128a-4e66-a775-c2f15c154c8c" providerId="AD" clId="Web-{B1FBC46A-D968-C393-DD3F-3969F60173DA}" dt="2019-04-23T16:24:57.406" v="167"/>
          <ac:spMkLst>
            <pc:docMk/>
            <pc:sldMk cId="0" sldId="257"/>
            <ac:spMk id="55" creationId="{00000000-0000-0000-0000-000000000000}"/>
          </ac:spMkLst>
        </pc:spChg>
        <pc:spChg chg="del">
          <ac:chgData name="LUIS IGNACIO GONZALEZ RODRIGUEZ" userId="S::luisi.gonrod@educa.jcyl.es::10db7563-128a-4e66-a775-c2f15c154c8c" providerId="AD" clId="Web-{B1FBC46A-D968-C393-DD3F-3969F60173DA}" dt="2019-04-23T16:25:03.906" v="170"/>
          <ac:spMkLst>
            <pc:docMk/>
            <pc:sldMk cId="0" sldId="257"/>
            <ac:spMk id="56" creationId="{00000000-0000-0000-0000-000000000000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24:42.906" v="166" actId="1076"/>
          <ac:spMkLst>
            <pc:docMk/>
            <pc:sldMk cId="0" sldId="257"/>
            <ac:spMk id="57" creationId="{E45E83F3-44AC-43EA-A59A-B8F45990CBD1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25:24.453" v="174" actId="20577"/>
          <ac:spMkLst>
            <pc:docMk/>
            <pc:sldMk cId="0" sldId="257"/>
            <ac:spMk id="58" creationId="{F8C89D81-6C26-4C99-A325-6BB61B62E4C2}"/>
          </ac:spMkLst>
        </pc:spChg>
        <pc:spChg chg="add mod ord">
          <ac:chgData name="LUIS IGNACIO GONZALEZ RODRIGUEZ" userId="S::luisi.gonrod@educa.jcyl.es::10db7563-128a-4e66-a775-c2f15c154c8c" providerId="AD" clId="Web-{B1FBC46A-D968-C393-DD3F-3969F60173DA}" dt="2019-04-23T16:27:43.922" v="201" actId="1076"/>
          <ac:spMkLst>
            <pc:docMk/>
            <pc:sldMk cId="0" sldId="257"/>
            <ac:spMk id="59" creationId="{A4880C63-E2CA-4320-BD3F-8B131AC50A41}"/>
          </ac:spMkLst>
        </pc:spChg>
        <pc:spChg chg="add del">
          <ac:chgData name="LUIS IGNACIO GONZALEZ RODRIGUEZ" userId="S::luisi.gonrod@educa.jcyl.es::10db7563-128a-4e66-a775-c2f15c154c8c" providerId="AD" clId="Web-{B1FBC46A-D968-C393-DD3F-3969F60173DA}" dt="2019-04-23T16:26:35.375" v="189"/>
          <ac:spMkLst>
            <pc:docMk/>
            <pc:sldMk cId="0" sldId="257"/>
            <ac:spMk id="60" creationId="{E74A92B8-C882-4299-A350-5FC233A1089F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28:12.234" v="208"/>
          <ac:spMkLst>
            <pc:docMk/>
            <pc:sldMk cId="0" sldId="257"/>
            <ac:spMk id="61" creationId="{7739A9F5-EEB3-496C-B0CF-210A55F8547A}"/>
          </ac:spMkLst>
        </pc:spChg>
        <pc:spChg chg="add del">
          <ac:chgData name="LUIS IGNACIO GONZALEZ RODRIGUEZ" userId="S::luisi.gonrod@educa.jcyl.es::10db7563-128a-4e66-a775-c2f15c154c8c" providerId="AD" clId="Web-{B1FBC46A-D968-C393-DD3F-3969F60173DA}" dt="2019-04-23T16:27:57.594" v="204"/>
          <ac:spMkLst>
            <pc:docMk/>
            <pc:sldMk cId="0" sldId="257"/>
            <ac:spMk id="62" creationId="{430EB07B-2DBD-4AAC-BFE0-4387F944B15E}"/>
          </ac:spMkLst>
        </pc:spChg>
        <pc:spChg chg="add mod">
          <ac:chgData name="LUIS IGNACIO GONZALEZ RODRIGUEZ" userId="S::luisi.gonrod@educa.jcyl.es::10db7563-128a-4e66-a775-c2f15c154c8c" providerId="AD" clId="Web-{B1FBC46A-D968-C393-DD3F-3969F60173DA}" dt="2019-04-23T16:28:24.859" v="210" actId="20577"/>
          <ac:spMkLst>
            <pc:docMk/>
            <pc:sldMk cId="0" sldId="257"/>
            <ac:spMk id="63" creationId="{8E695580-8EFD-46A9-B10C-E3718EB90F5E}"/>
          </ac:spMkLst>
        </pc:spChg>
        <pc:cxnChg chg="mod">
          <ac:chgData name="LUIS IGNACIO GONZALEZ RODRIGUEZ" userId="S::luisi.gonrod@educa.jcyl.es::10db7563-128a-4e66-a775-c2f15c154c8c" providerId="AD" clId="Web-{B1FBC46A-D968-C393-DD3F-3969F60173DA}" dt="2019-04-23T16:28:50.281" v="215" actId="14100"/>
          <ac:cxnSpMkLst>
            <pc:docMk/>
            <pc:sldMk cId="0" sldId="257"/>
            <ac:cxnSpMk id="49" creationId="{00000000-0000-0000-0000-000000000000}"/>
          </ac:cxnSpMkLst>
        </pc:cxnChg>
      </pc:sldChg>
      <pc:sldChg chg="modSp">
        <pc:chgData name="LUIS IGNACIO GONZALEZ RODRIGUEZ" userId="S::luisi.gonrod@educa.jcyl.es::10db7563-128a-4e66-a775-c2f15c154c8c" providerId="AD" clId="Web-{B1FBC46A-D968-C393-DD3F-3969F60173DA}" dt="2019-04-23T16:33:57.187" v="236" actId="20577"/>
        <pc:sldMkLst>
          <pc:docMk/>
          <pc:sldMk cId="0" sldId="258"/>
        </pc:sldMkLst>
        <pc:spChg chg="mod">
          <ac:chgData name="LUIS IGNACIO GONZALEZ RODRIGUEZ" userId="S::luisi.gonrod@educa.jcyl.es::10db7563-128a-4e66-a775-c2f15c154c8c" providerId="AD" clId="Web-{B1FBC46A-D968-C393-DD3F-3969F60173DA}" dt="2019-04-23T16:33:57.187" v="236" actId="20577"/>
          <ac:spMkLst>
            <pc:docMk/>
            <pc:sldMk cId="0" sldId="258"/>
            <ac:spMk id="145" creationId="{00000000-0000-0000-0000-000000000000}"/>
          </ac:spMkLst>
        </pc:spChg>
        <pc:graphicFrameChg chg="mod modGraphic">
          <ac:chgData name="LUIS IGNACIO GONZALEZ RODRIGUEZ" userId="S::luisi.gonrod@educa.jcyl.es::10db7563-128a-4e66-a775-c2f15c154c8c" providerId="AD" clId="Web-{B1FBC46A-D968-C393-DD3F-3969F60173DA}" dt="2019-04-23T16:32:06.453" v="222" actId="1076"/>
          <ac:graphicFrameMkLst>
            <pc:docMk/>
            <pc:sldMk cId="0" sldId="258"/>
            <ac:graphicFrameMk id="4" creationId="{00000000-0000-0000-0000-000000000000}"/>
          </ac:graphicFrameMkLst>
        </pc:graphicFrameChg>
      </pc:sldChg>
      <pc:sldChg chg="modSp">
        <pc:chgData name="LUIS IGNACIO GONZALEZ RODRIGUEZ" userId="S::luisi.gonrod@educa.jcyl.es::10db7563-128a-4e66-a775-c2f15c154c8c" providerId="AD" clId="Web-{B1FBC46A-D968-C393-DD3F-3969F60173DA}" dt="2019-04-23T16:31:21.734" v="218" actId="20577"/>
        <pc:sldMkLst>
          <pc:docMk/>
          <pc:sldMk cId="0" sldId="259"/>
        </pc:sldMkLst>
        <pc:spChg chg="mod">
          <ac:chgData name="LUIS IGNACIO GONZALEZ RODRIGUEZ" userId="S::luisi.gonrod@educa.jcyl.es::10db7563-128a-4e66-a775-c2f15c154c8c" providerId="AD" clId="Web-{B1FBC46A-D968-C393-DD3F-3969F60173DA}" dt="2019-04-23T16:31:21.734" v="218" actId="20577"/>
          <ac:spMkLst>
            <pc:docMk/>
            <pc:sldMk cId="0" sldId="259"/>
            <ac:spMk id="3" creationId="{00000000-0000-0000-0000-000000000000}"/>
          </ac:spMkLst>
        </pc:spChg>
      </pc:sldChg>
    </pc:docChg>
  </pc:docChgLst>
  <pc:docChgLst>
    <pc:chgData name="LUIS IGNACIO GONZALEZ RODRIGUEZ" userId="S::luisi.gonrod@educa.jcyl.es::10db7563-128a-4e66-a775-c2f15c154c8c" providerId="AD" clId="Web-{BB7C006A-1383-6334-4875-99672968279D}"/>
    <pc:docChg chg="addSld delSld">
      <pc:chgData name="LUIS IGNACIO GONZALEZ RODRIGUEZ" userId="S::luisi.gonrod@educa.jcyl.es::10db7563-128a-4e66-a775-c2f15c154c8c" providerId="AD" clId="Web-{BB7C006A-1383-6334-4875-99672968279D}" dt="2019-04-25T21:50:23.528" v="2"/>
      <pc:docMkLst>
        <pc:docMk/>
      </pc:docMkLst>
    </pc:docChg>
  </pc:docChgLst>
  <pc:docChgLst>
    <pc:chgData name="LUIS IGNACIO GONZALEZ RODRIGUEZ" userId="S::luisi.gonrod@educa.jcyl.es::10db7563-128a-4e66-a775-c2f15c154c8c" providerId="AD" clId="Web-{A11C900F-6825-4762-DEB0-2EE1DAEFDDA1}"/>
    <pc:docChg chg="modSld">
      <pc:chgData name="LUIS IGNACIO GONZALEZ RODRIGUEZ" userId="S::luisi.gonrod@educa.jcyl.es::10db7563-128a-4e66-a775-c2f15c154c8c" providerId="AD" clId="Web-{A11C900F-6825-4762-DEB0-2EE1DAEFDDA1}" dt="2019-04-25T21:42:19.872" v="54" actId="20577"/>
      <pc:docMkLst>
        <pc:docMk/>
      </pc:docMkLst>
      <pc:sldChg chg="modSp">
        <pc:chgData name="LUIS IGNACIO GONZALEZ RODRIGUEZ" userId="S::luisi.gonrod@educa.jcyl.es::10db7563-128a-4e66-a775-c2f15c154c8c" providerId="AD" clId="Web-{A11C900F-6825-4762-DEB0-2EE1DAEFDDA1}" dt="2019-04-25T21:42:19.872" v="53" actId="20577"/>
        <pc:sldMkLst>
          <pc:docMk/>
          <pc:sldMk cId="0" sldId="258"/>
        </pc:sldMkLst>
        <pc:spChg chg="mod">
          <ac:chgData name="LUIS IGNACIO GONZALEZ RODRIGUEZ" userId="S::luisi.gonrod@educa.jcyl.es::10db7563-128a-4e66-a775-c2f15c154c8c" providerId="AD" clId="Web-{A11C900F-6825-4762-DEB0-2EE1DAEFDDA1}" dt="2019-04-25T21:42:19.872" v="53" actId="20577"/>
          <ac:spMkLst>
            <pc:docMk/>
            <pc:sldMk cId="0" sldId="258"/>
            <ac:spMk id="145" creationId="{00000000-0000-0000-0000-000000000000}"/>
          </ac:spMkLst>
        </pc:spChg>
      </pc:sldChg>
      <pc:sldChg chg="modSp">
        <pc:chgData name="LUIS IGNACIO GONZALEZ RODRIGUEZ" userId="S::luisi.gonrod@educa.jcyl.es::10db7563-128a-4e66-a775-c2f15c154c8c" providerId="AD" clId="Web-{A11C900F-6825-4762-DEB0-2EE1DAEFDDA1}" dt="2019-04-25T21:42:05.200" v="37" actId="20577"/>
        <pc:sldMkLst>
          <pc:docMk/>
          <pc:sldMk cId="0" sldId="261"/>
        </pc:sldMkLst>
        <pc:spChg chg="mod">
          <ac:chgData name="LUIS IGNACIO GONZALEZ RODRIGUEZ" userId="S::luisi.gonrod@educa.jcyl.es::10db7563-128a-4e66-a775-c2f15c154c8c" providerId="AD" clId="Web-{A11C900F-6825-4762-DEB0-2EE1DAEFDDA1}" dt="2019-04-25T21:42:05.200" v="37" actId="20577"/>
          <ac:spMkLst>
            <pc:docMk/>
            <pc:sldMk cId="0" sldId="261"/>
            <ac:spMk id="15" creationId="{00000000-0000-0000-0000-000000000000}"/>
          </ac:spMkLst>
        </pc:spChg>
        <pc:spChg chg="mod">
          <ac:chgData name="LUIS IGNACIO GONZALEZ RODRIGUEZ" userId="S::luisi.gonrod@educa.jcyl.es::10db7563-128a-4e66-a775-c2f15c154c8c" providerId="AD" clId="Web-{A11C900F-6825-4762-DEB0-2EE1DAEFDDA1}" dt="2019-04-25T21:42:01.622" v="33" actId="20577"/>
          <ac:spMkLst>
            <pc:docMk/>
            <pc:sldMk cId="0" sldId="261"/>
            <ac:spMk id="18" creationId="{4BF661C3-CEE6-4772-B40C-464250D0631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486341-E741-4A9E-A2F3-18717251E66C}" type="datetimeFigureOut">
              <a:rPr lang="es-ES" smtClean="0"/>
              <a:pPr/>
              <a:t>25/10/2023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20011-C991-452B-BB93-ADE075B992CE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488832" cy="1152128"/>
          </a:xfr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s-ES" sz="6000" b="1">
                <a:solidFill>
                  <a:schemeClr val="accent5">
                    <a:lumMod val="50000"/>
                  </a:schemeClr>
                </a:solidFill>
              </a:rPr>
              <a:t>REGLAMENTO </a:t>
            </a:r>
            <a:endParaRPr lang="es-ES" sz="6000" b="1">
              <a:solidFill>
                <a:schemeClr val="accent5">
                  <a:lumMod val="50000"/>
                </a:schemeClr>
              </a:solidFill>
              <a:cs typeface="Calibri"/>
            </a:endParaRPr>
          </a:p>
        </p:txBody>
      </p:sp>
      <p:pic>
        <p:nvPicPr>
          <p:cNvPr id="3" name="Imagen 3" descr="Imagen que contiene texto, pizarra&#10;&#10;Descripción generada con confianza muy alta">
            <a:extLst>
              <a:ext uri="{FF2B5EF4-FFF2-40B4-BE49-F238E27FC236}">
                <a16:creationId xmlns:a16="http://schemas.microsoft.com/office/drawing/2014/main" id="{8E918199-1DCE-4441-80BA-02DA4A8FC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37" y="2040223"/>
            <a:ext cx="7487727" cy="4359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b="1">
                <a:solidFill>
                  <a:schemeClr val="accent1">
                    <a:lumMod val="50000"/>
                  </a:schemeClr>
                </a:solidFill>
              </a:rPr>
              <a:t>EL CAMPO 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4880C63-E2CA-4320-BD3F-8B131AC50A41}"/>
              </a:ext>
            </a:extLst>
          </p:cNvPr>
          <p:cNvSpPr txBox="1"/>
          <p:nvPr/>
        </p:nvSpPr>
        <p:spPr>
          <a:xfrm>
            <a:off x="6330172" y="4216700"/>
            <a:ext cx="385312" cy="369332"/>
          </a:xfrm>
          <a:prstGeom prst="rect">
            <a:avLst/>
          </a:prstGeom>
          <a:solidFill>
            <a:srgbClr val="C00000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Arial"/>
                <a:cs typeface="Calibri"/>
              </a:rPr>
              <a:t> 7</a:t>
            </a:r>
            <a:endParaRPr lang="es-ES" b="1">
              <a:latin typeface="Arial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259632" y="2276872"/>
            <a:ext cx="6912768" cy="324036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5 Conector recto de flecha"/>
          <p:cNvCxnSpPr/>
          <p:nvPr/>
        </p:nvCxnSpPr>
        <p:spPr>
          <a:xfrm>
            <a:off x="1259632" y="1412776"/>
            <a:ext cx="684076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CuadroTexto"/>
          <p:cNvSpPr txBox="1"/>
          <p:nvPr/>
        </p:nvSpPr>
        <p:spPr>
          <a:xfrm>
            <a:off x="4139952" y="1124744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/>
              <a:t>12m.</a:t>
            </a:r>
          </a:p>
        </p:txBody>
      </p:sp>
      <p:cxnSp>
        <p:nvCxnSpPr>
          <p:cNvPr id="9" name="8 Conector recto de flecha"/>
          <p:cNvCxnSpPr/>
          <p:nvPr/>
        </p:nvCxnSpPr>
        <p:spPr>
          <a:xfrm>
            <a:off x="971600" y="2276872"/>
            <a:ext cx="0" cy="31683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CuadroTexto"/>
          <p:cNvSpPr txBox="1"/>
          <p:nvPr/>
        </p:nvSpPr>
        <p:spPr>
          <a:xfrm>
            <a:off x="467545" y="3501008"/>
            <a:ext cx="461665" cy="58535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s-ES"/>
              <a:t>5m.</a:t>
            </a:r>
          </a:p>
        </p:txBody>
      </p:sp>
      <p:cxnSp>
        <p:nvCxnSpPr>
          <p:cNvPr id="12" name="11 Conector recto"/>
          <p:cNvCxnSpPr/>
          <p:nvPr/>
        </p:nvCxnSpPr>
        <p:spPr>
          <a:xfrm>
            <a:off x="4716016" y="1628800"/>
            <a:ext cx="0" cy="45365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12 Rectángulo redondeado"/>
          <p:cNvSpPr/>
          <p:nvPr/>
        </p:nvSpPr>
        <p:spPr>
          <a:xfrm>
            <a:off x="3275856" y="1628800"/>
            <a:ext cx="122413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/>
          </a:p>
        </p:txBody>
      </p:sp>
      <p:sp>
        <p:nvSpPr>
          <p:cNvPr id="14" name="13 Rectángulo redondeado"/>
          <p:cNvSpPr/>
          <p:nvPr/>
        </p:nvSpPr>
        <p:spPr>
          <a:xfrm>
            <a:off x="5004048" y="1628800"/>
            <a:ext cx="122413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 redondeado"/>
          <p:cNvSpPr/>
          <p:nvPr/>
        </p:nvSpPr>
        <p:spPr>
          <a:xfrm>
            <a:off x="3347864" y="5661248"/>
            <a:ext cx="122413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100" b="1">
              <a:solidFill>
                <a:schemeClr val="tx1"/>
              </a:solidFill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5004048" y="5661248"/>
            <a:ext cx="1224136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Y"/>
          <p:cNvSpPr/>
          <p:nvPr/>
        </p:nvSpPr>
        <p:spPr>
          <a:xfrm>
            <a:off x="6860109" y="3609500"/>
            <a:ext cx="360040" cy="360040"/>
          </a:xfrm>
          <a:prstGeom prst="flowChartSummingJunction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2" name="21 Conector recto de flecha"/>
          <p:cNvCxnSpPr>
            <a:cxnSpLocks/>
          </p:cNvCxnSpPr>
          <p:nvPr/>
        </p:nvCxnSpPr>
        <p:spPr>
          <a:xfrm flipV="1">
            <a:off x="7043700" y="2103982"/>
            <a:ext cx="408500" cy="17134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18 Y"/>
          <p:cNvSpPr/>
          <p:nvPr/>
        </p:nvSpPr>
        <p:spPr>
          <a:xfrm>
            <a:off x="2227236" y="3640136"/>
            <a:ext cx="360040" cy="360040"/>
          </a:xfrm>
          <a:prstGeom prst="flowChartSummingJunction">
            <a:avLst/>
          </a:prstGeom>
          <a:solidFill>
            <a:schemeClr val="bg1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>
            <a:off x="6948264" y="1700808"/>
            <a:ext cx="1613793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s-ES" b="1"/>
              <a:t>Zona de Saque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3275856" y="6237312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ES" sz="1600" b="1">
                <a:solidFill>
                  <a:prstClr val="black"/>
                </a:solidFill>
              </a:rPr>
              <a:t>ZONAS DE BROKEN-LANZADOR</a:t>
            </a:r>
          </a:p>
        </p:txBody>
      </p:sp>
      <p:sp>
        <p:nvSpPr>
          <p:cNvPr id="33" name="32 Triángulo isósceles"/>
          <p:cNvSpPr/>
          <p:nvPr/>
        </p:nvSpPr>
        <p:spPr>
          <a:xfrm rot="16200000">
            <a:off x="7254298" y="2978950"/>
            <a:ext cx="432048" cy="468052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tx1"/>
                </a:solidFill>
                <a:latin typeface="Arial"/>
                <a:cs typeface="Arial"/>
              </a:rPr>
              <a:t>1</a:t>
            </a:r>
          </a:p>
        </p:txBody>
      </p:sp>
      <p:sp>
        <p:nvSpPr>
          <p:cNvPr id="34" name="33 Triángulo isósceles"/>
          <p:cNvSpPr/>
          <p:nvPr/>
        </p:nvSpPr>
        <p:spPr>
          <a:xfrm rot="16200000">
            <a:off x="7254298" y="4131078"/>
            <a:ext cx="432048" cy="468052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tx1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35" name="34 Triángulo isósceles"/>
          <p:cNvSpPr/>
          <p:nvPr/>
        </p:nvSpPr>
        <p:spPr>
          <a:xfrm rot="16200000">
            <a:off x="5454098" y="2906942"/>
            <a:ext cx="432048" cy="468052"/>
          </a:xfrm>
          <a:prstGeom prst="triangl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tx1"/>
                </a:solidFill>
                <a:latin typeface="Arial"/>
                <a:cs typeface="Arial"/>
              </a:rPr>
              <a:t>5</a:t>
            </a:r>
          </a:p>
        </p:txBody>
      </p:sp>
      <p:sp>
        <p:nvSpPr>
          <p:cNvPr id="36" name="35 Triángulo isósceles"/>
          <p:cNvSpPr/>
          <p:nvPr/>
        </p:nvSpPr>
        <p:spPr>
          <a:xfrm rot="16200000">
            <a:off x="5454098" y="4419110"/>
            <a:ext cx="432048" cy="468052"/>
          </a:xfrm>
          <a:prstGeom prst="triangl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tx1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47" name="46 CuadroTexto"/>
          <p:cNvSpPr txBox="1"/>
          <p:nvPr/>
        </p:nvSpPr>
        <p:spPr>
          <a:xfrm>
            <a:off x="755576" y="1772817"/>
            <a:ext cx="146855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400" b="1">
                <a:cs typeface="Calibri"/>
              </a:rPr>
              <a:t>RECOGEPELOTAS</a:t>
            </a:r>
            <a:endParaRPr lang="es-ES" sz="1400" b="1"/>
          </a:p>
        </p:txBody>
      </p:sp>
      <p:cxnSp>
        <p:nvCxnSpPr>
          <p:cNvPr id="49" name="48 Conector recto de flecha"/>
          <p:cNvCxnSpPr/>
          <p:nvPr/>
        </p:nvCxnSpPr>
        <p:spPr>
          <a:xfrm>
            <a:off x="2123121" y="1959963"/>
            <a:ext cx="38916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49 Triángulo isósceles"/>
          <p:cNvSpPr/>
          <p:nvPr/>
        </p:nvSpPr>
        <p:spPr>
          <a:xfrm rot="5400000">
            <a:off x="3365866" y="2834934"/>
            <a:ext cx="432048" cy="468052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  <a:latin typeface="Arial"/>
                <a:cs typeface="Arial"/>
              </a:rPr>
              <a:t>4</a:t>
            </a:r>
          </a:p>
        </p:txBody>
      </p:sp>
      <p:sp>
        <p:nvSpPr>
          <p:cNvPr id="51" name="50 Triángulo isósceles"/>
          <p:cNvSpPr/>
          <p:nvPr/>
        </p:nvSpPr>
        <p:spPr>
          <a:xfrm rot="5400000">
            <a:off x="1781690" y="3050958"/>
            <a:ext cx="432048" cy="468052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  <a:latin typeface="Arial"/>
                <a:cs typeface="Arial"/>
              </a:rPr>
              <a:t>2</a:t>
            </a:r>
          </a:p>
        </p:txBody>
      </p:sp>
      <p:sp>
        <p:nvSpPr>
          <p:cNvPr id="52" name="51 Triángulo isósceles"/>
          <p:cNvSpPr/>
          <p:nvPr/>
        </p:nvSpPr>
        <p:spPr>
          <a:xfrm rot="5400000">
            <a:off x="3365866" y="4203086"/>
            <a:ext cx="432048" cy="468052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  <a:latin typeface="Arial"/>
                <a:cs typeface="Arial"/>
              </a:rPr>
              <a:t>5</a:t>
            </a:r>
          </a:p>
        </p:txBody>
      </p:sp>
      <p:cxnSp>
        <p:nvCxnSpPr>
          <p:cNvPr id="40" name="Conector recto de flecha 39">
            <a:extLst>
              <a:ext uri="{FF2B5EF4-FFF2-40B4-BE49-F238E27FC236}">
                <a16:creationId xmlns:a16="http://schemas.microsoft.com/office/drawing/2014/main" id="{F3E1F5E9-4AFB-4435-8EB4-EB327BEACFAB}"/>
              </a:ext>
            </a:extLst>
          </p:cNvPr>
          <p:cNvCxnSpPr>
            <a:cxnSpLocks/>
          </p:cNvCxnSpPr>
          <p:nvPr/>
        </p:nvCxnSpPr>
        <p:spPr>
          <a:xfrm flipV="1">
            <a:off x="1258378" y="3777290"/>
            <a:ext cx="6915508" cy="28756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53 Triángulo isósceles"/>
          <p:cNvSpPr/>
          <p:nvPr/>
        </p:nvSpPr>
        <p:spPr>
          <a:xfrm rot="5400000">
            <a:off x="1853698" y="4131078"/>
            <a:ext cx="432048" cy="468052"/>
          </a:xfrm>
          <a:prstGeom prst="triangl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  <a:latin typeface="Arial"/>
                <a:cs typeface="Arial"/>
              </a:rPr>
              <a:t>1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id="{F8402E08-769E-417D-A970-3AF8BFF2ED14}"/>
              </a:ext>
            </a:extLst>
          </p:cNvPr>
          <p:cNvCxnSpPr/>
          <p:nvPr/>
        </p:nvCxnSpPr>
        <p:spPr>
          <a:xfrm>
            <a:off x="6458309" y="2281688"/>
            <a:ext cx="0" cy="324928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de flecha 38">
            <a:extLst>
              <a:ext uri="{FF2B5EF4-FFF2-40B4-BE49-F238E27FC236}">
                <a16:creationId xmlns:a16="http://schemas.microsoft.com/office/drawing/2014/main" id="{7BE6F285-BCD3-4F5D-9CFC-D613E9484B62}"/>
              </a:ext>
            </a:extLst>
          </p:cNvPr>
          <p:cNvCxnSpPr>
            <a:cxnSpLocks/>
          </p:cNvCxnSpPr>
          <p:nvPr/>
        </p:nvCxnSpPr>
        <p:spPr>
          <a:xfrm>
            <a:off x="2964610" y="2281687"/>
            <a:ext cx="0" cy="3249280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46 CuadroTexto">
            <a:extLst>
              <a:ext uri="{FF2B5EF4-FFF2-40B4-BE49-F238E27FC236}">
                <a16:creationId xmlns:a16="http://schemas.microsoft.com/office/drawing/2014/main" id="{60C736AD-CED2-425E-8049-7FE3478F35D5}"/>
              </a:ext>
            </a:extLst>
          </p:cNvPr>
          <p:cNvSpPr txBox="1"/>
          <p:nvPr/>
        </p:nvSpPr>
        <p:spPr>
          <a:xfrm>
            <a:off x="7441047" y="5755344"/>
            <a:ext cx="1468551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s-ES" sz="1400" b="1">
                <a:cs typeface="Calibri"/>
              </a:rPr>
              <a:t>RECOGEPELOTAS</a:t>
            </a:r>
            <a:endParaRPr lang="es-ES" sz="1400" b="1"/>
          </a:p>
        </p:txBody>
      </p:sp>
      <p:cxnSp>
        <p:nvCxnSpPr>
          <p:cNvPr id="42" name="48 Conector recto de flecha">
            <a:extLst>
              <a:ext uri="{FF2B5EF4-FFF2-40B4-BE49-F238E27FC236}">
                <a16:creationId xmlns:a16="http://schemas.microsoft.com/office/drawing/2014/main" id="{2620BA92-6DFB-4441-8E50-018836034F9F}"/>
              </a:ext>
            </a:extLst>
          </p:cNvPr>
          <p:cNvCxnSpPr>
            <a:cxnSpLocks/>
          </p:cNvCxnSpPr>
          <p:nvPr/>
        </p:nvCxnSpPr>
        <p:spPr>
          <a:xfrm flipH="1" flipV="1">
            <a:off x="6969260" y="5913736"/>
            <a:ext cx="44472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Hexágono 4">
            <a:extLst>
              <a:ext uri="{FF2B5EF4-FFF2-40B4-BE49-F238E27FC236}">
                <a16:creationId xmlns:a16="http://schemas.microsoft.com/office/drawing/2014/main" id="{4F097989-630A-4C05-B454-69C46EF9D0CA}"/>
              </a:ext>
            </a:extLst>
          </p:cNvPr>
          <p:cNvSpPr/>
          <p:nvPr/>
        </p:nvSpPr>
        <p:spPr>
          <a:xfrm>
            <a:off x="3624705" y="1706592"/>
            <a:ext cx="460075" cy="359434"/>
          </a:xfrm>
          <a:prstGeom prst="hexagon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3" name="Hexágono 42">
            <a:extLst>
              <a:ext uri="{FF2B5EF4-FFF2-40B4-BE49-F238E27FC236}">
                <a16:creationId xmlns:a16="http://schemas.microsoft.com/office/drawing/2014/main" id="{87318A13-0CFA-4004-B184-DB70A3FDA62B}"/>
              </a:ext>
            </a:extLst>
          </p:cNvPr>
          <p:cNvSpPr/>
          <p:nvPr/>
        </p:nvSpPr>
        <p:spPr>
          <a:xfrm>
            <a:off x="3725345" y="5746629"/>
            <a:ext cx="460075" cy="359434"/>
          </a:xfrm>
          <a:prstGeom prst="hexagon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224C92D-A1BA-403F-A188-7E80C0D5374C}"/>
              </a:ext>
            </a:extLst>
          </p:cNvPr>
          <p:cNvSpPr txBox="1"/>
          <p:nvPr/>
        </p:nvSpPr>
        <p:spPr>
          <a:xfrm>
            <a:off x="3693185" y="1699403"/>
            <a:ext cx="4182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b="1">
                <a:latin typeface="Arial"/>
                <a:cs typeface="Calibri"/>
              </a:rPr>
              <a:t>6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8AD0A83-0DBF-42E7-BBFB-E7F03B7EE575}"/>
              </a:ext>
            </a:extLst>
          </p:cNvPr>
          <p:cNvSpPr txBox="1"/>
          <p:nvPr/>
        </p:nvSpPr>
        <p:spPr>
          <a:xfrm>
            <a:off x="3797779" y="5743395"/>
            <a:ext cx="31450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b="1">
                <a:latin typeface="Arial"/>
                <a:cs typeface="Calibri"/>
              </a:rPr>
              <a:t>3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32FD23DE-379F-4700-9E00-14588A28736C}"/>
              </a:ext>
            </a:extLst>
          </p:cNvPr>
          <p:cNvSpPr/>
          <p:nvPr/>
        </p:nvSpPr>
        <p:spPr>
          <a:xfrm>
            <a:off x="2673470" y="1698147"/>
            <a:ext cx="359435" cy="35943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A78B9040-AF96-4F0D-BCBF-DAEF7758EF27}"/>
              </a:ext>
            </a:extLst>
          </p:cNvPr>
          <p:cNvSpPr txBox="1"/>
          <p:nvPr/>
        </p:nvSpPr>
        <p:spPr>
          <a:xfrm>
            <a:off x="2678144" y="1695990"/>
            <a:ext cx="4234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Arial"/>
                <a:cs typeface="Calibri"/>
              </a:rPr>
              <a:t>7</a:t>
            </a:r>
            <a:endParaRPr lang="es-ES" b="1">
              <a:latin typeface="Arial"/>
            </a:endParaRP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16315915-7F82-4597-A000-AF1B2855C62F}"/>
              </a:ext>
            </a:extLst>
          </p:cNvPr>
          <p:cNvSpPr txBox="1"/>
          <p:nvPr/>
        </p:nvSpPr>
        <p:spPr>
          <a:xfrm>
            <a:off x="5442369" y="1733010"/>
            <a:ext cx="31342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s-ES" b="1">
                <a:latin typeface="Arial"/>
                <a:cs typeface="Calibri"/>
              </a:rPr>
              <a:t>6</a:t>
            </a:r>
          </a:p>
        </p:txBody>
      </p:sp>
      <p:sp>
        <p:nvSpPr>
          <p:cNvPr id="57" name="Hexágono 56">
            <a:extLst>
              <a:ext uri="{FF2B5EF4-FFF2-40B4-BE49-F238E27FC236}">
                <a16:creationId xmlns:a16="http://schemas.microsoft.com/office/drawing/2014/main" id="{E45E83F3-44AC-43EA-A59A-B8F45990CBD1}"/>
              </a:ext>
            </a:extLst>
          </p:cNvPr>
          <p:cNvSpPr/>
          <p:nvPr/>
        </p:nvSpPr>
        <p:spPr>
          <a:xfrm>
            <a:off x="5364364" y="1692214"/>
            <a:ext cx="460075" cy="35943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latin typeface="Arial"/>
                <a:cs typeface="Calibri"/>
              </a:rPr>
              <a:t>3</a:t>
            </a:r>
          </a:p>
        </p:txBody>
      </p:sp>
      <p:sp>
        <p:nvSpPr>
          <p:cNvPr id="58" name="Hexágono 57">
            <a:extLst>
              <a:ext uri="{FF2B5EF4-FFF2-40B4-BE49-F238E27FC236}">
                <a16:creationId xmlns:a16="http://schemas.microsoft.com/office/drawing/2014/main" id="{F8C89D81-6C26-4C99-A325-6BB61B62E4C2}"/>
              </a:ext>
            </a:extLst>
          </p:cNvPr>
          <p:cNvSpPr/>
          <p:nvPr/>
        </p:nvSpPr>
        <p:spPr>
          <a:xfrm>
            <a:off x="5364363" y="5746628"/>
            <a:ext cx="460075" cy="359434"/>
          </a:xfrm>
          <a:prstGeom prst="hexagon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latin typeface="Arial"/>
                <a:cs typeface="Calibri"/>
              </a:rPr>
              <a:t>6</a:t>
            </a:r>
          </a:p>
        </p:txBody>
      </p:sp>
      <p:sp>
        <p:nvSpPr>
          <p:cNvPr id="61" name="Rectángulo 60">
            <a:extLst>
              <a:ext uri="{FF2B5EF4-FFF2-40B4-BE49-F238E27FC236}">
                <a16:creationId xmlns:a16="http://schemas.microsoft.com/office/drawing/2014/main" id="{7739A9F5-EEB3-496C-B0CF-210A55F8547A}"/>
              </a:ext>
            </a:extLst>
          </p:cNvPr>
          <p:cNvSpPr/>
          <p:nvPr/>
        </p:nvSpPr>
        <p:spPr>
          <a:xfrm>
            <a:off x="6454715" y="5728658"/>
            <a:ext cx="359435" cy="35943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CuadroTexto 62">
            <a:extLst>
              <a:ext uri="{FF2B5EF4-FFF2-40B4-BE49-F238E27FC236}">
                <a16:creationId xmlns:a16="http://schemas.microsoft.com/office/drawing/2014/main" id="{8E695580-8EFD-46A9-B10C-E3718EB90F5E}"/>
              </a:ext>
            </a:extLst>
          </p:cNvPr>
          <p:cNvSpPr txBox="1"/>
          <p:nvPr/>
        </p:nvSpPr>
        <p:spPr>
          <a:xfrm>
            <a:off x="6430813" y="5726322"/>
            <a:ext cx="38531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ES" b="1">
                <a:latin typeface="Arial"/>
                <a:cs typeface="Calibri"/>
              </a:rPr>
              <a:t> </a:t>
            </a:r>
            <a:r>
              <a:rPr lang="es-ES" b="1">
                <a:solidFill>
                  <a:schemeClr val="bg1"/>
                </a:solidFill>
                <a:latin typeface="Arial"/>
                <a:cs typeface="Calibri"/>
              </a:rPr>
              <a:t>7</a:t>
            </a:r>
            <a:endParaRPr lang="es-ES" b="1">
              <a:solidFill>
                <a:schemeClr val="bg1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404664"/>
            <a:ext cx="7772400" cy="1008112"/>
          </a:xfr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b="1">
                <a:solidFill>
                  <a:schemeClr val="accent1">
                    <a:lumMod val="50000"/>
                  </a:schemeClr>
                </a:solidFill>
              </a:rPr>
              <a:t>LA RED, EL BALÓN Y LAS PELOTAS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419872" y="1484784"/>
            <a:ext cx="4640560" cy="1224136"/>
          </a:xfrm>
        </p:spPr>
        <p:txBody>
          <a:bodyPr>
            <a:no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2400" dirty="0">
                <a:solidFill>
                  <a:schemeClr val="tx1"/>
                </a:solidFill>
              </a:rPr>
              <a:t> </a:t>
            </a:r>
            <a:r>
              <a:rPr lang="es-ES" sz="2400" b="1" dirty="0">
                <a:solidFill>
                  <a:schemeClr val="tx1"/>
                </a:solidFill>
              </a:rPr>
              <a:t>La red</a:t>
            </a:r>
            <a:r>
              <a:rPr lang="es-ES" sz="2400" dirty="0">
                <a:solidFill>
                  <a:schemeClr val="tx1"/>
                </a:solidFill>
              </a:rPr>
              <a:t> mide </a:t>
            </a:r>
            <a:r>
              <a:rPr lang="es-ES" sz="2400" u="sng" dirty="0">
                <a:solidFill>
                  <a:schemeClr val="tx1"/>
                </a:solidFill>
              </a:rPr>
              <a:t>1,95cm. de altura </a:t>
            </a:r>
            <a:r>
              <a:rPr lang="es-ES" sz="2400" dirty="0">
                <a:solidFill>
                  <a:schemeClr val="tx1"/>
                </a:solidFill>
              </a:rPr>
              <a:t>pero se podrá adaptar según las características de los jugadores.</a:t>
            </a:r>
            <a:endParaRPr lang="es-ES" sz="2400" dirty="0"/>
          </a:p>
        </p:txBody>
      </p:sp>
      <p:pic>
        <p:nvPicPr>
          <p:cNvPr id="17410" name="Picture 2" descr="Resultado de imagen de LA RED DE BADMIN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84784"/>
            <a:ext cx="2520280" cy="1296144"/>
          </a:xfrm>
          <a:prstGeom prst="rect">
            <a:avLst/>
          </a:prstGeom>
          <a:noFill/>
        </p:spPr>
      </p:pic>
      <p:pic>
        <p:nvPicPr>
          <p:cNvPr id="17412" name="Picture 4" descr="Resultado de imagen de pelota grand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924944"/>
            <a:ext cx="1440160" cy="1333922"/>
          </a:xfrm>
          <a:prstGeom prst="rect">
            <a:avLst/>
          </a:prstGeom>
          <a:noFill/>
        </p:spPr>
      </p:pic>
      <p:sp>
        <p:nvSpPr>
          <p:cNvPr id="6" name="5 CuadroTexto"/>
          <p:cNvSpPr txBox="1"/>
          <p:nvPr/>
        </p:nvSpPr>
        <p:spPr>
          <a:xfrm>
            <a:off x="3415408" y="2704852"/>
            <a:ext cx="50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2400" dirty="0"/>
              <a:t> </a:t>
            </a:r>
            <a:r>
              <a:rPr lang="es-ES" sz="2400" b="1" dirty="0"/>
              <a:t>El balón </a:t>
            </a:r>
            <a:r>
              <a:rPr lang="es-ES" sz="2400" dirty="0"/>
              <a:t>es una de las principales características del juego.  Tiene unos </a:t>
            </a:r>
            <a:r>
              <a:rPr lang="es-ES" sz="2400" u="sng" dirty="0"/>
              <a:t>35 cm de diámetro </a:t>
            </a:r>
            <a:r>
              <a:rPr lang="es-ES" sz="2400" dirty="0"/>
              <a:t>y debe ser ligero y con buen bote. También se puede utilizar un globo gigante o un balón de playa para iniciación.</a:t>
            </a:r>
          </a:p>
        </p:txBody>
      </p:sp>
      <p:pic>
        <p:nvPicPr>
          <p:cNvPr id="17414" name="Picture 6" descr="Resultado de imagen de pelota pequeÃ±as de fo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5085184"/>
            <a:ext cx="1691680" cy="1410123"/>
          </a:xfrm>
          <a:prstGeom prst="rect">
            <a:avLst/>
          </a:prstGeom>
          <a:noFill/>
        </p:spPr>
      </p:pic>
      <p:sp>
        <p:nvSpPr>
          <p:cNvPr id="8" name="7 CuadroTexto"/>
          <p:cNvSpPr txBox="1"/>
          <p:nvPr/>
        </p:nvSpPr>
        <p:spPr>
          <a:xfrm>
            <a:off x="3429463" y="5002577"/>
            <a:ext cx="504056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Wingdings" pitchFamily="2" charset="2"/>
              <a:buChar char="q"/>
            </a:pPr>
            <a:r>
              <a:rPr lang="es-ES" sz="2400" dirty="0"/>
              <a:t> </a:t>
            </a:r>
            <a:r>
              <a:rPr lang="es-ES" sz="2400" b="1" dirty="0"/>
              <a:t>Las pelotas </a:t>
            </a:r>
            <a:r>
              <a:rPr lang="es-ES" sz="2400" dirty="0"/>
              <a:t>de los broken lanzadores son pequeñas ( de unos 7 cm de diámetro) y de </a:t>
            </a:r>
            <a:r>
              <a:rPr lang="es-ES" sz="2400" u="sng" dirty="0"/>
              <a:t>foam</a:t>
            </a:r>
            <a:r>
              <a:rPr lang="es-ES" sz="2400" dirty="0"/>
              <a:t> preferiblemente para prevenir posibles accidentes.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11560" y="332657"/>
            <a:ext cx="7772400" cy="792087"/>
          </a:xfr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b="1">
                <a:solidFill>
                  <a:schemeClr val="accent1">
                    <a:lumMod val="50000"/>
                  </a:schemeClr>
                </a:solidFill>
              </a:rPr>
              <a:t>NORMAS BÁSICAS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1340768"/>
            <a:ext cx="7704856" cy="4968552"/>
          </a:xfrm>
        </p:spPr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229870" indent="-229870" algn="just">
              <a:lnSpc>
                <a:spcPct val="120000"/>
              </a:lnSpc>
              <a:spcBef>
                <a:spcPts val="1500"/>
              </a:spcBef>
              <a:buFont typeface="+mj-lt"/>
              <a:buAutoNum type="romanUcPeriod"/>
            </a:pPr>
            <a:r>
              <a:rPr lang="es-ES">
                <a:solidFill>
                  <a:schemeClr val="tx1"/>
                </a:solidFill>
                <a:latin typeface="Arial"/>
                <a:cs typeface="Arial"/>
              </a:rPr>
              <a:t>Antes de pasar el balón al otro campo, cada equipo debe realizar </a:t>
            </a:r>
            <a:r>
              <a:rPr lang="es-ES" b="1">
                <a:solidFill>
                  <a:schemeClr val="tx1"/>
                </a:solidFill>
                <a:latin typeface="Arial"/>
                <a:cs typeface="Arial"/>
              </a:rPr>
              <a:t>3 golpeos </a:t>
            </a:r>
            <a:r>
              <a:rPr lang="es-ES">
                <a:solidFill>
                  <a:schemeClr val="tx1"/>
                </a:solidFill>
                <a:latin typeface="Arial"/>
                <a:cs typeface="Arial"/>
              </a:rPr>
              <a:t>mínimo y máximo 4 (se puede modificar según </a:t>
            </a:r>
            <a:r>
              <a:rPr lang="es-ES" err="1">
                <a:solidFill>
                  <a:schemeClr val="tx1"/>
                </a:solidFill>
                <a:latin typeface="Arial"/>
                <a:cs typeface="Arial"/>
              </a:rPr>
              <a:t>nº</a:t>
            </a:r>
            <a:r>
              <a:rPr lang="es-ES">
                <a:solidFill>
                  <a:schemeClr val="tx1"/>
                </a:solidFill>
                <a:latin typeface="Arial"/>
                <a:cs typeface="Arial"/>
              </a:rPr>
              <a:t> jugadores).</a:t>
            </a:r>
            <a:endParaRPr lang="en-US">
              <a:solidFill>
                <a:schemeClr val="tx1"/>
              </a:solidFill>
              <a:latin typeface="Arial"/>
              <a:cs typeface="Arial"/>
            </a:endParaRPr>
          </a:p>
          <a:p>
            <a:pPr marL="229870" indent="-229870" algn="just">
              <a:lnSpc>
                <a:spcPct val="120000"/>
              </a:lnSpc>
              <a:spcBef>
                <a:spcPts val="1500"/>
              </a:spcBef>
              <a:buFont typeface="+mj-lt"/>
              <a:buAutoNum type="romanUcPeriod"/>
            </a:pP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Ningún jugador puede golpear </a:t>
            </a:r>
            <a:r>
              <a:rPr lang="es-ES" b="1" dirty="0">
                <a:solidFill>
                  <a:schemeClr val="tx1"/>
                </a:solidFill>
                <a:latin typeface="Arial"/>
                <a:cs typeface="Arial"/>
              </a:rPr>
              <a:t>dos veces seguidas </a:t>
            </a: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el balón.</a:t>
            </a:r>
          </a:p>
          <a:p>
            <a:pPr marL="229870" indent="-229870" algn="just">
              <a:lnSpc>
                <a:spcPct val="120000"/>
              </a:lnSpc>
              <a:spcBef>
                <a:spcPts val="1500"/>
              </a:spcBef>
              <a:buFont typeface="+mj-lt"/>
              <a:buAutoNum type="romanUcPeriod"/>
            </a:pP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 El balón puede ser golpeado con </a:t>
            </a:r>
            <a:r>
              <a:rPr lang="es-ES" b="1" dirty="0">
                <a:solidFill>
                  <a:schemeClr val="tx1"/>
                </a:solidFill>
                <a:latin typeface="Arial"/>
                <a:cs typeface="Arial"/>
              </a:rPr>
              <a:t>cualquier parte del cuerpo</a:t>
            </a: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.</a:t>
            </a:r>
          </a:p>
          <a:p>
            <a:pPr marL="229870" indent="-229870" algn="just">
              <a:lnSpc>
                <a:spcPct val="120000"/>
              </a:lnSpc>
              <a:spcBef>
                <a:spcPts val="1500"/>
              </a:spcBef>
              <a:buFont typeface="+mj-lt"/>
              <a:buAutoNum type="romanUcPeriod"/>
            </a:pPr>
            <a:r>
              <a:rPr lang="es-ES">
                <a:solidFill>
                  <a:schemeClr val="tx1"/>
                </a:solidFill>
                <a:latin typeface="Arial"/>
                <a:cs typeface="Arial"/>
              </a:rPr>
              <a:t> Los </a:t>
            </a:r>
            <a:r>
              <a:rPr lang="es-ES" err="1">
                <a:solidFill>
                  <a:schemeClr val="tx1"/>
                </a:solidFill>
                <a:latin typeface="Arial"/>
                <a:cs typeface="Arial"/>
              </a:rPr>
              <a:t>broken</a:t>
            </a:r>
            <a:r>
              <a:rPr lang="es-ES">
                <a:solidFill>
                  <a:schemeClr val="tx1"/>
                </a:solidFill>
                <a:latin typeface="Arial"/>
                <a:cs typeface="Arial"/>
              </a:rPr>
              <a:t>-lanzadores solo pueden golpear al balón con sus pelotas cuando </a:t>
            </a:r>
            <a:r>
              <a:rPr lang="es-ES" b="1">
                <a:solidFill>
                  <a:schemeClr val="tx1"/>
                </a:solidFill>
                <a:latin typeface="Arial"/>
                <a:cs typeface="Arial"/>
              </a:rPr>
              <a:t>el balón se encuentre en el campo contrario </a:t>
            </a:r>
            <a:r>
              <a:rPr lang="es-ES">
                <a:solidFill>
                  <a:schemeClr val="tx1"/>
                </a:solidFill>
                <a:latin typeface="Arial"/>
                <a:cs typeface="Arial"/>
              </a:rPr>
              <a:t>al de su equipo y </a:t>
            </a:r>
            <a:r>
              <a:rPr lang="es-ES" b="1">
                <a:solidFill>
                  <a:schemeClr val="tx1"/>
                </a:solidFill>
                <a:latin typeface="Arial"/>
                <a:cs typeface="Arial"/>
              </a:rPr>
              <a:t>antes de que algún jugador contrario </a:t>
            </a:r>
            <a:r>
              <a:rPr lang="es-ES" b="1" err="1">
                <a:solidFill>
                  <a:schemeClr val="tx1"/>
                </a:solidFill>
                <a:latin typeface="Arial"/>
                <a:cs typeface="Arial"/>
              </a:rPr>
              <a:t>recepcione</a:t>
            </a:r>
            <a:r>
              <a:rPr lang="es-ES" b="1" dirty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">
                <a:solidFill>
                  <a:schemeClr val="tx1"/>
                </a:solidFill>
                <a:latin typeface="Arial"/>
                <a:cs typeface="Arial"/>
              </a:rPr>
              <a:t>la jugada.</a:t>
            </a:r>
          </a:p>
          <a:p>
            <a:pPr marL="229870" indent="-229870" algn="just">
              <a:lnSpc>
                <a:spcPct val="120000"/>
              </a:lnSpc>
              <a:spcBef>
                <a:spcPts val="1500"/>
              </a:spcBef>
              <a:buFont typeface="+mj-lt"/>
              <a:buAutoNum type="romanUcPeriod"/>
            </a:pP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El inicio del juego se realiza por el jugador de la zona nº2 y desde </a:t>
            </a:r>
            <a:r>
              <a:rPr lang="es-ES">
                <a:solidFill>
                  <a:schemeClr val="tx1"/>
                </a:solidFill>
                <a:latin typeface="Arial"/>
                <a:cs typeface="Arial"/>
              </a:rPr>
              <a:t>la </a:t>
            </a:r>
            <a:r>
              <a:rPr lang="es-ES" b="1" dirty="0">
                <a:solidFill>
                  <a:schemeClr val="tx1"/>
                </a:solidFill>
                <a:latin typeface="Arial"/>
                <a:cs typeface="Arial"/>
              </a:rPr>
              <a:t>zona de saque </a:t>
            </a: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establecida y con la ayuda de un compañero que le sujetará el balón. </a:t>
            </a:r>
            <a:endParaRPr lang="es-ES" dirty="0">
              <a:solidFill>
                <a:schemeClr val="tx1"/>
              </a:solidFill>
              <a:latin typeface="Arial"/>
              <a:cs typeface="Calibri"/>
            </a:endParaRPr>
          </a:p>
          <a:p>
            <a:pPr marL="229870" indent="-229870" algn="just">
              <a:lnSpc>
                <a:spcPct val="120000"/>
              </a:lnSpc>
              <a:spcBef>
                <a:spcPts val="1500"/>
              </a:spcBef>
              <a:buFont typeface="+mj-lt"/>
              <a:buAutoNum type="romanUcPeriod"/>
            </a:pP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 Cada vez que un equipo recupera el saque </a:t>
            </a:r>
            <a:r>
              <a:rPr lang="es-ES" b="1" dirty="0">
                <a:solidFill>
                  <a:schemeClr val="tx1"/>
                </a:solidFill>
                <a:latin typeface="Arial"/>
                <a:cs typeface="Arial"/>
              </a:rPr>
              <a:t>todos los componentes del equipo rotan </a:t>
            </a: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(S.A.R.)</a:t>
            </a:r>
            <a:r>
              <a:rPr lang="es-ES" b="1" dirty="0">
                <a:solidFill>
                  <a:schemeClr val="tx1"/>
                </a:solidFill>
                <a:latin typeface="Arial"/>
                <a:cs typeface="Arial"/>
              </a:rPr>
              <a:t>: </a:t>
            </a:r>
            <a:r>
              <a:rPr lang="es-ES" err="1">
                <a:solidFill>
                  <a:schemeClr val="tx1"/>
                </a:solidFill>
                <a:latin typeface="Arial"/>
                <a:cs typeface="Arial"/>
              </a:rPr>
              <a:t>broken</a:t>
            </a: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-golpeadores, </a:t>
            </a:r>
            <a:r>
              <a:rPr lang="es-ES" err="1">
                <a:solidFill>
                  <a:schemeClr val="tx1"/>
                </a:solidFill>
                <a:latin typeface="Arial"/>
                <a:cs typeface="Arial"/>
              </a:rPr>
              <a:t>broken</a:t>
            </a: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-lanzadores, recogepelotas y anotador si lo hubiera.</a:t>
            </a:r>
          </a:p>
          <a:p>
            <a:pPr marL="229870" indent="-229870" algn="just">
              <a:lnSpc>
                <a:spcPct val="120000"/>
              </a:lnSpc>
              <a:spcBef>
                <a:spcPts val="1500"/>
              </a:spcBef>
              <a:buAutoNum type="romanUcPeriod"/>
            </a:pPr>
            <a:r>
              <a:rPr lang="es-ES" dirty="0">
                <a:solidFill>
                  <a:schemeClr val="tx1"/>
                </a:solidFill>
                <a:latin typeface="Arial"/>
                <a:cs typeface="Arial"/>
              </a:rPr>
              <a:t> No se puede bloquear en la red la jugada contraria.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s-ES" b="1">
                <a:solidFill>
                  <a:schemeClr val="accent1">
                    <a:lumMod val="50000"/>
                  </a:schemeClr>
                </a:solidFill>
              </a:rPr>
              <a:t>ANOTACIÓN</a:t>
            </a:r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06429"/>
              </p:ext>
            </p:extLst>
          </p:nvPr>
        </p:nvGraphicFramePr>
        <p:xfrm>
          <a:off x="733387" y="1500869"/>
          <a:ext cx="3046936" cy="4777146"/>
        </p:xfrm>
        <a:graphic>
          <a:graphicData uri="http://schemas.openxmlformats.org/drawingml/2006/table">
            <a:tbl>
              <a:tblPr/>
              <a:tblGrid>
                <a:gridCol w="1220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3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7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77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44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3388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8045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856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2364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15579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11872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154151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12036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12565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73897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137090">
                <a:tc gridSpan="16">
                  <a:txBody>
                    <a:bodyPr/>
                    <a:lstStyle/>
                    <a:p>
                      <a:pPr marL="1517650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ACTA DEL PARTIDO DE BROKENBALL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808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090">
                <a:tc gridSpan="16"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ÁRBITRO: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090">
                <a:tc gridSpan="16"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ANOTADOR: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090">
                <a:tc gridSpan="8">
                  <a:txBody>
                    <a:bodyPr/>
                    <a:lstStyle/>
                    <a:p>
                      <a:pPr marL="681990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JUGADOR/A </a:t>
                      </a:r>
                      <a:r>
                        <a:rPr lang="es-ES" sz="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EQUIPO 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600075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JUGADOR/A </a:t>
                      </a:r>
                      <a:r>
                        <a:rPr lang="es-ES" sz="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EQUIPO 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7090">
                <a:tc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7090"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7090"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7090"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7090">
                <a:tc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33655" algn="ctr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7090">
                <a:tc gridSpan="8">
                  <a:txBody>
                    <a:bodyPr/>
                    <a:lstStyle/>
                    <a:p>
                      <a:pPr marL="703580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PUNTUACIÓN SET/15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643255">
                        <a:lnSpc>
                          <a:spcPts val="1275"/>
                        </a:lnSpc>
                        <a:spcAft>
                          <a:spcPts val="0"/>
                        </a:spcAft>
                      </a:pPr>
                      <a:r>
                        <a:rPr lang="es-ES" sz="6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PUNTUACIÓN SET/15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08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SET 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SET 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985" algn="ctr">
                        <a:spcAft>
                          <a:spcPts val="0"/>
                        </a:spcAft>
                      </a:pPr>
                      <a:r>
                        <a:rPr lang="es-ES" sz="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SET 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50"/>
                        </a:spcBef>
                        <a:spcAft>
                          <a:spcPts val="0"/>
                        </a:spcAft>
                      </a:pPr>
                      <a:r>
                        <a:rPr lang="es-ES" sz="400" b="1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BROKEN</a:t>
                      </a:r>
                      <a:endParaRPr lang="es-ES" sz="600" dirty="0"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93345">
                        <a:spcAft>
                          <a:spcPts val="0"/>
                        </a:spcAft>
                      </a:pPr>
                      <a:r>
                        <a:rPr lang="es-ES" sz="400" b="1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r>
                        <a:rPr lang="es-ES" sz="400" b="1" spc="-25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s-ES" sz="400" b="1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PUNTOS</a:t>
                      </a:r>
                      <a:endParaRPr lang="es-ES" sz="6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R="85725" algn="ctr">
                        <a:spcAft>
                          <a:spcPts val="0"/>
                        </a:spcAft>
                      </a:pPr>
                      <a:r>
                        <a:rPr lang="es-ES" sz="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REBROKEN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R="85725" algn="ctr">
                        <a:spcAft>
                          <a:spcPts val="0"/>
                        </a:spcAft>
                      </a:pPr>
                      <a:r>
                        <a:rPr lang="es-ES" sz="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3 PUNTOS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SET 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SET 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6985" algn="ctr">
                        <a:spcAft>
                          <a:spcPts val="0"/>
                        </a:spcAft>
                      </a:pPr>
                      <a:r>
                        <a:rPr lang="es-ES" sz="5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SET 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50"/>
                        </a:spcBef>
                        <a:spcAft>
                          <a:spcPts val="0"/>
                        </a:spcAft>
                      </a:pPr>
                      <a:r>
                        <a:rPr lang="es-ES" sz="400" b="1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BROKEN</a:t>
                      </a:r>
                      <a:endParaRPr lang="es-ES" sz="600" dirty="0"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400" b="1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r>
                        <a:rPr lang="es-ES" sz="400" b="1" spc="-20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 </a:t>
                      </a:r>
                      <a:r>
                        <a:rPr lang="es-ES" sz="400" b="1" dirty="0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PUNTOS</a:t>
                      </a:r>
                      <a:endParaRPr lang="es-ES" sz="600" dirty="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tc>
                  <a:txBody>
                    <a:bodyPr/>
                    <a:lstStyle/>
                    <a:p>
                      <a:pPr marL="131445" marR="85725" indent="-32385" algn="ctr">
                        <a:spcAft>
                          <a:spcPts val="0"/>
                        </a:spcAft>
                      </a:pPr>
                      <a:r>
                        <a:rPr lang="es-ES" sz="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REBROKEN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131445" marR="85725" indent="-32385" algn="ctr">
                        <a:spcAft>
                          <a:spcPts val="0"/>
                        </a:spcAft>
                      </a:pPr>
                      <a:r>
                        <a:rPr lang="es-ES" sz="400" b="1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Times New Roman"/>
                        </a:rPr>
                        <a:t>3 PUNTOS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A6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6168">
                <a:tc>
                  <a:txBody>
                    <a:bodyPr/>
                    <a:lstStyle/>
                    <a:p>
                      <a:pPr marL="67945">
                        <a:spcBef>
                          <a:spcPts val="79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7620" algn="ctr">
                        <a:spcBef>
                          <a:spcPts val="79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5565">
                        <a:spcBef>
                          <a:spcPts val="79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5"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s-ES" sz="2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5"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es-ES" sz="2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3175" algn="ctr">
                        <a:spcBef>
                          <a:spcPts val="79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2540" algn="ctr">
                        <a:spcBef>
                          <a:spcPts val="79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4445" algn="ctr">
                        <a:spcBef>
                          <a:spcPts val="79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5"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s-ES" sz="2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15">
                  <a:txBody>
                    <a:bodyPr/>
                    <a:lstStyle/>
                    <a:p>
                      <a:pPr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endParaRPr lang="es-ES" sz="2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38892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715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127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endParaRPr lang="es-ES" sz="6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317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254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38892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715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127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317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254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38892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715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127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317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254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38892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715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127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317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254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38892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7155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127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6520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317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2540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444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6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38892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715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7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127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7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7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317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7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254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7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7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38892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715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8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127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8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8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317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8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254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8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8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138892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715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9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127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9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96520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9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317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9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254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9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R="444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9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151854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10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59055" marR="5905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10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10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42545" marR="4826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10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4295" marR="7556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10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1755" marR="7493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10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151854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59055" marR="5905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42545" marR="4762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4295" marR="7556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1755" marR="7493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11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151854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59055" marR="5905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42545" marR="4762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4295" marR="7556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1755" marR="7493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12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151854"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59055" marR="5905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42545" marR="4762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4295" marR="7556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40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1755" marR="7493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13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151854"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59055" marR="5905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67945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42545" marR="4762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4295" marR="7556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  <a:p>
                      <a:pPr marL="71755" marR="7493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14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  <a:tr h="173751"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9055" marR="5905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2545" marR="4762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3175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4295" marR="75565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1755" marR="74930" algn="ctr">
                        <a:spcAft>
                          <a:spcPts val="0"/>
                        </a:spcAft>
                      </a:pPr>
                      <a:r>
                        <a:rPr lang="es-ES" sz="400">
                          <a:latin typeface="Arial"/>
                          <a:ea typeface="Arial"/>
                          <a:cs typeface="Times New Roman"/>
                        </a:rPr>
                        <a:t>15</a:t>
                      </a: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26"/>
                  </a:ext>
                </a:extLst>
              </a:tr>
              <a:tr h="231999">
                <a:tc gridSpan="4">
                  <a:txBody>
                    <a:bodyPr/>
                    <a:lstStyle/>
                    <a:p>
                      <a:pPr marL="6794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7945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SETS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6096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endParaRPr lang="es-ES" sz="600">
                        <a:latin typeface="Arial"/>
                        <a:ea typeface="Arial"/>
                        <a:cs typeface="Times New Roman"/>
                      </a:endParaRPr>
                    </a:p>
                    <a:p>
                      <a:pPr marL="60960">
                        <a:lnSpc>
                          <a:spcPts val="105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SETS</a:t>
                      </a: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4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 anchor="ctr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7"/>
                  </a:ext>
                </a:extLst>
              </a:tr>
              <a:tr h="137090">
                <a:tc gridSpan="4">
                  <a:txBody>
                    <a:bodyPr/>
                    <a:lstStyle/>
                    <a:p>
                      <a:pPr marL="67945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 dirty="0">
                          <a:latin typeface="Arial"/>
                          <a:ea typeface="Arial"/>
                          <a:cs typeface="Times New Roman"/>
                        </a:rPr>
                        <a:t>BROKEN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60960">
                        <a:lnSpc>
                          <a:spcPts val="1280"/>
                        </a:lnSpc>
                        <a:spcAft>
                          <a:spcPts val="0"/>
                        </a:spcAft>
                      </a:pPr>
                      <a:r>
                        <a:rPr lang="es-ES" sz="600" dirty="0">
                          <a:latin typeface="Arial"/>
                          <a:ea typeface="Arial"/>
                          <a:cs typeface="Times New Roman"/>
                        </a:rPr>
                        <a:t>BROKEN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8"/>
                  </a:ext>
                </a:extLst>
              </a:tr>
              <a:tr h="137090">
                <a:tc gridSpan="4">
                  <a:txBody>
                    <a:bodyPr/>
                    <a:lstStyle/>
                    <a:p>
                      <a:pPr marL="67945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REBROKEN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60960">
                        <a:lnSpc>
                          <a:spcPts val="1290"/>
                        </a:lnSpc>
                        <a:spcAft>
                          <a:spcPts val="0"/>
                        </a:spcAft>
                      </a:pPr>
                      <a:r>
                        <a:rPr lang="es-ES" sz="600">
                          <a:latin typeface="Arial"/>
                          <a:ea typeface="Arial"/>
                          <a:cs typeface="Times New Roman"/>
                        </a:rPr>
                        <a:t>REBROKEN</a:t>
                      </a: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s-ES" sz="500">
                        <a:latin typeface="Times New Roman"/>
                        <a:ea typeface="Arial"/>
                        <a:cs typeface="Arial"/>
                      </a:endParaRPr>
                    </a:p>
                  </a:txBody>
                  <a:tcPr marL="0" marR="0" marT="0" marB="0">
                    <a:lnL w="127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"/>
                  </a:ext>
                </a:extLst>
              </a:tr>
            </a:tbl>
          </a:graphicData>
        </a:graphic>
      </p:graphicFrame>
      <p:grpSp>
        <p:nvGrpSpPr>
          <p:cNvPr id="2154" name="Group 106"/>
          <p:cNvGrpSpPr>
            <a:grpSpLocks/>
          </p:cNvGrpSpPr>
          <p:nvPr/>
        </p:nvGrpSpPr>
        <p:grpSpPr bwMode="auto">
          <a:xfrm>
            <a:off x="3172123" y="3465202"/>
            <a:ext cx="216024" cy="2265338"/>
            <a:chOff x="0" y="0"/>
            <a:chExt cx="521" cy="7989"/>
          </a:xfrm>
        </p:grpSpPr>
        <p:sp>
          <p:nvSpPr>
            <p:cNvPr id="2188" name="Freeform 140"/>
            <p:cNvSpPr>
              <a:spLocks/>
            </p:cNvSpPr>
            <p:nvPr/>
          </p:nvSpPr>
          <p:spPr bwMode="auto">
            <a:xfrm>
              <a:off x="22" y="7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87" name="Freeform 139"/>
            <p:cNvSpPr>
              <a:spLocks/>
            </p:cNvSpPr>
            <p:nvPr/>
          </p:nvSpPr>
          <p:spPr bwMode="auto">
            <a:xfrm>
              <a:off x="22" y="356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lnTo>
                    <a:pt x="282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86" name="Freeform 138"/>
            <p:cNvSpPr>
              <a:spLocks/>
            </p:cNvSpPr>
            <p:nvPr/>
          </p:nvSpPr>
          <p:spPr bwMode="auto">
            <a:xfrm>
              <a:off x="22" y="356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85" name="Freeform 137"/>
            <p:cNvSpPr>
              <a:spLocks/>
            </p:cNvSpPr>
            <p:nvPr/>
          </p:nvSpPr>
          <p:spPr bwMode="auto">
            <a:xfrm>
              <a:off x="22" y="705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lnTo>
                    <a:pt x="282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84" name="Freeform 136"/>
            <p:cNvSpPr>
              <a:spLocks/>
            </p:cNvSpPr>
            <p:nvPr/>
          </p:nvSpPr>
          <p:spPr bwMode="auto">
            <a:xfrm>
              <a:off x="22" y="705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83" name="Freeform 135"/>
            <p:cNvSpPr>
              <a:spLocks/>
            </p:cNvSpPr>
            <p:nvPr/>
          </p:nvSpPr>
          <p:spPr bwMode="auto">
            <a:xfrm>
              <a:off x="22" y="1054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lnTo>
                    <a:pt x="282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82" name="Freeform 134"/>
            <p:cNvSpPr>
              <a:spLocks/>
            </p:cNvSpPr>
            <p:nvPr/>
          </p:nvSpPr>
          <p:spPr bwMode="auto">
            <a:xfrm>
              <a:off x="22" y="1054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9"/>
                  </a:lnTo>
                  <a:lnTo>
                    <a:pt x="240" y="0"/>
                  </a:ln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81" name="Freeform 133"/>
            <p:cNvSpPr>
              <a:spLocks/>
            </p:cNvSpPr>
            <p:nvPr/>
          </p:nvSpPr>
          <p:spPr bwMode="auto">
            <a:xfrm>
              <a:off x="19" y="1747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80" name="Freeform 132"/>
            <p:cNvSpPr>
              <a:spLocks/>
            </p:cNvSpPr>
            <p:nvPr/>
          </p:nvSpPr>
          <p:spPr bwMode="auto">
            <a:xfrm>
              <a:off x="19" y="1375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lnTo>
                    <a:pt x="282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9" name="Freeform 131"/>
            <p:cNvSpPr>
              <a:spLocks/>
            </p:cNvSpPr>
            <p:nvPr/>
          </p:nvSpPr>
          <p:spPr bwMode="auto">
            <a:xfrm>
              <a:off x="19" y="1375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8" name="Freeform 130"/>
            <p:cNvSpPr>
              <a:spLocks/>
            </p:cNvSpPr>
            <p:nvPr/>
          </p:nvSpPr>
          <p:spPr bwMode="auto">
            <a:xfrm>
              <a:off x="13" y="2410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7" name="Freeform 129"/>
            <p:cNvSpPr>
              <a:spLocks/>
            </p:cNvSpPr>
            <p:nvPr/>
          </p:nvSpPr>
          <p:spPr bwMode="auto">
            <a:xfrm>
              <a:off x="19" y="2061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lnTo>
                    <a:pt x="282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6" name="Freeform 128"/>
            <p:cNvSpPr>
              <a:spLocks/>
            </p:cNvSpPr>
            <p:nvPr/>
          </p:nvSpPr>
          <p:spPr bwMode="auto">
            <a:xfrm>
              <a:off x="19" y="206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9"/>
                  </a:lnTo>
                  <a:lnTo>
                    <a:pt x="240" y="0"/>
                  </a:ln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5" name="Freeform 127"/>
            <p:cNvSpPr>
              <a:spLocks/>
            </p:cNvSpPr>
            <p:nvPr/>
          </p:nvSpPr>
          <p:spPr bwMode="auto">
            <a:xfrm>
              <a:off x="7" y="2759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lnTo>
                    <a:pt x="282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4" name="Freeform 126"/>
            <p:cNvSpPr>
              <a:spLocks/>
            </p:cNvSpPr>
            <p:nvPr/>
          </p:nvSpPr>
          <p:spPr bwMode="auto">
            <a:xfrm>
              <a:off x="7" y="2759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3" name="Freeform 125"/>
            <p:cNvSpPr>
              <a:spLocks/>
            </p:cNvSpPr>
            <p:nvPr/>
          </p:nvSpPr>
          <p:spPr bwMode="auto">
            <a:xfrm>
              <a:off x="16" y="3066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lnTo>
                    <a:pt x="283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2" name="Freeform 124"/>
            <p:cNvSpPr>
              <a:spLocks/>
            </p:cNvSpPr>
            <p:nvPr/>
          </p:nvSpPr>
          <p:spPr bwMode="auto">
            <a:xfrm>
              <a:off x="16" y="3066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3" y="149"/>
                  </a:lnTo>
                  <a:lnTo>
                    <a:pt x="240" y="0"/>
                  </a:ln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1" name="Freeform 123"/>
            <p:cNvSpPr>
              <a:spLocks/>
            </p:cNvSpPr>
            <p:nvPr/>
          </p:nvSpPr>
          <p:spPr bwMode="auto">
            <a:xfrm>
              <a:off x="16" y="3355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lnTo>
                    <a:pt x="283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70" name="Freeform 122"/>
            <p:cNvSpPr>
              <a:spLocks/>
            </p:cNvSpPr>
            <p:nvPr/>
          </p:nvSpPr>
          <p:spPr bwMode="auto">
            <a:xfrm>
              <a:off x="16" y="3355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3" y="149"/>
                  </a:lnTo>
                  <a:lnTo>
                    <a:pt x="240" y="0"/>
                  </a:ln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9" name="Freeform 121"/>
            <p:cNvSpPr>
              <a:spLocks/>
            </p:cNvSpPr>
            <p:nvPr/>
          </p:nvSpPr>
          <p:spPr bwMode="auto">
            <a:xfrm>
              <a:off x="16" y="3704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8" y="148"/>
                </a:cxn>
                <a:cxn ang="0">
                  <a:pos x="0" y="180"/>
                </a:cxn>
                <a:cxn ang="0">
                  <a:pos x="198" y="211"/>
                </a:cxn>
                <a:cxn ang="0">
                  <a:pos x="240" y="360"/>
                </a:cxn>
                <a:cxn ang="0">
                  <a:pos x="283" y="211"/>
                </a:cxn>
                <a:cxn ang="0">
                  <a:pos x="480" y="180"/>
                </a:cxn>
                <a:cxn ang="0">
                  <a:pos x="283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8" y="148"/>
                  </a:lnTo>
                  <a:lnTo>
                    <a:pt x="0" y="180"/>
                  </a:lnTo>
                  <a:lnTo>
                    <a:pt x="198" y="211"/>
                  </a:lnTo>
                  <a:lnTo>
                    <a:pt x="240" y="360"/>
                  </a:lnTo>
                  <a:lnTo>
                    <a:pt x="283" y="211"/>
                  </a:lnTo>
                  <a:lnTo>
                    <a:pt x="480" y="180"/>
                  </a:lnTo>
                  <a:lnTo>
                    <a:pt x="283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8" name="Freeform 120"/>
            <p:cNvSpPr>
              <a:spLocks/>
            </p:cNvSpPr>
            <p:nvPr/>
          </p:nvSpPr>
          <p:spPr bwMode="auto">
            <a:xfrm>
              <a:off x="16" y="3704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3" y="148"/>
                </a:cxn>
                <a:cxn ang="0">
                  <a:pos x="240" y="0"/>
                </a:cxn>
                <a:cxn ang="0">
                  <a:pos x="198" y="148"/>
                </a:cxn>
                <a:cxn ang="0">
                  <a:pos x="0" y="180"/>
                </a:cxn>
                <a:cxn ang="0">
                  <a:pos x="198" y="211"/>
                </a:cxn>
                <a:cxn ang="0">
                  <a:pos x="240" y="360"/>
                </a:cxn>
                <a:cxn ang="0">
                  <a:pos x="283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3" y="148"/>
                  </a:lnTo>
                  <a:lnTo>
                    <a:pt x="240" y="0"/>
                  </a:lnTo>
                  <a:lnTo>
                    <a:pt x="198" y="148"/>
                  </a:lnTo>
                  <a:lnTo>
                    <a:pt x="0" y="180"/>
                  </a:lnTo>
                  <a:lnTo>
                    <a:pt x="198" y="211"/>
                  </a:lnTo>
                  <a:lnTo>
                    <a:pt x="240" y="360"/>
                  </a:lnTo>
                  <a:lnTo>
                    <a:pt x="283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7" name="Freeform 119"/>
            <p:cNvSpPr>
              <a:spLocks/>
            </p:cNvSpPr>
            <p:nvPr/>
          </p:nvSpPr>
          <p:spPr bwMode="auto">
            <a:xfrm>
              <a:off x="16" y="4032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8" y="148"/>
                </a:cxn>
                <a:cxn ang="0">
                  <a:pos x="0" y="180"/>
                </a:cxn>
                <a:cxn ang="0">
                  <a:pos x="198" y="211"/>
                </a:cxn>
                <a:cxn ang="0">
                  <a:pos x="240" y="360"/>
                </a:cxn>
                <a:cxn ang="0">
                  <a:pos x="283" y="211"/>
                </a:cxn>
                <a:cxn ang="0">
                  <a:pos x="480" y="180"/>
                </a:cxn>
                <a:cxn ang="0">
                  <a:pos x="283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8" y="148"/>
                  </a:lnTo>
                  <a:lnTo>
                    <a:pt x="0" y="180"/>
                  </a:lnTo>
                  <a:lnTo>
                    <a:pt x="198" y="211"/>
                  </a:lnTo>
                  <a:lnTo>
                    <a:pt x="240" y="360"/>
                  </a:lnTo>
                  <a:lnTo>
                    <a:pt x="283" y="211"/>
                  </a:lnTo>
                  <a:lnTo>
                    <a:pt x="480" y="180"/>
                  </a:lnTo>
                  <a:lnTo>
                    <a:pt x="283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6" name="Freeform 118"/>
            <p:cNvSpPr>
              <a:spLocks/>
            </p:cNvSpPr>
            <p:nvPr/>
          </p:nvSpPr>
          <p:spPr bwMode="auto">
            <a:xfrm>
              <a:off x="16" y="4032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3" y="148"/>
                </a:cxn>
                <a:cxn ang="0">
                  <a:pos x="240" y="0"/>
                </a:cxn>
                <a:cxn ang="0">
                  <a:pos x="198" y="148"/>
                </a:cxn>
                <a:cxn ang="0">
                  <a:pos x="0" y="180"/>
                </a:cxn>
                <a:cxn ang="0">
                  <a:pos x="198" y="211"/>
                </a:cxn>
                <a:cxn ang="0">
                  <a:pos x="240" y="360"/>
                </a:cxn>
                <a:cxn ang="0">
                  <a:pos x="283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3" y="148"/>
                  </a:lnTo>
                  <a:lnTo>
                    <a:pt x="240" y="0"/>
                  </a:lnTo>
                  <a:lnTo>
                    <a:pt x="198" y="148"/>
                  </a:lnTo>
                  <a:lnTo>
                    <a:pt x="0" y="180"/>
                  </a:lnTo>
                  <a:lnTo>
                    <a:pt x="198" y="211"/>
                  </a:lnTo>
                  <a:lnTo>
                    <a:pt x="240" y="360"/>
                  </a:lnTo>
                  <a:lnTo>
                    <a:pt x="283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5" name="Freeform 117"/>
            <p:cNvSpPr>
              <a:spLocks/>
            </p:cNvSpPr>
            <p:nvPr/>
          </p:nvSpPr>
          <p:spPr bwMode="auto">
            <a:xfrm>
              <a:off x="14" y="4381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lnTo>
                    <a:pt x="282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4" name="Freeform 116"/>
            <p:cNvSpPr>
              <a:spLocks/>
            </p:cNvSpPr>
            <p:nvPr/>
          </p:nvSpPr>
          <p:spPr bwMode="auto">
            <a:xfrm>
              <a:off x="14" y="438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9"/>
                  </a:lnTo>
                  <a:lnTo>
                    <a:pt x="240" y="0"/>
                  </a:ln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3" name="Freeform 115"/>
            <p:cNvSpPr>
              <a:spLocks/>
            </p:cNvSpPr>
            <p:nvPr/>
          </p:nvSpPr>
          <p:spPr bwMode="auto">
            <a:xfrm>
              <a:off x="33" y="474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3" y="149"/>
                  </a:lnTo>
                  <a:lnTo>
                    <a:pt x="240" y="0"/>
                  </a:ln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2" name="Freeform 114"/>
            <p:cNvSpPr>
              <a:spLocks/>
            </p:cNvSpPr>
            <p:nvPr/>
          </p:nvSpPr>
          <p:spPr bwMode="auto">
            <a:xfrm>
              <a:off x="29" y="510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9"/>
                  </a:lnTo>
                  <a:lnTo>
                    <a:pt x="240" y="0"/>
                  </a:ln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1" name="Freeform 113"/>
            <p:cNvSpPr>
              <a:spLocks/>
            </p:cNvSpPr>
            <p:nvPr/>
          </p:nvSpPr>
          <p:spPr bwMode="auto">
            <a:xfrm>
              <a:off x="14" y="546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60" name="Freeform 112"/>
            <p:cNvSpPr>
              <a:spLocks/>
            </p:cNvSpPr>
            <p:nvPr/>
          </p:nvSpPr>
          <p:spPr bwMode="auto">
            <a:xfrm>
              <a:off x="14" y="582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59" name="Freeform 111"/>
            <p:cNvSpPr>
              <a:spLocks/>
            </p:cNvSpPr>
            <p:nvPr/>
          </p:nvSpPr>
          <p:spPr bwMode="auto">
            <a:xfrm>
              <a:off x="14" y="618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58" name="Freeform 110"/>
            <p:cNvSpPr>
              <a:spLocks/>
            </p:cNvSpPr>
            <p:nvPr/>
          </p:nvSpPr>
          <p:spPr bwMode="auto">
            <a:xfrm>
              <a:off x="14" y="654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57" name="Freeform 109"/>
            <p:cNvSpPr>
              <a:spLocks/>
            </p:cNvSpPr>
            <p:nvPr/>
          </p:nvSpPr>
          <p:spPr bwMode="auto">
            <a:xfrm>
              <a:off x="14" y="690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56" name="Freeform 108"/>
            <p:cNvSpPr>
              <a:spLocks/>
            </p:cNvSpPr>
            <p:nvPr/>
          </p:nvSpPr>
          <p:spPr bwMode="auto">
            <a:xfrm>
              <a:off x="14" y="726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55" name="Freeform 107"/>
            <p:cNvSpPr>
              <a:spLocks/>
            </p:cNvSpPr>
            <p:nvPr/>
          </p:nvSpPr>
          <p:spPr bwMode="auto">
            <a:xfrm>
              <a:off x="14" y="762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119" name="Group 71"/>
          <p:cNvGrpSpPr>
            <a:grpSpLocks/>
          </p:cNvGrpSpPr>
          <p:nvPr/>
        </p:nvGrpSpPr>
        <p:grpSpPr bwMode="auto">
          <a:xfrm>
            <a:off x="3491880" y="3429000"/>
            <a:ext cx="288032" cy="2329409"/>
            <a:chOff x="0" y="0"/>
            <a:chExt cx="495" cy="7978"/>
          </a:xfrm>
        </p:grpSpPr>
        <p:sp>
          <p:nvSpPr>
            <p:cNvPr id="2153" name="Freeform 105"/>
            <p:cNvSpPr>
              <a:spLocks/>
            </p:cNvSpPr>
            <p:nvPr/>
          </p:nvSpPr>
          <p:spPr bwMode="auto">
            <a:xfrm>
              <a:off x="7" y="2695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52" name="Freeform 104"/>
            <p:cNvSpPr>
              <a:spLocks/>
            </p:cNvSpPr>
            <p:nvPr/>
          </p:nvSpPr>
          <p:spPr bwMode="auto">
            <a:xfrm>
              <a:off x="7" y="7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59"/>
                </a:cxn>
                <a:cxn ang="0">
                  <a:pos x="240" y="276"/>
                </a:cxn>
                <a:cxn ang="0">
                  <a:pos x="386" y="359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59"/>
                  </a:lnTo>
                  <a:lnTo>
                    <a:pt x="240" y="276"/>
                  </a:lnTo>
                  <a:lnTo>
                    <a:pt x="386" y="359"/>
                  </a:lnTo>
                  <a:lnTo>
                    <a:pt x="330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51" name="AutoShape 103"/>
            <p:cNvSpPr>
              <a:spLocks/>
            </p:cNvSpPr>
            <p:nvPr/>
          </p:nvSpPr>
          <p:spPr bwMode="auto">
            <a:xfrm>
              <a:off x="7" y="334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52" y="276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352" y="276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52" y="276"/>
                </a:cxn>
                <a:cxn ang="0">
                  <a:pos x="240" y="0"/>
                </a:cxn>
                <a:cxn ang="0">
                  <a:pos x="183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52" y="276"/>
                  </a:lnTo>
                  <a:lnTo>
                    <a:pt x="330" y="223"/>
                  </a:lnTo>
                  <a:lnTo>
                    <a:pt x="480" y="137"/>
                  </a:lnTo>
                  <a:close/>
                  <a:moveTo>
                    <a:pt x="352" y="276"/>
                  </a:moveTo>
                  <a:lnTo>
                    <a:pt x="240" y="276"/>
                  </a:lnTo>
                  <a:lnTo>
                    <a:pt x="386" y="360"/>
                  </a:lnTo>
                  <a:lnTo>
                    <a:pt x="352" y="276"/>
                  </a:lnTo>
                  <a:close/>
                  <a:moveTo>
                    <a:pt x="240" y="0"/>
                  </a:moveTo>
                  <a:lnTo>
                    <a:pt x="183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50" name="Freeform 102"/>
            <p:cNvSpPr>
              <a:spLocks/>
            </p:cNvSpPr>
            <p:nvPr/>
          </p:nvSpPr>
          <p:spPr bwMode="auto">
            <a:xfrm>
              <a:off x="7" y="334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86" y="360"/>
                  </a:lnTo>
                  <a:lnTo>
                    <a:pt x="330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9" name="AutoShape 101"/>
            <p:cNvSpPr>
              <a:spLocks/>
            </p:cNvSpPr>
            <p:nvPr/>
          </p:nvSpPr>
          <p:spPr bwMode="auto">
            <a:xfrm>
              <a:off x="7" y="672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52" y="276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352" y="276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52" y="276"/>
                </a:cxn>
                <a:cxn ang="0">
                  <a:pos x="240" y="0"/>
                </a:cxn>
                <a:cxn ang="0">
                  <a:pos x="183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52" y="276"/>
                  </a:lnTo>
                  <a:lnTo>
                    <a:pt x="330" y="223"/>
                  </a:lnTo>
                  <a:lnTo>
                    <a:pt x="480" y="137"/>
                  </a:lnTo>
                  <a:close/>
                  <a:moveTo>
                    <a:pt x="352" y="276"/>
                  </a:moveTo>
                  <a:lnTo>
                    <a:pt x="240" y="276"/>
                  </a:lnTo>
                  <a:lnTo>
                    <a:pt x="386" y="360"/>
                  </a:lnTo>
                  <a:lnTo>
                    <a:pt x="352" y="276"/>
                  </a:lnTo>
                  <a:close/>
                  <a:moveTo>
                    <a:pt x="240" y="0"/>
                  </a:moveTo>
                  <a:lnTo>
                    <a:pt x="183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8" name="Freeform 100"/>
            <p:cNvSpPr>
              <a:spLocks/>
            </p:cNvSpPr>
            <p:nvPr/>
          </p:nvSpPr>
          <p:spPr bwMode="auto">
            <a:xfrm>
              <a:off x="7" y="672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86" y="360"/>
                  </a:lnTo>
                  <a:lnTo>
                    <a:pt x="330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7" name="AutoShape 99"/>
            <p:cNvSpPr>
              <a:spLocks/>
            </p:cNvSpPr>
            <p:nvPr/>
          </p:nvSpPr>
          <p:spPr bwMode="auto">
            <a:xfrm>
              <a:off x="7" y="1004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52" y="277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352" y="277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52" y="277"/>
                </a:cxn>
                <a:cxn ang="0">
                  <a:pos x="240" y="0"/>
                </a:cxn>
                <a:cxn ang="0">
                  <a:pos x="183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52" y="277"/>
                  </a:lnTo>
                  <a:lnTo>
                    <a:pt x="330" y="224"/>
                  </a:lnTo>
                  <a:lnTo>
                    <a:pt x="480" y="138"/>
                  </a:lnTo>
                  <a:close/>
                  <a:moveTo>
                    <a:pt x="352" y="277"/>
                  </a:moveTo>
                  <a:lnTo>
                    <a:pt x="240" y="277"/>
                  </a:lnTo>
                  <a:lnTo>
                    <a:pt x="386" y="360"/>
                  </a:lnTo>
                  <a:lnTo>
                    <a:pt x="352" y="277"/>
                  </a:lnTo>
                  <a:close/>
                  <a:moveTo>
                    <a:pt x="240" y="0"/>
                  </a:moveTo>
                  <a:lnTo>
                    <a:pt x="183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6" name="Freeform 98"/>
            <p:cNvSpPr>
              <a:spLocks/>
            </p:cNvSpPr>
            <p:nvPr/>
          </p:nvSpPr>
          <p:spPr bwMode="auto">
            <a:xfrm>
              <a:off x="7" y="1004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5" name="AutoShape 97"/>
            <p:cNvSpPr>
              <a:spLocks/>
            </p:cNvSpPr>
            <p:nvPr/>
          </p:nvSpPr>
          <p:spPr bwMode="auto">
            <a:xfrm>
              <a:off x="7" y="1353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52" y="276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352" y="276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52" y="276"/>
                </a:cxn>
                <a:cxn ang="0">
                  <a:pos x="240" y="0"/>
                </a:cxn>
                <a:cxn ang="0">
                  <a:pos x="183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52" y="276"/>
                  </a:lnTo>
                  <a:lnTo>
                    <a:pt x="330" y="223"/>
                  </a:lnTo>
                  <a:lnTo>
                    <a:pt x="480" y="137"/>
                  </a:lnTo>
                  <a:close/>
                  <a:moveTo>
                    <a:pt x="352" y="276"/>
                  </a:moveTo>
                  <a:lnTo>
                    <a:pt x="240" y="276"/>
                  </a:lnTo>
                  <a:lnTo>
                    <a:pt x="386" y="360"/>
                  </a:lnTo>
                  <a:lnTo>
                    <a:pt x="352" y="276"/>
                  </a:lnTo>
                  <a:close/>
                  <a:moveTo>
                    <a:pt x="240" y="0"/>
                  </a:moveTo>
                  <a:lnTo>
                    <a:pt x="183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4" name="Freeform 96"/>
            <p:cNvSpPr>
              <a:spLocks/>
            </p:cNvSpPr>
            <p:nvPr/>
          </p:nvSpPr>
          <p:spPr bwMode="auto">
            <a:xfrm>
              <a:off x="7" y="1353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86" y="360"/>
                  </a:lnTo>
                  <a:lnTo>
                    <a:pt x="330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3" name="AutoShape 95"/>
            <p:cNvSpPr>
              <a:spLocks/>
            </p:cNvSpPr>
            <p:nvPr/>
          </p:nvSpPr>
          <p:spPr bwMode="auto">
            <a:xfrm>
              <a:off x="7" y="1679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52" y="277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352" y="277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52" y="277"/>
                </a:cxn>
                <a:cxn ang="0">
                  <a:pos x="240" y="0"/>
                </a:cxn>
                <a:cxn ang="0">
                  <a:pos x="183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52" y="277"/>
                  </a:lnTo>
                  <a:lnTo>
                    <a:pt x="330" y="224"/>
                  </a:lnTo>
                  <a:lnTo>
                    <a:pt x="480" y="138"/>
                  </a:lnTo>
                  <a:close/>
                  <a:moveTo>
                    <a:pt x="352" y="277"/>
                  </a:moveTo>
                  <a:lnTo>
                    <a:pt x="240" y="277"/>
                  </a:lnTo>
                  <a:lnTo>
                    <a:pt x="386" y="360"/>
                  </a:lnTo>
                  <a:lnTo>
                    <a:pt x="352" y="277"/>
                  </a:lnTo>
                  <a:close/>
                  <a:moveTo>
                    <a:pt x="240" y="0"/>
                  </a:moveTo>
                  <a:lnTo>
                    <a:pt x="183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2" name="Freeform 94"/>
            <p:cNvSpPr>
              <a:spLocks/>
            </p:cNvSpPr>
            <p:nvPr/>
          </p:nvSpPr>
          <p:spPr bwMode="auto">
            <a:xfrm>
              <a:off x="7" y="1679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1" name="Freeform 93"/>
            <p:cNvSpPr>
              <a:spLocks/>
            </p:cNvSpPr>
            <p:nvPr/>
          </p:nvSpPr>
          <p:spPr bwMode="auto">
            <a:xfrm>
              <a:off x="7" y="2039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40" name="AutoShape 92"/>
            <p:cNvSpPr>
              <a:spLocks/>
            </p:cNvSpPr>
            <p:nvPr/>
          </p:nvSpPr>
          <p:spPr bwMode="auto">
            <a:xfrm>
              <a:off x="7" y="2377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52" y="276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352" y="276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52" y="276"/>
                </a:cxn>
                <a:cxn ang="0">
                  <a:pos x="240" y="0"/>
                </a:cxn>
                <a:cxn ang="0">
                  <a:pos x="183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52" y="276"/>
                  </a:lnTo>
                  <a:lnTo>
                    <a:pt x="330" y="223"/>
                  </a:lnTo>
                  <a:lnTo>
                    <a:pt x="480" y="137"/>
                  </a:lnTo>
                  <a:close/>
                  <a:moveTo>
                    <a:pt x="352" y="276"/>
                  </a:moveTo>
                  <a:lnTo>
                    <a:pt x="240" y="276"/>
                  </a:lnTo>
                  <a:lnTo>
                    <a:pt x="386" y="360"/>
                  </a:lnTo>
                  <a:lnTo>
                    <a:pt x="352" y="276"/>
                  </a:lnTo>
                  <a:close/>
                  <a:moveTo>
                    <a:pt x="240" y="0"/>
                  </a:moveTo>
                  <a:lnTo>
                    <a:pt x="183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9" name="Freeform 91"/>
            <p:cNvSpPr>
              <a:spLocks/>
            </p:cNvSpPr>
            <p:nvPr/>
          </p:nvSpPr>
          <p:spPr bwMode="auto">
            <a:xfrm>
              <a:off x="7" y="2377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86" y="360"/>
                  </a:lnTo>
                  <a:lnTo>
                    <a:pt x="330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8" name="AutoShape 90"/>
            <p:cNvSpPr>
              <a:spLocks/>
            </p:cNvSpPr>
            <p:nvPr/>
          </p:nvSpPr>
          <p:spPr bwMode="auto">
            <a:xfrm>
              <a:off x="7" y="2995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52" y="277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352" y="277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52" y="277"/>
                </a:cxn>
                <a:cxn ang="0">
                  <a:pos x="240" y="0"/>
                </a:cxn>
                <a:cxn ang="0">
                  <a:pos x="183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52" y="277"/>
                  </a:lnTo>
                  <a:lnTo>
                    <a:pt x="330" y="224"/>
                  </a:lnTo>
                  <a:lnTo>
                    <a:pt x="480" y="138"/>
                  </a:lnTo>
                  <a:close/>
                  <a:moveTo>
                    <a:pt x="352" y="277"/>
                  </a:moveTo>
                  <a:lnTo>
                    <a:pt x="240" y="277"/>
                  </a:lnTo>
                  <a:lnTo>
                    <a:pt x="386" y="360"/>
                  </a:lnTo>
                  <a:lnTo>
                    <a:pt x="352" y="277"/>
                  </a:lnTo>
                  <a:close/>
                  <a:moveTo>
                    <a:pt x="240" y="0"/>
                  </a:moveTo>
                  <a:lnTo>
                    <a:pt x="183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7" name="Freeform 89"/>
            <p:cNvSpPr>
              <a:spLocks/>
            </p:cNvSpPr>
            <p:nvPr/>
          </p:nvSpPr>
          <p:spPr bwMode="auto">
            <a:xfrm>
              <a:off x="7" y="2995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6" name="AutoShape 88"/>
            <p:cNvSpPr>
              <a:spLocks/>
            </p:cNvSpPr>
            <p:nvPr/>
          </p:nvSpPr>
          <p:spPr bwMode="auto">
            <a:xfrm>
              <a:off x="7" y="3322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52" y="276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352" y="276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52" y="276"/>
                </a:cxn>
                <a:cxn ang="0">
                  <a:pos x="240" y="0"/>
                </a:cxn>
                <a:cxn ang="0">
                  <a:pos x="183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52" y="276"/>
                  </a:lnTo>
                  <a:lnTo>
                    <a:pt x="330" y="223"/>
                  </a:lnTo>
                  <a:lnTo>
                    <a:pt x="480" y="137"/>
                  </a:lnTo>
                  <a:close/>
                  <a:moveTo>
                    <a:pt x="352" y="276"/>
                  </a:moveTo>
                  <a:lnTo>
                    <a:pt x="240" y="276"/>
                  </a:lnTo>
                  <a:lnTo>
                    <a:pt x="386" y="360"/>
                  </a:lnTo>
                  <a:lnTo>
                    <a:pt x="352" y="276"/>
                  </a:lnTo>
                  <a:close/>
                  <a:moveTo>
                    <a:pt x="240" y="0"/>
                  </a:moveTo>
                  <a:lnTo>
                    <a:pt x="183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5" name="Freeform 87"/>
            <p:cNvSpPr>
              <a:spLocks/>
            </p:cNvSpPr>
            <p:nvPr/>
          </p:nvSpPr>
          <p:spPr bwMode="auto">
            <a:xfrm>
              <a:off x="7" y="3322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86" y="360"/>
                  </a:lnTo>
                  <a:lnTo>
                    <a:pt x="330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4" name="AutoShape 86"/>
            <p:cNvSpPr>
              <a:spLocks/>
            </p:cNvSpPr>
            <p:nvPr/>
          </p:nvSpPr>
          <p:spPr bwMode="auto">
            <a:xfrm>
              <a:off x="7" y="3650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52" y="277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352" y="277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52" y="277"/>
                </a:cxn>
                <a:cxn ang="0">
                  <a:pos x="240" y="0"/>
                </a:cxn>
                <a:cxn ang="0">
                  <a:pos x="183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52" y="277"/>
                  </a:lnTo>
                  <a:lnTo>
                    <a:pt x="330" y="224"/>
                  </a:lnTo>
                  <a:lnTo>
                    <a:pt x="480" y="138"/>
                  </a:lnTo>
                  <a:close/>
                  <a:moveTo>
                    <a:pt x="352" y="277"/>
                  </a:moveTo>
                  <a:lnTo>
                    <a:pt x="240" y="277"/>
                  </a:lnTo>
                  <a:lnTo>
                    <a:pt x="386" y="360"/>
                  </a:lnTo>
                  <a:lnTo>
                    <a:pt x="352" y="277"/>
                  </a:lnTo>
                  <a:close/>
                  <a:moveTo>
                    <a:pt x="240" y="0"/>
                  </a:moveTo>
                  <a:lnTo>
                    <a:pt x="183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3" name="Freeform 85"/>
            <p:cNvSpPr>
              <a:spLocks/>
            </p:cNvSpPr>
            <p:nvPr/>
          </p:nvSpPr>
          <p:spPr bwMode="auto">
            <a:xfrm>
              <a:off x="7" y="365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2" name="Freeform 84"/>
            <p:cNvSpPr>
              <a:spLocks/>
            </p:cNvSpPr>
            <p:nvPr/>
          </p:nvSpPr>
          <p:spPr bwMode="auto">
            <a:xfrm>
              <a:off x="7" y="4042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86" y="360"/>
                  </a:lnTo>
                  <a:lnTo>
                    <a:pt x="330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1" name="AutoShape 83"/>
            <p:cNvSpPr>
              <a:spLocks/>
            </p:cNvSpPr>
            <p:nvPr/>
          </p:nvSpPr>
          <p:spPr bwMode="auto">
            <a:xfrm>
              <a:off x="7" y="4370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52" y="277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352" y="277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52" y="277"/>
                </a:cxn>
                <a:cxn ang="0">
                  <a:pos x="240" y="0"/>
                </a:cxn>
                <a:cxn ang="0">
                  <a:pos x="183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52" y="277"/>
                  </a:lnTo>
                  <a:lnTo>
                    <a:pt x="330" y="224"/>
                  </a:lnTo>
                  <a:lnTo>
                    <a:pt x="480" y="138"/>
                  </a:lnTo>
                  <a:close/>
                  <a:moveTo>
                    <a:pt x="352" y="277"/>
                  </a:moveTo>
                  <a:lnTo>
                    <a:pt x="240" y="277"/>
                  </a:lnTo>
                  <a:lnTo>
                    <a:pt x="386" y="360"/>
                  </a:lnTo>
                  <a:lnTo>
                    <a:pt x="352" y="277"/>
                  </a:lnTo>
                  <a:close/>
                  <a:moveTo>
                    <a:pt x="240" y="0"/>
                  </a:moveTo>
                  <a:lnTo>
                    <a:pt x="183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30" name="Freeform 82"/>
            <p:cNvSpPr>
              <a:spLocks/>
            </p:cNvSpPr>
            <p:nvPr/>
          </p:nvSpPr>
          <p:spPr bwMode="auto">
            <a:xfrm>
              <a:off x="7" y="437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9" name="Freeform 81"/>
            <p:cNvSpPr>
              <a:spLocks/>
            </p:cNvSpPr>
            <p:nvPr/>
          </p:nvSpPr>
          <p:spPr bwMode="auto">
            <a:xfrm>
              <a:off x="7" y="473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8" name="Freeform 80"/>
            <p:cNvSpPr>
              <a:spLocks/>
            </p:cNvSpPr>
            <p:nvPr/>
          </p:nvSpPr>
          <p:spPr bwMode="auto">
            <a:xfrm>
              <a:off x="7" y="509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7" name="Freeform 79"/>
            <p:cNvSpPr>
              <a:spLocks/>
            </p:cNvSpPr>
            <p:nvPr/>
          </p:nvSpPr>
          <p:spPr bwMode="auto">
            <a:xfrm>
              <a:off x="7" y="545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6" name="Freeform 78"/>
            <p:cNvSpPr>
              <a:spLocks/>
            </p:cNvSpPr>
            <p:nvPr/>
          </p:nvSpPr>
          <p:spPr bwMode="auto">
            <a:xfrm>
              <a:off x="7" y="581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5" name="Freeform 77"/>
            <p:cNvSpPr>
              <a:spLocks/>
            </p:cNvSpPr>
            <p:nvPr/>
          </p:nvSpPr>
          <p:spPr bwMode="auto">
            <a:xfrm>
              <a:off x="7" y="617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4" name="Freeform 76"/>
            <p:cNvSpPr>
              <a:spLocks/>
            </p:cNvSpPr>
            <p:nvPr/>
          </p:nvSpPr>
          <p:spPr bwMode="auto">
            <a:xfrm>
              <a:off x="7" y="653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3" name="Freeform 75"/>
            <p:cNvSpPr>
              <a:spLocks/>
            </p:cNvSpPr>
            <p:nvPr/>
          </p:nvSpPr>
          <p:spPr bwMode="auto">
            <a:xfrm>
              <a:off x="7" y="6901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86" y="360"/>
                  </a:lnTo>
                  <a:lnTo>
                    <a:pt x="330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2" name="Freeform 74"/>
            <p:cNvSpPr>
              <a:spLocks/>
            </p:cNvSpPr>
            <p:nvPr/>
          </p:nvSpPr>
          <p:spPr bwMode="auto">
            <a:xfrm>
              <a:off x="7" y="7261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30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86" y="360"/>
                  </a:lnTo>
                  <a:lnTo>
                    <a:pt x="330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1" name="AutoShape 73"/>
            <p:cNvSpPr>
              <a:spLocks/>
            </p:cNvSpPr>
            <p:nvPr/>
          </p:nvSpPr>
          <p:spPr bwMode="auto">
            <a:xfrm>
              <a:off x="7" y="7610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52" y="277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352" y="277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52" y="277"/>
                </a:cxn>
                <a:cxn ang="0">
                  <a:pos x="240" y="0"/>
                </a:cxn>
                <a:cxn ang="0">
                  <a:pos x="183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52" y="277"/>
                  </a:lnTo>
                  <a:lnTo>
                    <a:pt x="330" y="224"/>
                  </a:lnTo>
                  <a:lnTo>
                    <a:pt x="480" y="138"/>
                  </a:lnTo>
                  <a:close/>
                  <a:moveTo>
                    <a:pt x="352" y="277"/>
                  </a:moveTo>
                  <a:lnTo>
                    <a:pt x="240" y="277"/>
                  </a:lnTo>
                  <a:lnTo>
                    <a:pt x="386" y="360"/>
                  </a:lnTo>
                  <a:lnTo>
                    <a:pt x="352" y="277"/>
                  </a:lnTo>
                  <a:close/>
                  <a:moveTo>
                    <a:pt x="240" y="0"/>
                  </a:moveTo>
                  <a:lnTo>
                    <a:pt x="183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20" name="Freeform 72"/>
            <p:cNvSpPr>
              <a:spLocks/>
            </p:cNvSpPr>
            <p:nvPr/>
          </p:nvSpPr>
          <p:spPr bwMode="auto">
            <a:xfrm>
              <a:off x="7" y="761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8"/>
                </a:cxn>
                <a:cxn ang="0">
                  <a:pos x="0" y="138"/>
                </a:cxn>
                <a:cxn ang="0">
                  <a:pos x="149" y="224"/>
                </a:cxn>
                <a:cxn ang="0">
                  <a:pos x="93" y="360"/>
                </a:cxn>
                <a:cxn ang="0">
                  <a:pos x="240" y="277"/>
                </a:cxn>
                <a:cxn ang="0">
                  <a:pos x="386" y="360"/>
                </a:cxn>
                <a:cxn ang="0">
                  <a:pos x="330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8"/>
                  </a:lnTo>
                  <a:lnTo>
                    <a:pt x="0" y="138"/>
                  </a:lnTo>
                  <a:lnTo>
                    <a:pt x="149" y="224"/>
                  </a:lnTo>
                  <a:lnTo>
                    <a:pt x="93" y="360"/>
                  </a:lnTo>
                  <a:lnTo>
                    <a:pt x="240" y="277"/>
                  </a:lnTo>
                  <a:lnTo>
                    <a:pt x="386" y="360"/>
                  </a:lnTo>
                  <a:lnTo>
                    <a:pt x="330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084" name="Group 36"/>
          <p:cNvGrpSpPr>
            <a:grpSpLocks/>
          </p:cNvGrpSpPr>
          <p:nvPr/>
        </p:nvGrpSpPr>
        <p:grpSpPr bwMode="auto">
          <a:xfrm>
            <a:off x="1649046" y="3471269"/>
            <a:ext cx="216024" cy="2232248"/>
            <a:chOff x="0" y="0"/>
            <a:chExt cx="521" cy="7989"/>
          </a:xfrm>
        </p:grpSpPr>
        <p:sp>
          <p:nvSpPr>
            <p:cNvPr id="2118" name="Freeform 70"/>
            <p:cNvSpPr>
              <a:spLocks/>
            </p:cNvSpPr>
            <p:nvPr/>
          </p:nvSpPr>
          <p:spPr bwMode="auto">
            <a:xfrm>
              <a:off x="22" y="7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17" name="Freeform 69"/>
            <p:cNvSpPr>
              <a:spLocks/>
            </p:cNvSpPr>
            <p:nvPr/>
          </p:nvSpPr>
          <p:spPr bwMode="auto">
            <a:xfrm>
              <a:off x="22" y="356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lnTo>
                    <a:pt x="282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16" name="Freeform 68"/>
            <p:cNvSpPr>
              <a:spLocks/>
            </p:cNvSpPr>
            <p:nvPr/>
          </p:nvSpPr>
          <p:spPr bwMode="auto">
            <a:xfrm>
              <a:off x="22" y="356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15" name="Freeform 67"/>
            <p:cNvSpPr>
              <a:spLocks/>
            </p:cNvSpPr>
            <p:nvPr/>
          </p:nvSpPr>
          <p:spPr bwMode="auto">
            <a:xfrm>
              <a:off x="22" y="705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lnTo>
                    <a:pt x="282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14" name="Freeform 66"/>
            <p:cNvSpPr>
              <a:spLocks/>
            </p:cNvSpPr>
            <p:nvPr/>
          </p:nvSpPr>
          <p:spPr bwMode="auto">
            <a:xfrm>
              <a:off x="22" y="705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13" name="Freeform 65"/>
            <p:cNvSpPr>
              <a:spLocks/>
            </p:cNvSpPr>
            <p:nvPr/>
          </p:nvSpPr>
          <p:spPr bwMode="auto">
            <a:xfrm>
              <a:off x="22" y="1054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lnTo>
                    <a:pt x="282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12" name="Freeform 64"/>
            <p:cNvSpPr>
              <a:spLocks/>
            </p:cNvSpPr>
            <p:nvPr/>
          </p:nvSpPr>
          <p:spPr bwMode="auto">
            <a:xfrm>
              <a:off x="22" y="1054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9"/>
                  </a:lnTo>
                  <a:lnTo>
                    <a:pt x="240" y="0"/>
                  </a:ln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11" name="Freeform 63"/>
            <p:cNvSpPr>
              <a:spLocks/>
            </p:cNvSpPr>
            <p:nvPr/>
          </p:nvSpPr>
          <p:spPr bwMode="auto">
            <a:xfrm>
              <a:off x="19" y="1747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10" name="Freeform 62"/>
            <p:cNvSpPr>
              <a:spLocks/>
            </p:cNvSpPr>
            <p:nvPr/>
          </p:nvSpPr>
          <p:spPr bwMode="auto">
            <a:xfrm>
              <a:off x="19" y="1375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lnTo>
                    <a:pt x="282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9" name="Freeform 61"/>
            <p:cNvSpPr>
              <a:spLocks/>
            </p:cNvSpPr>
            <p:nvPr/>
          </p:nvSpPr>
          <p:spPr bwMode="auto">
            <a:xfrm>
              <a:off x="19" y="1375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8" name="Freeform 60"/>
            <p:cNvSpPr>
              <a:spLocks/>
            </p:cNvSpPr>
            <p:nvPr/>
          </p:nvSpPr>
          <p:spPr bwMode="auto">
            <a:xfrm>
              <a:off x="13" y="2410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7" name="Freeform 59"/>
            <p:cNvSpPr>
              <a:spLocks/>
            </p:cNvSpPr>
            <p:nvPr/>
          </p:nvSpPr>
          <p:spPr bwMode="auto">
            <a:xfrm>
              <a:off x="19" y="2061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lnTo>
                    <a:pt x="282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6" name="Freeform 58"/>
            <p:cNvSpPr>
              <a:spLocks/>
            </p:cNvSpPr>
            <p:nvPr/>
          </p:nvSpPr>
          <p:spPr bwMode="auto">
            <a:xfrm>
              <a:off x="19" y="206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9"/>
                  </a:lnTo>
                  <a:lnTo>
                    <a:pt x="240" y="0"/>
                  </a:ln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5" name="Freeform 57"/>
            <p:cNvSpPr>
              <a:spLocks/>
            </p:cNvSpPr>
            <p:nvPr/>
          </p:nvSpPr>
          <p:spPr bwMode="auto">
            <a:xfrm>
              <a:off x="7" y="2759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lnTo>
                    <a:pt x="282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4" name="Freeform 56"/>
            <p:cNvSpPr>
              <a:spLocks/>
            </p:cNvSpPr>
            <p:nvPr/>
          </p:nvSpPr>
          <p:spPr bwMode="auto">
            <a:xfrm>
              <a:off x="7" y="2759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3" name="Freeform 55"/>
            <p:cNvSpPr>
              <a:spLocks/>
            </p:cNvSpPr>
            <p:nvPr/>
          </p:nvSpPr>
          <p:spPr bwMode="auto">
            <a:xfrm>
              <a:off x="16" y="3066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lnTo>
                    <a:pt x="283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2" name="Freeform 54"/>
            <p:cNvSpPr>
              <a:spLocks/>
            </p:cNvSpPr>
            <p:nvPr/>
          </p:nvSpPr>
          <p:spPr bwMode="auto">
            <a:xfrm>
              <a:off x="16" y="3066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3" y="149"/>
                  </a:lnTo>
                  <a:lnTo>
                    <a:pt x="240" y="0"/>
                  </a:ln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1" name="Freeform 53"/>
            <p:cNvSpPr>
              <a:spLocks/>
            </p:cNvSpPr>
            <p:nvPr/>
          </p:nvSpPr>
          <p:spPr bwMode="auto">
            <a:xfrm>
              <a:off x="16" y="3355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lnTo>
                    <a:pt x="283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100" name="Freeform 52"/>
            <p:cNvSpPr>
              <a:spLocks/>
            </p:cNvSpPr>
            <p:nvPr/>
          </p:nvSpPr>
          <p:spPr bwMode="auto">
            <a:xfrm>
              <a:off x="16" y="3355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3" y="149"/>
                  </a:lnTo>
                  <a:lnTo>
                    <a:pt x="240" y="0"/>
                  </a:ln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9" name="Freeform 51"/>
            <p:cNvSpPr>
              <a:spLocks/>
            </p:cNvSpPr>
            <p:nvPr/>
          </p:nvSpPr>
          <p:spPr bwMode="auto">
            <a:xfrm>
              <a:off x="16" y="3704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8" y="148"/>
                </a:cxn>
                <a:cxn ang="0">
                  <a:pos x="0" y="180"/>
                </a:cxn>
                <a:cxn ang="0">
                  <a:pos x="198" y="211"/>
                </a:cxn>
                <a:cxn ang="0">
                  <a:pos x="240" y="360"/>
                </a:cxn>
                <a:cxn ang="0">
                  <a:pos x="283" y="211"/>
                </a:cxn>
                <a:cxn ang="0">
                  <a:pos x="480" y="180"/>
                </a:cxn>
                <a:cxn ang="0">
                  <a:pos x="283" y="14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8" y="148"/>
                  </a:lnTo>
                  <a:lnTo>
                    <a:pt x="0" y="180"/>
                  </a:lnTo>
                  <a:lnTo>
                    <a:pt x="198" y="211"/>
                  </a:lnTo>
                  <a:lnTo>
                    <a:pt x="240" y="360"/>
                  </a:lnTo>
                  <a:lnTo>
                    <a:pt x="283" y="211"/>
                  </a:lnTo>
                  <a:lnTo>
                    <a:pt x="480" y="180"/>
                  </a:lnTo>
                  <a:lnTo>
                    <a:pt x="283" y="14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8" name="Freeform 50"/>
            <p:cNvSpPr>
              <a:spLocks/>
            </p:cNvSpPr>
            <p:nvPr/>
          </p:nvSpPr>
          <p:spPr bwMode="auto">
            <a:xfrm>
              <a:off x="16" y="3704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3" y="148"/>
                </a:cxn>
                <a:cxn ang="0">
                  <a:pos x="240" y="0"/>
                </a:cxn>
                <a:cxn ang="0">
                  <a:pos x="198" y="148"/>
                </a:cxn>
                <a:cxn ang="0">
                  <a:pos x="0" y="180"/>
                </a:cxn>
                <a:cxn ang="0">
                  <a:pos x="198" y="211"/>
                </a:cxn>
                <a:cxn ang="0">
                  <a:pos x="240" y="360"/>
                </a:cxn>
                <a:cxn ang="0">
                  <a:pos x="283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3" y="148"/>
                  </a:lnTo>
                  <a:lnTo>
                    <a:pt x="240" y="0"/>
                  </a:lnTo>
                  <a:lnTo>
                    <a:pt x="198" y="148"/>
                  </a:lnTo>
                  <a:lnTo>
                    <a:pt x="0" y="180"/>
                  </a:lnTo>
                  <a:lnTo>
                    <a:pt x="198" y="211"/>
                  </a:lnTo>
                  <a:lnTo>
                    <a:pt x="240" y="360"/>
                  </a:lnTo>
                  <a:lnTo>
                    <a:pt x="283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7" name="Freeform 49"/>
            <p:cNvSpPr>
              <a:spLocks/>
            </p:cNvSpPr>
            <p:nvPr/>
          </p:nvSpPr>
          <p:spPr bwMode="auto">
            <a:xfrm>
              <a:off x="16" y="4032"/>
              <a:ext cx="480" cy="360"/>
            </a:xfrm>
            <a:custGeom>
              <a:avLst/>
              <a:gdLst/>
              <a:ahLst/>
              <a:cxnLst>
                <a:cxn ang="0">
                  <a:pos x="240" y="-1"/>
                </a:cxn>
                <a:cxn ang="0">
                  <a:pos x="198" y="148"/>
                </a:cxn>
                <a:cxn ang="0">
                  <a:pos x="0" y="179"/>
                </a:cxn>
                <a:cxn ang="0">
                  <a:pos x="198" y="211"/>
                </a:cxn>
                <a:cxn ang="0">
                  <a:pos x="240" y="359"/>
                </a:cxn>
                <a:cxn ang="0">
                  <a:pos x="283" y="211"/>
                </a:cxn>
                <a:cxn ang="0">
                  <a:pos x="480" y="179"/>
                </a:cxn>
                <a:cxn ang="0">
                  <a:pos x="283" y="148"/>
                </a:cxn>
                <a:cxn ang="0">
                  <a:pos x="240" y="-1"/>
                </a:cxn>
              </a:cxnLst>
              <a:rect l="0" t="0" r="r" b="b"/>
              <a:pathLst>
                <a:path w="480" h="360">
                  <a:moveTo>
                    <a:pt x="240" y="-1"/>
                  </a:moveTo>
                  <a:lnTo>
                    <a:pt x="198" y="148"/>
                  </a:lnTo>
                  <a:lnTo>
                    <a:pt x="0" y="179"/>
                  </a:lnTo>
                  <a:lnTo>
                    <a:pt x="198" y="211"/>
                  </a:lnTo>
                  <a:lnTo>
                    <a:pt x="240" y="359"/>
                  </a:lnTo>
                  <a:lnTo>
                    <a:pt x="283" y="211"/>
                  </a:lnTo>
                  <a:lnTo>
                    <a:pt x="480" y="179"/>
                  </a:lnTo>
                  <a:lnTo>
                    <a:pt x="283" y="148"/>
                  </a:lnTo>
                  <a:lnTo>
                    <a:pt x="240" y="-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6" name="Freeform 48"/>
            <p:cNvSpPr>
              <a:spLocks/>
            </p:cNvSpPr>
            <p:nvPr/>
          </p:nvSpPr>
          <p:spPr bwMode="auto">
            <a:xfrm>
              <a:off x="16" y="4032"/>
              <a:ext cx="480" cy="360"/>
            </a:xfrm>
            <a:custGeom>
              <a:avLst/>
              <a:gdLst/>
              <a:ahLst/>
              <a:cxnLst>
                <a:cxn ang="0">
                  <a:pos x="480" y="179"/>
                </a:cxn>
                <a:cxn ang="0">
                  <a:pos x="283" y="148"/>
                </a:cxn>
                <a:cxn ang="0">
                  <a:pos x="240" y="-1"/>
                </a:cxn>
                <a:cxn ang="0">
                  <a:pos x="198" y="148"/>
                </a:cxn>
                <a:cxn ang="0">
                  <a:pos x="0" y="179"/>
                </a:cxn>
                <a:cxn ang="0">
                  <a:pos x="198" y="211"/>
                </a:cxn>
                <a:cxn ang="0">
                  <a:pos x="240" y="359"/>
                </a:cxn>
                <a:cxn ang="0">
                  <a:pos x="283" y="211"/>
                </a:cxn>
                <a:cxn ang="0">
                  <a:pos x="480" y="179"/>
                </a:cxn>
              </a:cxnLst>
              <a:rect l="0" t="0" r="r" b="b"/>
              <a:pathLst>
                <a:path w="480" h="360">
                  <a:moveTo>
                    <a:pt x="480" y="179"/>
                  </a:moveTo>
                  <a:lnTo>
                    <a:pt x="283" y="148"/>
                  </a:lnTo>
                  <a:lnTo>
                    <a:pt x="240" y="-1"/>
                  </a:lnTo>
                  <a:lnTo>
                    <a:pt x="198" y="148"/>
                  </a:lnTo>
                  <a:lnTo>
                    <a:pt x="0" y="179"/>
                  </a:lnTo>
                  <a:lnTo>
                    <a:pt x="198" y="211"/>
                  </a:lnTo>
                  <a:lnTo>
                    <a:pt x="240" y="359"/>
                  </a:lnTo>
                  <a:lnTo>
                    <a:pt x="283" y="211"/>
                  </a:lnTo>
                  <a:lnTo>
                    <a:pt x="480" y="179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5" name="Freeform 47"/>
            <p:cNvSpPr>
              <a:spLocks/>
            </p:cNvSpPr>
            <p:nvPr/>
          </p:nvSpPr>
          <p:spPr bwMode="auto">
            <a:xfrm>
              <a:off x="14" y="4381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lnTo>
                    <a:pt x="282" y="149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4" name="Freeform 46"/>
            <p:cNvSpPr>
              <a:spLocks/>
            </p:cNvSpPr>
            <p:nvPr/>
          </p:nvSpPr>
          <p:spPr bwMode="auto">
            <a:xfrm>
              <a:off x="14" y="438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9"/>
                  </a:lnTo>
                  <a:lnTo>
                    <a:pt x="240" y="0"/>
                  </a:ln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3" name="Freeform 45"/>
            <p:cNvSpPr>
              <a:spLocks/>
            </p:cNvSpPr>
            <p:nvPr/>
          </p:nvSpPr>
          <p:spPr bwMode="auto">
            <a:xfrm>
              <a:off x="33" y="474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3" y="149"/>
                </a:cxn>
                <a:cxn ang="0">
                  <a:pos x="240" y="0"/>
                </a:cxn>
                <a:cxn ang="0">
                  <a:pos x="198" y="149"/>
                </a:cxn>
                <a:cxn ang="0">
                  <a:pos x="0" y="180"/>
                </a:cxn>
                <a:cxn ang="0">
                  <a:pos x="198" y="212"/>
                </a:cxn>
                <a:cxn ang="0">
                  <a:pos x="240" y="360"/>
                </a:cxn>
                <a:cxn ang="0">
                  <a:pos x="283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3" y="149"/>
                  </a:lnTo>
                  <a:lnTo>
                    <a:pt x="240" y="0"/>
                  </a:lnTo>
                  <a:lnTo>
                    <a:pt x="198" y="149"/>
                  </a:lnTo>
                  <a:lnTo>
                    <a:pt x="0" y="180"/>
                  </a:lnTo>
                  <a:lnTo>
                    <a:pt x="198" y="212"/>
                  </a:lnTo>
                  <a:lnTo>
                    <a:pt x="240" y="360"/>
                  </a:lnTo>
                  <a:lnTo>
                    <a:pt x="283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2" name="Freeform 44"/>
            <p:cNvSpPr>
              <a:spLocks/>
            </p:cNvSpPr>
            <p:nvPr/>
          </p:nvSpPr>
          <p:spPr bwMode="auto">
            <a:xfrm>
              <a:off x="29" y="510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9"/>
                </a:cxn>
                <a:cxn ang="0">
                  <a:pos x="240" y="0"/>
                </a:cxn>
                <a:cxn ang="0">
                  <a:pos x="197" y="149"/>
                </a:cxn>
                <a:cxn ang="0">
                  <a:pos x="0" y="180"/>
                </a:cxn>
                <a:cxn ang="0">
                  <a:pos x="197" y="212"/>
                </a:cxn>
                <a:cxn ang="0">
                  <a:pos x="240" y="360"/>
                </a:cxn>
                <a:cxn ang="0">
                  <a:pos x="282" y="212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9"/>
                  </a:lnTo>
                  <a:lnTo>
                    <a:pt x="240" y="0"/>
                  </a:lnTo>
                  <a:lnTo>
                    <a:pt x="197" y="149"/>
                  </a:lnTo>
                  <a:lnTo>
                    <a:pt x="0" y="180"/>
                  </a:lnTo>
                  <a:lnTo>
                    <a:pt x="197" y="212"/>
                  </a:lnTo>
                  <a:lnTo>
                    <a:pt x="240" y="360"/>
                  </a:lnTo>
                  <a:lnTo>
                    <a:pt x="282" y="212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1" name="Freeform 43"/>
            <p:cNvSpPr>
              <a:spLocks/>
            </p:cNvSpPr>
            <p:nvPr/>
          </p:nvSpPr>
          <p:spPr bwMode="auto">
            <a:xfrm>
              <a:off x="14" y="546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90" name="Freeform 42"/>
            <p:cNvSpPr>
              <a:spLocks/>
            </p:cNvSpPr>
            <p:nvPr/>
          </p:nvSpPr>
          <p:spPr bwMode="auto">
            <a:xfrm>
              <a:off x="14" y="582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9" name="Freeform 41"/>
            <p:cNvSpPr>
              <a:spLocks/>
            </p:cNvSpPr>
            <p:nvPr/>
          </p:nvSpPr>
          <p:spPr bwMode="auto">
            <a:xfrm>
              <a:off x="14" y="618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8" name="Freeform 40"/>
            <p:cNvSpPr>
              <a:spLocks/>
            </p:cNvSpPr>
            <p:nvPr/>
          </p:nvSpPr>
          <p:spPr bwMode="auto">
            <a:xfrm>
              <a:off x="14" y="654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7" name="Freeform 39"/>
            <p:cNvSpPr>
              <a:spLocks/>
            </p:cNvSpPr>
            <p:nvPr/>
          </p:nvSpPr>
          <p:spPr bwMode="auto">
            <a:xfrm>
              <a:off x="14" y="690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6" name="Freeform 38"/>
            <p:cNvSpPr>
              <a:spLocks/>
            </p:cNvSpPr>
            <p:nvPr/>
          </p:nvSpPr>
          <p:spPr bwMode="auto">
            <a:xfrm>
              <a:off x="14" y="726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5" name="Freeform 37"/>
            <p:cNvSpPr>
              <a:spLocks/>
            </p:cNvSpPr>
            <p:nvPr/>
          </p:nvSpPr>
          <p:spPr bwMode="auto">
            <a:xfrm>
              <a:off x="14" y="7621"/>
              <a:ext cx="480" cy="360"/>
            </a:xfrm>
            <a:custGeom>
              <a:avLst/>
              <a:gdLst/>
              <a:ahLst/>
              <a:cxnLst>
                <a:cxn ang="0">
                  <a:pos x="480" y="180"/>
                </a:cxn>
                <a:cxn ang="0">
                  <a:pos x="282" y="148"/>
                </a:cxn>
                <a:cxn ang="0">
                  <a:pos x="240" y="0"/>
                </a:cxn>
                <a:cxn ang="0">
                  <a:pos x="197" y="148"/>
                </a:cxn>
                <a:cxn ang="0">
                  <a:pos x="0" y="180"/>
                </a:cxn>
                <a:cxn ang="0">
                  <a:pos x="197" y="211"/>
                </a:cxn>
                <a:cxn ang="0">
                  <a:pos x="240" y="360"/>
                </a:cxn>
                <a:cxn ang="0">
                  <a:pos x="282" y="211"/>
                </a:cxn>
                <a:cxn ang="0">
                  <a:pos x="480" y="180"/>
                </a:cxn>
              </a:cxnLst>
              <a:rect l="0" t="0" r="r" b="b"/>
              <a:pathLst>
                <a:path w="480" h="360">
                  <a:moveTo>
                    <a:pt x="480" y="180"/>
                  </a:moveTo>
                  <a:lnTo>
                    <a:pt x="282" y="148"/>
                  </a:lnTo>
                  <a:lnTo>
                    <a:pt x="240" y="0"/>
                  </a:lnTo>
                  <a:lnTo>
                    <a:pt x="197" y="148"/>
                  </a:lnTo>
                  <a:lnTo>
                    <a:pt x="0" y="180"/>
                  </a:lnTo>
                  <a:lnTo>
                    <a:pt x="197" y="211"/>
                  </a:lnTo>
                  <a:lnTo>
                    <a:pt x="240" y="360"/>
                  </a:lnTo>
                  <a:lnTo>
                    <a:pt x="282" y="211"/>
                  </a:lnTo>
                  <a:lnTo>
                    <a:pt x="480" y="18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grpSp>
        <p:nvGrpSpPr>
          <p:cNvPr id="2049" name="Group 1"/>
          <p:cNvGrpSpPr>
            <a:grpSpLocks/>
          </p:cNvGrpSpPr>
          <p:nvPr/>
        </p:nvGrpSpPr>
        <p:grpSpPr bwMode="auto">
          <a:xfrm>
            <a:off x="1973003" y="3429000"/>
            <a:ext cx="286452" cy="2358968"/>
            <a:chOff x="0" y="0"/>
            <a:chExt cx="499" cy="7978"/>
          </a:xfrm>
        </p:grpSpPr>
        <p:sp>
          <p:nvSpPr>
            <p:cNvPr id="2083" name="Freeform 35"/>
            <p:cNvSpPr>
              <a:spLocks/>
            </p:cNvSpPr>
            <p:nvPr/>
          </p:nvSpPr>
          <p:spPr bwMode="auto">
            <a:xfrm>
              <a:off x="11" y="7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7"/>
                  </a:ln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87" y="360"/>
                  </a:lnTo>
                  <a:lnTo>
                    <a:pt x="331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2" name="AutoShape 34"/>
            <p:cNvSpPr>
              <a:spLocks/>
            </p:cNvSpPr>
            <p:nvPr/>
          </p:nvSpPr>
          <p:spPr bwMode="auto">
            <a:xfrm>
              <a:off x="11" y="334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53" y="276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353" y="276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53" y="276"/>
                </a:cxn>
                <a:cxn ang="0">
                  <a:pos x="240" y="0"/>
                </a:cxn>
                <a:cxn ang="0">
                  <a:pos x="184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53" y="276"/>
                  </a:lnTo>
                  <a:lnTo>
                    <a:pt x="331" y="223"/>
                  </a:lnTo>
                  <a:lnTo>
                    <a:pt x="480" y="137"/>
                  </a:lnTo>
                  <a:close/>
                  <a:moveTo>
                    <a:pt x="353" y="276"/>
                  </a:moveTo>
                  <a:lnTo>
                    <a:pt x="240" y="276"/>
                  </a:lnTo>
                  <a:lnTo>
                    <a:pt x="387" y="360"/>
                  </a:lnTo>
                  <a:lnTo>
                    <a:pt x="353" y="276"/>
                  </a:lnTo>
                  <a:close/>
                  <a:moveTo>
                    <a:pt x="240" y="0"/>
                  </a:moveTo>
                  <a:lnTo>
                    <a:pt x="184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1" name="Freeform 33"/>
            <p:cNvSpPr>
              <a:spLocks/>
            </p:cNvSpPr>
            <p:nvPr/>
          </p:nvSpPr>
          <p:spPr bwMode="auto">
            <a:xfrm>
              <a:off x="11" y="334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7"/>
                  </a:ln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87" y="360"/>
                  </a:lnTo>
                  <a:lnTo>
                    <a:pt x="331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80" name="AutoShape 32"/>
            <p:cNvSpPr>
              <a:spLocks/>
            </p:cNvSpPr>
            <p:nvPr/>
          </p:nvSpPr>
          <p:spPr bwMode="auto">
            <a:xfrm>
              <a:off x="11" y="672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53" y="276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353" y="276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53" y="276"/>
                </a:cxn>
                <a:cxn ang="0">
                  <a:pos x="240" y="0"/>
                </a:cxn>
                <a:cxn ang="0">
                  <a:pos x="184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53" y="276"/>
                  </a:lnTo>
                  <a:lnTo>
                    <a:pt x="331" y="223"/>
                  </a:lnTo>
                  <a:lnTo>
                    <a:pt x="480" y="137"/>
                  </a:lnTo>
                  <a:close/>
                  <a:moveTo>
                    <a:pt x="353" y="276"/>
                  </a:moveTo>
                  <a:lnTo>
                    <a:pt x="240" y="276"/>
                  </a:lnTo>
                  <a:lnTo>
                    <a:pt x="387" y="360"/>
                  </a:lnTo>
                  <a:lnTo>
                    <a:pt x="353" y="276"/>
                  </a:lnTo>
                  <a:close/>
                  <a:moveTo>
                    <a:pt x="240" y="0"/>
                  </a:moveTo>
                  <a:lnTo>
                    <a:pt x="184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9" name="Freeform 31"/>
            <p:cNvSpPr>
              <a:spLocks/>
            </p:cNvSpPr>
            <p:nvPr/>
          </p:nvSpPr>
          <p:spPr bwMode="auto">
            <a:xfrm>
              <a:off x="11" y="672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7"/>
                  </a:ln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87" y="360"/>
                  </a:lnTo>
                  <a:lnTo>
                    <a:pt x="331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8" name="AutoShape 30"/>
            <p:cNvSpPr>
              <a:spLocks/>
            </p:cNvSpPr>
            <p:nvPr/>
          </p:nvSpPr>
          <p:spPr bwMode="auto">
            <a:xfrm>
              <a:off x="11" y="1004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53" y="277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353" y="277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53" y="277"/>
                </a:cxn>
                <a:cxn ang="0">
                  <a:pos x="240" y="0"/>
                </a:cxn>
                <a:cxn ang="0">
                  <a:pos x="184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53" y="277"/>
                  </a:lnTo>
                  <a:lnTo>
                    <a:pt x="331" y="224"/>
                  </a:lnTo>
                  <a:lnTo>
                    <a:pt x="480" y="138"/>
                  </a:lnTo>
                  <a:close/>
                  <a:moveTo>
                    <a:pt x="353" y="277"/>
                  </a:moveTo>
                  <a:lnTo>
                    <a:pt x="240" y="277"/>
                  </a:lnTo>
                  <a:lnTo>
                    <a:pt x="387" y="360"/>
                  </a:lnTo>
                  <a:lnTo>
                    <a:pt x="353" y="277"/>
                  </a:lnTo>
                  <a:close/>
                  <a:moveTo>
                    <a:pt x="240" y="0"/>
                  </a:moveTo>
                  <a:lnTo>
                    <a:pt x="184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7" name="Freeform 29"/>
            <p:cNvSpPr>
              <a:spLocks/>
            </p:cNvSpPr>
            <p:nvPr/>
          </p:nvSpPr>
          <p:spPr bwMode="auto">
            <a:xfrm>
              <a:off x="11" y="1004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6" name="AutoShape 28"/>
            <p:cNvSpPr>
              <a:spLocks/>
            </p:cNvSpPr>
            <p:nvPr/>
          </p:nvSpPr>
          <p:spPr bwMode="auto">
            <a:xfrm>
              <a:off x="11" y="1353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53" y="276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353" y="276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53" y="276"/>
                </a:cxn>
                <a:cxn ang="0">
                  <a:pos x="240" y="0"/>
                </a:cxn>
                <a:cxn ang="0">
                  <a:pos x="184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53" y="276"/>
                  </a:lnTo>
                  <a:lnTo>
                    <a:pt x="331" y="223"/>
                  </a:lnTo>
                  <a:lnTo>
                    <a:pt x="480" y="137"/>
                  </a:lnTo>
                  <a:close/>
                  <a:moveTo>
                    <a:pt x="353" y="276"/>
                  </a:moveTo>
                  <a:lnTo>
                    <a:pt x="240" y="276"/>
                  </a:lnTo>
                  <a:lnTo>
                    <a:pt x="387" y="360"/>
                  </a:lnTo>
                  <a:lnTo>
                    <a:pt x="353" y="276"/>
                  </a:lnTo>
                  <a:close/>
                  <a:moveTo>
                    <a:pt x="240" y="0"/>
                  </a:moveTo>
                  <a:lnTo>
                    <a:pt x="184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5" name="Freeform 27"/>
            <p:cNvSpPr>
              <a:spLocks/>
            </p:cNvSpPr>
            <p:nvPr/>
          </p:nvSpPr>
          <p:spPr bwMode="auto">
            <a:xfrm>
              <a:off x="11" y="1353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7"/>
                  </a:ln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87" y="360"/>
                  </a:lnTo>
                  <a:lnTo>
                    <a:pt x="331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4" name="AutoShape 26"/>
            <p:cNvSpPr>
              <a:spLocks/>
            </p:cNvSpPr>
            <p:nvPr/>
          </p:nvSpPr>
          <p:spPr bwMode="auto">
            <a:xfrm>
              <a:off x="11" y="1679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53" y="277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353" y="277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53" y="277"/>
                </a:cxn>
                <a:cxn ang="0">
                  <a:pos x="240" y="0"/>
                </a:cxn>
                <a:cxn ang="0">
                  <a:pos x="184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53" y="277"/>
                  </a:lnTo>
                  <a:lnTo>
                    <a:pt x="331" y="224"/>
                  </a:lnTo>
                  <a:lnTo>
                    <a:pt x="480" y="138"/>
                  </a:lnTo>
                  <a:close/>
                  <a:moveTo>
                    <a:pt x="353" y="277"/>
                  </a:moveTo>
                  <a:lnTo>
                    <a:pt x="240" y="277"/>
                  </a:lnTo>
                  <a:lnTo>
                    <a:pt x="387" y="360"/>
                  </a:lnTo>
                  <a:lnTo>
                    <a:pt x="353" y="277"/>
                  </a:lnTo>
                  <a:close/>
                  <a:moveTo>
                    <a:pt x="240" y="0"/>
                  </a:moveTo>
                  <a:lnTo>
                    <a:pt x="184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3" name="Freeform 25"/>
            <p:cNvSpPr>
              <a:spLocks/>
            </p:cNvSpPr>
            <p:nvPr/>
          </p:nvSpPr>
          <p:spPr bwMode="auto">
            <a:xfrm>
              <a:off x="11" y="1679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2" name="Freeform 24"/>
            <p:cNvSpPr>
              <a:spLocks/>
            </p:cNvSpPr>
            <p:nvPr/>
          </p:nvSpPr>
          <p:spPr bwMode="auto">
            <a:xfrm>
              <a:off x="11" y="2039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1" name="AutoShape 23"/>
            <p:cNvSpPr>
              <a:spLocks/>
            </p:cNvSpPr>
            <p:nvPr/>
          </p:nvSpPr>
          <p:spPr bwMode="auto">
            <a:xfrm>
              <a:off x="11" y="2377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53" y="276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353" y="276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53" y="276"/>
                </a:cxn>
                <a:cxn ang="0">
                  <a:pos x="240" y="0"/>
                </a:cxn>
                <a:cxn ang="0">
                  <a:pos x="184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53" y="276"/>
                  </a:lnTo>
                  <a:lnTo>
                    <a:pt x="331" y="223"/>
                  </a:lnTo>
                  <a:lnTo>
                    <a:pt x="480" y="137"/>
                  </a:lnTo>
                  <a:close/>
                  <a:moveTo>
                    <a:pt x="353" y="276"/>
                  </a:moveTo>
                  <a:lnTo>
                    <a:pt x="240" y="276"/>
                  </a:lnTo>
                  <a:lnTo>
                    <a:pt x="387" y="360"/>
                  </a:lnTo>
                  <a:lnTo>
                    <a:pt x="353" y="276"/>
                  </a:lnTo>
                  <a:close/>
                  <a:moveTo>
                    <a:pt x="240" y="0"/>
                  </a:moveTo>
                  <a:lnTo>
                    <a:pt x="184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70" name="Freeform 22"/>
            <p:cNvSpPr>
              <a:spLocks/>
            </p:cNvSpPr>
            <p:nvPr/>
          </p:nvSpPr>
          <p:spPr bwMode="auto">
            <a:xfrm>
              <a:off x="11" y="2377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7"/>
                  </a:ln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87" y="360"/>
                  </a:lnTo>
                  <a:lnTo>
                    <a:pt x="331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9" name="Freeform 21"/>
            <p:cNvSpPr>
              <a:spLocks/>
            </p:cNvSpPr>
            <p:nvPr/>
          </p:nvSpPr>
          <p:spPr bwMode="auto">
            <a:xfrm>
              <a:off x="11" y="2995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8" name="AutoShape 20"/>
            <p:cNvSpPr>
              <a:spLocks/>
            </p:cNvSpPr>
            <p:nvPr/>
          </p:nvSpPr>
          <p:spPr bwMode="auto">
            <a:xfrm>
              <a:off x="11" y="3322"/>
              <a:ext cx="480" cy="360"/>
            </a:xfrm>
            <a:custGeom>
              <a:avLst/>
              <a:gdLst/>
              <a:ahLst/>
              <a:cxnLst>
                <a:cxn ang="0">
                  <a:pos x="480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53" y="276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353" y="276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53" y="276"/>
                </a:cxn>
                <a:cxn ang="0">
                  <a:pos x="240" y="0"/>
                </a:cxn>
                <a:cxn ang="0">
                  <a:pos x="184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7"/>
                  </a:move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53" y="276"/>
                  </a:lnTo>
                  <a:lnTo>
                    <a:pt x="331" y="223"/>
                  </a:lnTo>
                  <a:lnTo>
                    <a:pt x="480" y="137"/>
                  </a:lnTo>
                  <a:close/>
                  <a:moveTo>
                    <a:pt x="353" y="276"/>
                  </a:moveTo>
                  <a:lnTo>
                    <a:pt x="240" y="276"/>
                  </a:lnTo>
                  <a:lnTo>
                    <a:pt x="387" y="360"/>
                  </a:lnTo>
                  <a:lnTo>
                    <a:pt x="353" y="276"/>
                  </a:lnTo>
                  <a:close/>
                  <a:moveTo>
                    <a:pt x="240" y="0"/>
                  </a:moveTo>
                  <a:lnTo>
                    <a:pt x="184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7" name="Freeform 19"/>
            <p:cNvSpPr>
              <a:spLocks/>
            </p:cNvSpPr>
            <p:nvPr/>
          </p:nvSpPr>
          <p:spPr bwMode="auto">
            <a:xfrm>
              <a:off x="11" y="3322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7"/>
                  </a:ln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87" y="360"/>
                  </a:lnTo>
                  <a:lnTo>
                    <a:pt x="331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6" name="AutoShape 18"/>
            <p:cNvSpPr>
              <a:spLocks/>
            </p:cNvSpPr>
            <p:nvPr/>
          </p:nvSpPr>
          <p:spPr bwMode="auto">
            <a:xfrm>
              <a:off x="11" y="3650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53" y="277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353" y="277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53" y="277"/>
                </a:cxn>
                <a:cxn ang="0">
                  <a:pos x="240" y="0"/>
                </a:cxn>
                <a:cxn ang="0">
                  <a:pos x="184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53" y="277"/>
                  </a:lnTo>
                  <a:lnTo>
                    <a:pt x="331" y="224"/>
                  </a:lnTo>
                  <a:lnTo>
                    <a:pt x="480" y="138"/>
                  </a:lnTo>
                  <a:close/>
                  <a:moveTo>
                    <a:pt x="353" y="277"/>
                  </a:moveTo>
                  <a:lnTo>
                    <a:pt x="240" y="277"/>
                  </a:lnTo>
                  <a:lnTo>
                    <a:pt x="387" y="360"/>
                  </a:lnTo>
                  <a:lnTo>
                    <a:pt x="353" y="277"/>
                  </a:lnTo>
                  <a:close/>
                  <a:moveTo>
                    <a:pt x="240" y="0"/>
                  </a:moveTo>
                  <a:lnTo>
                    <a:pt x="184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5" name="Freeform 17"/>
            <p:cNvSpPr>
              <a:spLocks/>
            </p:cNvSpPr>
            <p:nvPr/>
          </p:nvSpPr>
          <p:spPr bwMode="auto">
            <a:xfrm>
              <a:off x="11" y="365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4" name="Freeform 16"/>
            <p:cNvSpPr>
              <a:spLocks/>
            </p:cNvSpPr>
            <p:nvPr/>
          </p:nvSpPr>
          <p:spPr bwMode="auto">
            <a:xfrm>
              <a:off x="11" y="4042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7"/>
                  </a:ln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87" y="360"/>
                  </a:lnTo>
                  <a:lnTo>
                    <a:pt x="331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3" name="AutoShape 15"/>
            <p:cNvSpPr>
              <a:spLocks/>
            </p:cNvSpPr>
            <p:nvPr/>
          </p:nvSpPr>
          <p:spPr bwMode="auto">
            <a:xfrm>
              <a:off x="11" y="4370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53" y="277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353" y="277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53" y="277"/>
                </a:cxn>
                <a:cxn ang="0">
                  <a:pos x="240" y="0"/>
                </a:cxn>
                <a:cxn ang="0">
                  <a:pos x="184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53" y="277"/>
                  </a:lnTo>
                  <a:lnTo>
                    <a:pt x="331" y="224"/>
                  </a:lnTo>
                  <a:lnTo>
                    <a:pt x="480" y="138"/>
                  </a:lnTo>
                  <a:close/>
                  <a:moveTo>
                    <a:pt x="353" y="277"/>
                  </a:moveTo>
                  <a:lnTo>
                    <a:pt x="240" y="277"/>
                  </a:lnTo>
                  <a:lnTo>
                    <a:pt x="387" y="360"/>
                  </a:lnTo>
                  <a:lnTo>
                    <a:pt x="353" y="277"/>
                  </a:lnTo>
                  <a:close/>
                  <a:moveTo>
                    <a:pt x="240" y="0"/>
                  </a:moveTo>
                  <a:lnTo>
                    <a:pt x="184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2" name="Freeform 14"/>
            <p:cNvSpPr>
              <a:spLocks/>
            </p:cNvSpPr>
            <p:nvPr/>
          </p:nvSpPr>
          <p:spPr bwMode="auto">
            <a:xfrm>
              <a:off x="11" y="437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1" name="Freeform 13"/>
            <p:cNvSpPr>
              <a:spLocks/>
            </p:cNvSpPr>
            <p:nvPr/>
          </p:nvSpPr>
          <p:spPr bwMode="auto">
            <a:xfrm>
              <a:off x="11" y="473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60" name="Freeform 12"/>
            <p:cNvSpPr>
              <a:spLocks/>
            </p:cNvSpPr>
            <p:nvPr/>
          </p:nvSpPr>
          <p:spPr bwMode="auto">
            <a:xfrm>
              <a:off x="11" y="509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9" name="Freeform 11"/>
            <p:cNvSpPr>
              <a:spLocks/>
            </p:cNvSpPr>
            <p:nvPr/>
          </p:nvSpPr>
          <p:spPr bwMode="auto">
            <a:xfrm>
              <a:off x="11" y="545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8" name="Freeform 10"/>
            <p:cNvSpPr>
              <a:spLocks/>
            </p:cNvSpPr>
            <p:nvPr/>
          </p:nvSpPr>
          <p:spPr bwMode="auto">
            <a:xfrm>
              <a:off x="11" y="581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7" name="Freeform 9"/>
            <p:cNvSpPr>
              <a:spLocks/>
            </p:cNvSpPr>
            <p:nvPr/>
          </p:nvSpPr>
          <p:spPr bwMode="auto">
            <a:xfrm>
              <a:off x="11" y="617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6" name="Freeform 8"/>
            <p:cNvSpPr>
              <a:spLocks/>
            </p:cNvSpPr>
            <p:nvPr/>
          </p:nvSpPr>
          <p:spPr bwMode="auto">
            <a:xfrm>
              <a:off x="11" y="653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5" name="Freeform 7"/>
            <p:cNvSpPr>
              <a:spLocks/>
            </p:cNvSpPr>
            <p:nvPr/>
          </p:nvSpPr>
          <p:spPr bwMode="auto">
            <a:xfrm>
              <a:off x="11" y="6901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7"/>
                  </a:ln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87" y="360"/>
                  </a:lnTo>
                  <a:lnTo>
                    <a:pt x="331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4" name="Freeform 6"/>
            <p:cNvSpPr>
              <a:spLocks/>
            </p:cNvSpPr>
            <p:nvPr/>
          </p:nvSpPr>
          <p:spPr bwMode="auto">
            <a:xfrm>
              <a:off x="11" y="7261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7"/>
                </a:cxn>
                <a:cxn ang="0">
                  <a:pos x="0" y="137"/>
                </a:cxn>
                <a:cxn ang="0">
                  <a:pos x="150" y="223"/>
                </a:cxn>
                <a:cxn ang="0">
                  <a:pos x="94" y="360"/>
                </a:cxn>
                <a:cxn ang="0">
                  <a:pos x="240" y="276"/>
                </a:cxn>
                <a:cxn ang="0">
                  <a:pos x="387" y="360"/>
                </a:cxn>
                <a:cxn ang="0">
                  <a:pos x="331" y="223"/>
                </a:cxn>
                <a:cxn ang="0">
                  <a:pos x="480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7"/>
                  </a:lnTo>
                  <a:lnTo>
                    <a:pt x="0" y="137"/>
                  </a:lnTo>
                  <a:lnTo>
                    <a:pt x="150" y="223"/>
                  </a:lnTo>
                  <a:lnTo>
                    <a:pt x="94" y="360"/>
                  </a:lnTo>
                  <a:lnTo>
                    <a:pt x="240" y="276"/>
                  </a:lnTo>
                  <a:lnTo>
                    <a:pt x="387" y="360"/>
                  </a:lnTo>
                  <a:lnTo>
                    <a:pt x="331" y="223"/>
                  </a:lnTo>
                  <a:lnTo>
                    <a:pt x="480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3" name="AutoShape 5"/>
            <p:cNvSpPr>
              <a:spLocks/>
            </p:cNvSpPr>
            <p:nvPr/>
          </p:nvSpPr>
          <p:spPr bwMode="auto">
            <a:xfrm>
              <a:off x="11" y="7610"/>
              <a:ext cx="480" cy="360"/>
            </a:xfrm>
            <a:custGeom>
              <a:avLst/>
              <a:gdLst/>
              <a:ahLst/>
              <a:cxnLst>
                <a:cxn ang="0">
                  <a:pos x="480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53" y="277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353" y="277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53" y="277"/>
                </a:cxn>
                <a:cxn ang="0">
                  <a:pos x="240" y="0"/>
                </a:cxn>
                <a:cxn ang="0">
                  <a:pos x="184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80" y="138"/>
                  </a:move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53" y="277"/>
                  </a:lnTo>
                  <a:lnTo>
                    <a:pt x="331" y="224"/>
                  </a:lnTo>
                  <a:lnTo>
                    <a:pt x="480" y="138"/>
                  </a:lnTo>
                  <a:close/>
                  <a:moveTo>
                    <a:pt x="353" y="277"/>
                  </a:moveTo>
                  <a:lnTo>
                    <a:pt x="240" y="277"/>
                  </a:lnTo>
                  <a:lnTo>
                    <a:pt x="387" y="360"/>
                  </a:lnTo>
                  <a:lnTo>
                    <a:pt x="353" y="277"/>
                  </a:lnTo>
                  <a:close/>
                  <a:moveTo>
                    <a:pt x="240" y="0"/>
                  </a:moveTo>
                  <a:lnTo>
                    <a:pt x="184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2" name="Freeform 4"/>
            <p:cNvSpPr>
              <a:spLocks/>
            </p:cNvSpPr>
            <p:nvPr/>
          </p:nvSpPr>
          <p:spPr bwMode="auto">
            <a:xfrm>
              <a:off x="11" y="7610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4" y="138"/>
                </a:cxn>
                <a:cxn ang="0">
                  <a:pos x="0" y="138"/>
                </a:cxn>
                <a:cxn ang="0">
                  <a:pos x="150" y="224"/>
                </a:cxn>
                <a:cxn ang="0">
                  <a:pos x="94" y="360"/>
                </a:cxn>
                <a:cxn ang="0">
                  <a:pos x="240" y="277"/>
                </a:cxn>
                <a:cxn ang="0">
                  <a:pos x="387" y="360"/>
                </a:cxn>
                <a:cxn ang="0">
                  <a:pos x="331" y="224"/>
                </a:cxn>
                <a:cxn ang="0">
                  <a:pos x="480" y="138"/>
                </a:cxn>
                <a:cxn ang="0">
                  <a:pos x="296" y="138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4" y="138"/>
                  </a:lnTo>
                  <a:lnTo>
                    <a:pt x="0" y="138"/>
                  </a:lnTo>
                  <a:lnTo>
                    <a:pt x="150" y="224"/>
                  </a:lnTo>
                  <a:lnTo>
                    <a:pt x="94" y="360"/>
                  </a:lnTo>
                  <a:lnTo>
                    <a:pt x="240" y="277"/>
                  </a:lnTo>
                  <a:lnTo>
                    <a:pt x="387" y="360"/>
                  </a:lnTo>
                  <a:lnTo>
                    <a:pt x="331" y="224"/>
                  </a:lnTo>
                  <a:lnTo>
                    <a:pt x="480" y="138"/>
                  </a:lnTo>
                  <a:lnTo>
                    <a:pt x="296" y="138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1" name="AutoShape 3"/>
            <p:cNvSpPr>
              <a:spLocks/>
            </p:cNvSpPr>
            <p:nvPr/>
          </p:nvSpPr>
          <p:spPr bwMode="auto">
            <a:xfrm>
              <a:off x="7" y="2684"/>
              <a:ext cx="480" cy="360"/>
            </a:xfrm>
            <a:custGeom>
              <a:avLst/>
              <a:gdLst/>
              <a:ahLst/>
              <a:cxnLst>
                <a:cxn ang="0">
                  <a:pos x="479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52" y="276"/>
                </a:cxn>
                <a:cxn ang="0">
                  <a:pos x="330" y="223"/>
                </a:cxn>
                <a:cxn ang="0">
                  <a:pos x="479" y="137"/>
                </a:cxn>
                <a:cxn ang="0">
                  <a:pos x="352" y="276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52" y="276"/>
                </a:cxn>
                <a:cxn ang="0">
                  <a:pos x="240" y="0"/>
                </a:cxn>
                <a:cxn ang="0">
                  <a:pos x="183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479" y="137"/>
                  </a:move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52" y="276"/>
                  </a:lnTo>
                  <a:lnTo>
                    <a:pt x="330" y="223"/>
                  </a:lnTo>
                  <a:lnTo>
                    <a:pt x="479" y="137"/>
                  </a:lnTo>
                  <a:close/>
                  <a:moveTo>
                    <a:pt x="352" y="276"/>
                  </a:moveTo>
                  <a:lnTo>
                    <a:pt x="240" y="276"/>
                  </a:lnTo>
                  <a:lnTo>
                    <a:pt x="386" y="360"/>
                  </a:lnTo>
                  <a:lnTo>
                    <a:pt x="352" y="276"/>
                  </a:lnTo>
                  <a:close/>
                  <a:moveTo>
                    <a:pt x="240" y="0"/>
                  </a:moveTo>
                  <a:lnTo>
                    <a:pt x="183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  <p:sp>
          <p:nvSpPr>
            <p:cNvPr id="2050" name="Freeform 2"/>
            <p:cNvSpPr>
              <a:spLocks/>
            </p:cNvSpPr>
            <p:nvPr/>
          </p:nvSpPr>
          <p:spPr bwMode="auto">
            <a:xfrm>
              <a:off x="7" y="2684"/>
              <a:ext cx="480" cy="360"/>
            </a:xfrm>
            <a:custGeom>
              <a:avLst/>
              <a:gdLst/>
              <a:ahLst/>
              <a:cxnLst>
                <a:cxn ang="0">
                  <a:pos x="240" y="0"/>
                </a:cxn>
                <a:cxn ang="0">
                  <a:pos x="183" y="137"/>
                </a:cxn>
                <a:cxn ang="0">
                  <a:pos x="0" y="137"/>
                </a:cxn>
                <a:cxn ang="0">
                  <a:pos x="149" y="223"/>
                </a:cxn>
                <a:cxn ang="0">
                  <a:pos x="93" y="360"/>
                </a:cxn>
                <a:cxn ang="0">
                  <a:pos x="240" y="276"/>
                </a:cxn>
                <a:cxn ang="0">
                  <a:pos x="386" y="360"/>
                </a:cxn>
                <a:cxn ang="0">
                  <a:pos x="330" y="223"/>
                </a:cxn>
                <a:cxn ang="0">
                  <a:pos x="479" y="137"/>
                </a:cxn>
                <a:cxn ang="0">
                  <a:pos x="296" y="137"/>
                </a:cxn>
                <a:cxn ang="0">
                  <a:pos x="240" y="0"/>
                </a:cxn>
              </a:cxnLst>
              <a:rect l="0" t="0" r="r" b="b"/>
              <a:pathLst>
                <a:path w="480" h="360">
                  <a:moveTo>
                    <a:pt x="240" y="0"/>
                  </a:moveTo>
                  <a:lnTo>
                    <a:pt x="183" y="137"/>
                  </a:lnTo>
                  <a:lnTo>
                    <a:pt x="0" y="137"/>
                  </a:lnTo>
                  <a:lnTo>
                    <a:pt x="149" y="223"/>
                  </a:lnTo>
                  <a:lnTo>
                    <a:pt x="93" y="360"/>
                  </a:lnTo>
                  <a:lnTo>
                    <a:pt x="240" y="276"/>
                  </a:lnTo>
                  <a:lnTo>
                    <a:pt x="386" y="360"/>
                  </a:lnTo>
                  <a:lnTo>
                    <a:pt x="330" y="223"/>
                  </a:lnTo>
                  <a:lnTo>
                    <a:pt x="479" y="137"/>
                  </a:lnTo>
                  <a:lnTo>
                    <a:pt x="296" y="137"/>
                  </a:lnTo>
                  <a:lnTo>
                    <a:pt x="240" y="0"/>
                  </a:lnTo>
                  <a:close/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ES"/>
            </a:p>
          </p:txBody>
        </p:sp>
      </p:grpSp>
      <p:sp>
        <p:nvSpPr>
          <p:cNvPr id="145" name="144 CuadroTexto"/>
          <p:cNvSpPr txBox="1"/>
          <p:nvPr/>
        </p:nvSpPr>
        <p:spPr>
          <a:xfrm>
            <a:off x="4211960" y="1412777"/>
            <a:ext cx="4536504" cy="535531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53695" indent="-353695" algn="just">
              <a:buFont typeface="Wingdings" pitchFamily="2" charset="2"/>
              <a:buChar char="q"/>
            </a:pPr>
            <a:r>
              <a:rPr lang="es-ES" dirty="0"/>
              <a:t> El partido se juega al mejor de 3 sets de 15 puntos cada uno. Ganando con una diferencia de 2 puntos.</a:t>
            </a:r>
          </a:p>
          <a:p>
            <a:pPr algn="just"/>
            <a:endParaRPr lang="es-ES" dirty="0">
              <a:cs typeface="Calibri"/>
            </a:endParaRPr>
          </a:p>
          <a:p>
            <a:pPr marL="353695" indent="-353695" algn="just">
              <a:buFont typeface="Wingdings" pitchFamily="2" charset="2"/>
              <a:buChar char="q"/>
            </a:pPr>
            <a:r>
              <a:rPr lang="es-ES" dirty="0"/>
              <a:t>Existen </a:t>
            </a:r>
            <a:r>
              <a:rPr lang="es-ES" u="sng" dirty="0"/>
              <a:t>3 tipos de puntuaciones</a:t>
            </a:r>
            <a:r>
              <a:rPr lang="es-ES" dirty="0"/>
              <a:t>:</a:t>
            </a:r>
            <a:endParaRPr lang="es-ES" dirty="0">
              <a:cs typeface="Calibri"/>
            </a:endParaRPr>
          </a:p>
          <a:p>
            <a:pPr marL="353695" indent="-353695" algn="just"/>
            <a:r>
              <a:rPr lang="es-ES" b="1" dirty="0">
                <a:solidFill>
                  <a:srgbClr val="00B0F0"/>
                </a:solidFill>
              </a:rPr>
              <a:t>1 punto </a:t>
            </a:r>
            <a:r>
              <a:rPr lang="es-ES" dirty="0"/>
              <a:t>cuando la pelota caiga al suelo, bote fuera del campo, den menos de tres golpeos o más de 4, dos golpeos seguidos, etc.</a:t>
            </a:r>
            <a:endParaRPr lang="es-ES" dirty="0">
              <a:cs typeface="Calibri"/>
            </a:endParaRPr>
          </a:p>
          <a:p>
            <a:pPr marL="353695" indent="-353695" algn="just"/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2 puntos (BROKEN) </a:t>
            </a:r>
            <a:r>
              <a:rPr lang="es-ES" dirty="0"/>
              <a:t>cuando el broken- lanzador impacta a la pelota enviada por su equipo antes de que </a:t>
            </a:r>
            <a:r>
              <a:rPr lang="es-ES" dirty="0" err="1"/>
              <a:t>recepcione</a:t>
            </a:r>
            <a:r>
              <a:rPr lang="es-ES" dirty="0"/>
              <a:t> el equipo contrario y esta modifica su trayectoria y cae al suelo.</a:t>
            </a:r>
            <a:endParaRPr lang="es-ES" dirty="0">
              <a:cs typeface="Calibri"/>
            </a:endParaRPr>
          </a:p>
          <a:p>
            <a:pPr marL="353695" indent="-353695" algn="just"/>
            <a:r>
              <a:rPr lang="es-ES" b="1" dirty="0">
                <a:solidFill>
                  <a:srgbClr val="00B050"/>
                </a:solidFill>
              </a:rPr>
              <a:t>3 puntos (REBROKEN) </a:t>
            </a:r>
            <a:r>
              <a:rPr lang="es-ES" dirty="0"/>
              <a:t>cuando además de todo lo anterior los tres golpeos de un equipo se realicen con tres partes del cuerpo diferentes (verbalizadas), por ejemplo: cabeza, rodilla, mano.</a:t>
            </a:r>
            <a:endParaRPr lang="es-ES" dirty="0"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84330" y="548681"/>
            <a:ext cx="7743646" cy="648557"/>
          </a:xfr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s-ES" b="1">
                <a:solidFill>
                  <a:schemeClr val="accent1">
                    <a:lumMod val="50000"/>
                  </a:schemeClr>
                </a:solidFill>
              </a:rPr>
              <a:t>POSIBLES ROLES</a:t>
            </a:r>
          </a:p>
        </p:txBody>
      </p:sp>
      <p:sp>
        <p:nvSpPr>
          <p:cNvPr id="6" name="5 Pentágono"/>
          <p:cNvSpPr/>
          <p:nvPr/>
        </p:nvSpPr>
        <p:spPr>
          <a:xfrm>
            <a:off x="784452" y="1341616"/>
            <a:ext cx="1656184" cy="648072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BROKEN GOLPEADOR</a:t>
            </a:r>
          </a:p>
        </p:txBody>
      </p:sp>
      <p:sp>
        <p:nvSpPr>
          <p:cNvPr id="7" name="6 Pentágono"/>
          <p:cNvSpPr/>
          <p:nvPr/>
        </p:nvSpPr>
        <p:spPr>
          <a:xfrm>
            <a:off x="784452" y="2176958"/>
            <a:ext cx="1656184" cy="720080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BROKEN LANZADOR</a:t>
            </a:r>
          </a:p>
        </p:txBody>
      </p:sp>
      <p:sp>
        <p:nvSpPr>
          <p:cNvPr id="8" name="7 Pentágono"/>
          <p:cNvSpPr/>
          <p:nvPr/>
        </p:nvSpPr>
        <p:spPr>
          <a:xfrm>
            <a:off x="784452" y="3170692"/>
            <a:ext cx="1728192" cy="720080"/>
          </a:xfrm>
          <a:prstGeom prst="homePlate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</a:rPr>
              <a:t>ENTRENADOR</a:t>
            </a:r>
          </a:p>
        </p:txBody>
      </p:sp>
      <p:sp>
        <p:nvSpPr>
          <p:cNvPr id="9" name="8 Pentágono"/>
          <p:cNvSpPr/>
          <p:nvPr/>
        </p:nvSpPr>
        <p:spPr>
          <a:xfrm>
            <a:off x="784452" y="4883295"/>
            <a:ext cx="1656184" cy="648072"/>
          </a:xfrm>
          <a:prstGeom prst="homePlat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</a:rPr>
              <a:t>ARBITRO</a:t>
            </a:r>
          </a:p>
        </p:txBody>
      </p:sp>
      <p:sp>
        <p:nvSpPr>
          <p:cNvPr id="10" name="9 Pentágono"/>
          <p:cNvSpPr/>
          <p:nvPr/>
        </p:nvSpPr>
        <p:spPr>
          <a:xfrm>
            <a:off x="827584" y="5747512"/>
            <a:ext cx="1656184" cy="576064"/>
          </a:xfrm>
          <a:prstGeom prst="homePlat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b="1">
              <a:solidFill>
                <a:schemeClr val="bg1"/>
              </a:solidFill>
            </a:endParaRPr>
          </a:p>
          <a:p>
            <a:pPr algn="ctr"/>
            <a:r>
              <a:rPr lang="es-ES" b="1">
                <a:solidFill>
                  <a:schemeClr val="bg1"/>
                </a:solidFill>
              </a:rPr>
              <a:t>ANOTADOR</a:t>
            </a:r>
          </a:p>
          <a:p>
            <a:pPr algn="ctr"/>
            <a:endParaRPr lang="es-ES" b="1">
              <a:solidFill>
                <a:schemeClr val="bg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440757" y="1341616"/>
            <a:ext cx="5976664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s-ES"/>
              <a:t>Formas parte de un equipo y tú colocación en la pista es compartida con más jugadores de tú equipo.</a:t>
            </a:r>
          </a:p>
        </p:txBody>
      </p:sp>
      <p:sp>
        <p:nvSpPr>
          <p:cNvPr id="12" name="11 Rectángulo"/>
          <p:cNvSpPr/>
          <p:nvPr/>
        </p:nvSpPr>
        <p:spPr>
          <a:xfrm>
            <a:off x="2440879" y="2220090"/>
            <a:ext cx="5832648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s-ES"/>
              <a:t>Formas parte de un equipo pero tú colocación en la pista es distinta a los demás jugadores.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2512765" y="3069808"/>
            <a:ext cx="58326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/>
              <a:t>Debes prestar atención a las indicaciones específicas del profesor. Corrige a tus compañeros cuando lo necesiten y, sobre todo, consigue que todos estén motivados.</a:t>
            </a:r>
          </a:p>
        </p:txBody>
      </p:sp>
      <p:sp>
        <p:nvSpPr>
          <p:cNvPr id="14" name="13 Rectángulo"/>
          <p:cNvSpPr/>
          <p:nvPr/>
        </p:nvSpPr>
        <p:spPr>
          <a:xfrm>
            <a:off x="2441000" y="4940804"/>
            <a:ext cx="576064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s-ES"/>
              <a:t>Presta atención a la explicación de las normas de la actividad y ayuda a que se cumplan.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2584773" y="5848275"/>
            <a:ext cx="5472608" cy="3693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s-ES"/>
              <a:t>Lleva la contabilidad de los puntos en el acta.</a:t>
            </a:r>
          </a:p>
        </p:txBody>
      </p:sp>
      <p:sp>
        <p:nvSpPr>
          <p:cNvPr id="16" name="8 Pentágono">
            <a:extLst>
              <a:ext uri="{FF2B5EF4-FFF2-40B4-BE49-F238E27FC236}">
                <a16:creationId xmlns:a16="http://schemas.microsoft.com/office/drawing/2014/main" id="{85BFC054-A136-4662-A0F2-B8C22F0E22C1}"/>
              </a:ext>
            </a:extLst>
          </p:cNvPr>
          <p:cNvSpPr/>
          <p:nvPr/>
        </p:nvSpPr>
        <p:spPr>
          <a:xfrm>
            <a:off x="784451" y="4092540"/>
            <a:ext cx="2058750" cy="64807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>
                <a:solidFill>
                  <a:schemeClr val="bg1"/>
                </a:solidFill>
                <a:cs typeface="Calibri"/>
              </a:rPr>
              <a:t>RECOGEPELOTAS</a:t>
            </a:r>
          </a:p>
        </p:txBody>
      </p:sp>
      <p:sp>
        <p:nvSpPr>
          <p:cNvPr id="18" name="13 Rectángulo">
            <a:extLst>
              <a:ext uri="{FF2B5EF4-FFF2-40B4-BE49-F238E27FC236}">
                <a16:creationId xmlns:a16="http://schemas.microsoft.com/office/drawing/2014/main" id="{4BF661C3-CEE6-4772-B40C-464250D06311}"/>
              </a:ext>
            </a:extLst>
          </p:cNvPr>
          <p:cNvSpPr/>
          <p:nvPr/>
        </p:nvSpPr>
        <p:spPr>
          <a:xfrm>
            <a:off x="2771679" y="4092540"/>
            <a:ext cx="5760640" cy="6463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just"/>
            <a:r>
              <a:rPr lang="es-ES" dirty="0"/>
              <a:t>Recoge las pelotas que lanzan los broken lanzadores y acercárselas para que puedan continuar el juego.</a:t>
            </a:r>
            <a:endParaRPr lang="es-ES" dirty="0"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835696" y="4653136"/>
            <a:ext cx="5256584" cy="115212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S" sz="8000" b="1">
                <a:solidFill>
                  <a:schemeClr val="accent1">
                    <a:lumMod val="50000"/>
                  </a:schemeClr>
                </a:solidFill>
              </a:rPr>
              <a:t>¡A JUGAR!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11560" y="1196752"/>
            <a:ext cx="8229600" cy="720080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es-ES" sz="4400" b="1">
                <a:solidFill>
                  <a:schemeClr val="accent1">
                    <a:lumMod val="50000"/>
                  </a:schemeClr>
                </a:solidFill>
              </a:rPr>
              <a:t>¡ESPERAMOS QUE OS DIVIRTÁIS!</a:t>
            </a:r>
          </a:p>
        </p:txBody>
      </p:sp>
      <p:sp>
        <p:nvSpPr>
          <p:cNvPr id="4" name="3 Rectángulo"/>
          <p:cNvSpPr/>
          <p:nvPr/>
        </p:nvSpPr>
        <p:spPr>
          <a:xfrm>
            <a:off x="3779912" y="2564904"/>
            <a:ext cx="1334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s-ES" b="1">
                <a:solidFill>
                  <a:schemeClr val="accent1">
                    <a:lumMod val="50000"/>
                  </a:schemeClr>
                </a:solidFill>
              </a:rPr>
              <a:t> RECUERDA:</a:t>
            </a:r>
          </a:p>
        </p:txBody>
      </p:sp>
      <p:sp>
        <p:nvSpPr>
          <p:cNvPr id="5" name="4 CuadroTexto"/>
          <p:cNvSpPr txBox="1"/>
          <p:nvPr/>
        </p:nvSpPr>
        <p:spPr>
          <a:xfrm>
            <a:off x="2771800" y="2924944"/>
            <a:ext cx="3600400" cy="7078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b="1">
                <a:solidFill>
                  <a:schemeClr val="accent1">
                    <a:lumMod val="50000"/>
                  </a:schemeClr>
                </a:solidFill>
              </a:rPr>
              <a:t>JUEGA LIMPIO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3995936" y="42210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>
                <a:solidFill>
                  <a:schemeClr val="accent1">
                    <a:lumMod val="50000"/>
                  </a:schemeClr>
                </a:solidFill>
              </a:rPr>
              <a:t>Y AHORA: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ROKENBALL">
            <a:hlinkClick r:id="" action="ppaction://media"/>
            <a:extLst>
              <a:ext uri="{FF2B5EF4-FFF2-40B4-BE49-F238E27FC236}">
                <a16:creationId xmlns:a16="http://schemas.microsoft.com/office/drawing/2014/main" id="{43D1D0EF-3D94-4DF9-BFD8-345A1FFA6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0451" y="692696"/>
            <a:ext cx="8023098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c4cb4a4-3250-4c17-af33-788eb0973048">
      <Terms xmlns="http://schemas.microsoft.com/office/infopath/2007/PartnerControls"/>
    </lcf76f155ced4ddcb4097134ff3c332f>
    <TaxCatchAll xmlns="7a74e660-a7ad-4f4a-b934-181f9caa47b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833C455B7CFB24B85782BA046735B04" ma:contentTypeVersion="13" ma:contentTypeDescription="Crear nuevo documento." ma:contentTypeScope="" ma:versionID="2fab897936c97fa66b2abb3b993c8502">
  <xsd:schema xmlns:xsd="http://www.w3.org/2001/XMLSchema" xmlns:xs="http://www.w3.org/2001/XMLSchema" xmlns:p="http://schemas.microsoft.com/office/2006/metadata/properties" xmlns:ns2="6c4cb4a4-3250-4c17-af33-788eb0973048" xmlns:ns3="7a74e660-a7ad-4f4a-b934-181f9caa47b8" targetNamespace="http://schemas.microsoft.com/office/2006/metadata/properties" ma:root="true" ma:fieldsID="c89ec0a50a22c55b56eecd5e9017486e" ns2:_="" ns3:_="">
    <xsd:import namespace="6c4cb4a4-3250-4c17-af33-788eb0973048"/>
    <xsd:import namespace="7a74e660-a7ad-4f4a-b934-181f9caa47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4cb4a4-3250-4c17-af33-788eb097304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Etiquetas de imagen" ma:readOnly="false" ma:fieldId="{5cf76f15-5ced-4ddc-b409-7134ff3c332f}" ma:taxonomyMulti="true" ma:sspId="2f81fab6-5715-43b2-96f5-83aa164231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a74e660-a7ad-4f4a-b934-181f9caa47b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a3631a83-667a-4092-845b-08a816660ffc}" ma:internalName="TaxCatchAll" ma:showField="CatchAllData" ma:web="7a74e660-a7ad-4f4a-b934-181f9caa47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CC21F0-DF6D-4BE5-9CFC-ADEA48D48A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FEC153E-5F0D-4C31-92FA-B92D561E02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8B984B-A411-47FF-BC53-81B83D052519}"/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TM03457444[[fn=Base]]</Template>
  <TotalTime>23</TotalTime>
  <Words>593</Words>
  <Application>Microsoft Office PowerPoint</Application>
  <PresentationFormat>Presentación en pantalla (4:3)</PresentationFormat>
  <Paragraphs>270</Paragraphs>
  <Slides>8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REGLAMENTO </vt:lpstr>
      <vt:lpstr>EL CAMPO </vt:lpstr>
      <vt:lpstr>LA RED, EL BALÓN Y LAS PELOTAS</vt:lpstr>
      <vt:lpstr>NORMAS BÁSICAS</vt:lpstr>
      <vt:lpstr>ANOTACIÓN</vt:lpstr>
      <vt:lpstr>POSIBLES ROLES</vt:lpstr>
      <vt:lpstr>¡A JUGAR!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REGLAMENTO BROKENBALL</dc:title>
  <dc:creator>Luis Ignacio</dc:creator>
  <cp:lastModifiedBy>ROBERTO E. LOPEZ SANCHEZ</cp:lastModifiedBy>
  <cp:revision>9</cp:revision>
  <dcterms:created xsi:type="dcterms:W3CDTF">2019-02-08T08:17:35Z</dcterms:created>
  <dcterms:modified xsi:type="dcterms:W3CDTF">2023-10-25T16:42:29Z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0x0101006833C455B7CFB24B85782BA046735B04</vt:lpwstr>
  </property>
  <property fmtid="{D5CDD505-2E9C-101B-9397-08002B2CF9AE}" pid="3" name="Order">
    <vt:lpwstr>1000.00000000000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