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4"/>
  </p:sldMasterIdLst>
  <p:notesMasterIdLst>
    <p:notesMasterId r:id="rId127"/>
  </p:notesMasterIdLst>
  <p:sldIdLst>
    <p:sldId id="256" r:id="rId5"/>
    <p:sldId id="258" r:id="rId6"/>
    <p:sldId id="257" r:id="rId7"/>
    <p:sldId id="397" r:id="rId8"/>
    <p:sldId id="398" r:id="rId9"/>
    <p:sldId id="259" r:id="rId10"/>
    <p:sldId id="260" r:id="rId11"/>
    <p:sldId id="261" r:id="rId12"/>
    <p:sldId id="318" r:id="rId13"/>
    <p:sldId id="319" r:id="rId14"/>
    <p:sldId id="320" r:id="rId15"/>
    <p:sldId id="262" r:id="rId16"/>
    <p:sldId id="333" r:id="rId17"/>
    <p:sldId id="322" r:id="rId18"/>
    <p:sldId id="400" r:id="rId19"/>
    <p:sldId id="321" r:id="rId20"/>
    <p:sldId id="263" r:id="rId21"/>
    <p:sldId id="406" r:id="rId22"/>
    <p:sldId id="338" r:id="rId23"/>
    <p:sldId id="317" r:id="rId24"/>
    <p:sldId id="399" r:id="rId25"/>
    <p:sldId id="265" r:id="rId26"/>
    <p:sldId id="267" r:id="rId27"/>
    <p:sldId id="268" r:id="rId28"/>
    <p:sldId id="374" r:id="rId29"/>
    <p:sldId id="375" r:id="rId30"/>
    <p:sldId id="376" r:id="rId31"/>
    <p:sldId id="377" r:id="rId32"/>
    <p:sldId id="378" r:id="rId33"/>
    <p:sldId id="379" r:id="rId34"/>
    <p:sldId id="380" r:id="rId35"/>
    <p:sldId id="270" r:id="rId36"/>
    <p:sldId id="271" r:id="rId37"/>
    <p:sldId id="272" r:id="rId38"/>
    <p:sldId id="339" r:id="rId39"/>
    <p:sldId id="273" r:id="rId40"/>
    <p:sldId id="274" r:id="rId41"/>
    <p:sldId id="275" r:id="rId42"/>
    <p:sldId id="276" r:id="rId43"/>
    <p:sldId id="277" r:id="rId44"/>
    <p:sldId id="278" r:id="rId45"/>
    <p:sldId id="279" r:id="rId46"/>
    <p:sldId id="371" r:id="rId47"/>
    <p:sldId id="372" r:id="rId48"/>
    <p:sldId id="381" r:id="rId49"/>
    <p:sldId id="382" r:id="rId50"/>
    <p:sldId id="383" r:id="rId51"/>
    <p:sldId id="384" r:id="rId52"/>
    <p:sldId id="385" r:id="rId53"/>
    <p:sldId id="280" r:id="rId54"/>
    <p:sldId id="266" r:id="rId55"/>
    <p:sldId id="407" r:id="rId56"/>
    <p:sldId id="286" r:id="rId57"/>
    <p:sldId id="282" r:id="rId58"/>
    <p:sldId id="283" r:id="rId59"/>
    <p:sldId id="284" r:id="rId60"/>
    <p:sldId id="281" r:id="rId61"/>
    <p:sldId id="285" r:id="rId62"/>
    <p:sldId id="386" r:id="rId63"/>
    <p:sldId id="387" r:id="rId64"/>
    <p:sldId id="388" r:id="rId65"/>
    <p:sldId id="340" r:id="rId66"/>
    <p:sldId id="341" r:id="rId67"/>
    <p:sldId id="342" r:id="rId68"/>
    <p:sldId id="373" r:id="rId69"/>
    <p:sldId id="326" r:id="rId70"/>
    <p:sldId id="289" r:id="rId71"/>
    <p:sldId id="288" r:id="rId72"/>
    <p:sldId id="287" r:id="rId73"/>
    <p:sldId id="291" r:id="rId74"/>
    <p:sldId id="336" r:id="rId75"/>
    <p:sldId id="332" r:id="rId76"/>
    <p:sldId id="331" r:id="rId77"/>
    <p:sldId id="330" r:id="rId78"/>
    <p:sldId id="329" r:id="rId79"/>
    <p:sldId id="328" r:id="rId80"/>
    <p:sldId id="327" r:id="rId81"/>
    <p:sldId id="311" r:id="rId82"/>
    <p:sldId id="408" r:id="rId83"/>
    <p:sldId id="409" r:id="rId84"/>
    <p:sldId id="313" r:id="rId85"/>
    <p:sldId id="314" r:id="rId86"/>
    <p:sldId id="315" r:id="rId87"/>
    <p:sldId id="410" r:id="rId88"/>
    <p:sldId id="335" r:id="rId89"/>
    <p:sldId id="404" r:id="rId90"/>
    <p:sldId id="389" r:id="rId91"/>
    <p:sldId id="390" r:id="rId92"/>
    <p:sldId id="392" r:id="rId93"/>
    <p:sldId id="393" r:id="rId94"/>
    <p:sldId id="394" r:id="rId95"/>
    <p:sldId id="347" r:id="rId96"/>
    <p:sldId id="395" r:id="rId97"/>
    <p:sldId id="348" r:id="rId98"/>
    <p:sldId id="264" r:id="rId99"/>
    <p:sldId id="349" r:id="rId100"/>
    <p:sldId id="350" r:id="rId101"/>
    <p:sldId id="351" r:id="rId102"/>
    <p:sldId id="352" r:id="rId103"/>
    <p:sldId id="396" r:id="rId104"/>
    <p:sldId id="353" r:id="rId105"/>
    <p:sldId id="354" r:id="rId106"/>
    <p:sldId id="316" r:id="rId107"/>
    <p:sldId id="411" r:id="rId108"/>
    <p:sldId id="290" r:id="rId109"/>
    <p:sldId id="300" r:id="rId110"/>
    <p:sldId id="324" r:id="rId111"/>
    <p:sldId id="325" r:id="rId112"/>
    <p:sldId id="307" r:id="rId113"/>
    <p:sldId id="298" r:id="rId114"/>
    <p:sldId id="306" r:id="rId115"/>
    <p:sldId id="297" r:id="rId116"/>
    <p:sldId id="305" r:id="rId117"/>
    <p:sldId id="296" r:id="rId118"/>
    <p:sldId id="304" r:id="rId119"/>
    <p:sldId id="295" r:id="rId120"/>
    <p:sldId id="303" r:id="rId121"/>
    <p:sldId id="294" r:id="rId122"/>
    <p:sldId id="302" r:id="rId123"/>
    <p:sldId id="293" r:id="rId124"/>
    <p:sldId id="301" r:id="rId125"/>
    <p:sldId id="292" r:id="rId12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016B1F-F360-4103-9915-AC056C4B40F2}" v="2176" dt="2023-04-19T10:47:47.264"/>
    <p1510:client id="{C54AD389-BB40-4F32-9C8F-055B311B0F59}" v="228" vWet="230" dt="2023-04-19T10:44:48.4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26" autoAdjust="0"/>
    <p:restoredTop sz="94660"/>
  </p:normalViewPr>
  <p:slideViewPr>
    <p:cSldViewPr snapToGrid="0">
      <p:cViewPr varScale="1">
        <p:scale>
          <a:sx n="64" d="100"/>
          <a:sy n="64" d="100"/>
        </p:scale>
        <p:origin x="118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microsoft.com/office/2015/10/relationships/revisionInfo" Target="revisionInfo.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diagrams/_rels/data1.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174239-0717-49C4-9699-844893BABBB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C72C344-0099-4DCA-9C73-071061DDA954}">
      <dgm:prSet/>
      <dgm:spPr/>
      <dgm:t>
        <a:bodyPr/>
        <a:lstStyle/>
        <a:p>
          <a:pPr>
            <a:lnSpc>
              <a:spcPct val="100000"/>
            </a:lnSpc>
          </a:pPr>
          <a:r>
            <a:rPr lang="es-ES"/>
            <a:t>Word</a:t>
          </a:r>
          <a:endParaRPr lang="en-US"/>
        </a:p>
      </dgm:t>
    </dgm:pt>
    <dgm:pt modelId="{3E0A2637-63BB-4736-BF2F-D79652CF3B0B}" type="parTrans" cxnId="{A6D9C673-C860-4E00-BCE7-7F19D06C1B14}">
      <dgm:prSet/>
      <dgm:spPr/>
      <dgm:t>
        <a:bodyPr/>
        <a:lstStyle/>
        <a:p>
          <a:endParaRPr lang="en-US"/>
        </a:p>
      </dgm:t>
    </dgm:pt>
    <dgm:pt modelId="{71C2FF35-27E8-4CD0-864A-83335F6E08BB}" type="sibTrans" cxnId="{A6D9C673-C860-4E00-BCE7-7F19D06C1B14}">
      <dgm:prSet/>
      <dgm:spPr/>
      <dgm:t>
        <a:bodyPr/>
        <a:lstStyle/>
        <a:p>
          <a:endParaRPr lang="en-US"/>
        </a:p>
      </dgm:t>
    </dgm:pt>
    <dgm:pt modelId="{8FB2A339-A12F-4C59-AF2A-F3F4FCA5D2D4}">
      <dgm:prSet/>
      <dgm:spPr/>
      <dgm:t>
        <a:bodyPr/>
        <a:lstStyle/>
        <a:p>
          <a:pPr>
            <a:lnSpc>
              <a:spcPct val="100000"/>
            </a:lnSpc>
          </a:pPr>
          <a:r>
            <a:rPr lang="es-ES"/>
            <a:t>PPT</a:t>
          </a:r>
          <a:endParaRPr lang="en-US"/>
        </a:p>
      </dgm:t>
    </dgm:pt>
    <dgm:pt modelId="{27A4DEB2-84B3-4637-96C0-6A96D4BCFE4B}" type="parTrans" cxnId="{3C442A1F-6AE9-4EB4-931D-7A10E7B162D2}">
      <dgm:prSet/>
      <dgm:spPr/>
      <dgm:t>
        <a:bodyPr/>
        <a:lstStyle/>
        <a:p>
          <a:endParaRPr lang="en-US"/>
        </a:p>
      </dgm:t>
    </dgm:pt>
    <dgm:pt modelId="{7A5A8AF0-125B-4C47-95E8-EEEFBA7047BA}" type="sibTrans" cxnId="{3C442A1F-6AE9-4EB4-931D-7A10E7B162D2}">
      <dgm:prSet/>
      <dgm:spPr/>
      <dgm:t>
        <a:bodyPr/>
        <a:lstStyle/>
        <a:p>
          <a:endParaRPr lang="en-US"/>
        </a:p>
      </dgm:t>
    </dgm:pt>
    <dgm:pt modelId="{FCB93B7F-C270-4C0A-B768-3747C0FE69CF}">
      <dgm:prSet/>
      <dgm:spPr/>
      <dgm:t>
        <a:bodyPr/>
        <a:lstStyle/>
        <a:p>
          <a:pPr>
            <a:lnSpc>
              <a:spcPct val="100000"/>
            </a:lnSpc>
          </a:pPr>
          <a:r>
            <a:rPr lang="es-ES"/>
            <a:t>EXCEL</a:t>
          </a:r>
          <a:endParaRPr lang="en-US"/>
        </a:p>
      </dgm:t>
    </dgm:pt>
    <dgm:pt modelId="{3172D4AE-73AE-464A-B7BA-555C03BBA85E}" type="parTrans" cxnId="{23B0827C-BEA2-40C1-8921-58B89F05AAD9}">
      <dgm:prSet/>
      <dgm:spPr/>
      <dgm:t>
        <a:bodyPr/>
        <a:lstStyle/>
        <a:p>
          <a:endParaRPr lang="en-US"/>
        </a:p>
      </dgm:t>
    </dgm:pt>
    <dgm:pt modelId="{80C92E0D-1DBA-4398-894C-71F3E93BAFA9}" type="sibTrans" cxnId="{23B0827C-BEA2-40C1-8921-58B89F05AAD9}">
      <dgm:prSet/>
      <dgm:spPr/>
      <dgm:t>
        <a:bodyPr/>
        <a:lstStyle/>
        <a:p>
          <a:endParaRPr lang="en-US"/>
        </a:p>
      </dgm:t>
    </dgm:pt>
    <dgm:pt modelId="{7735ED37-1FCA-4A73-B178-12F08703E233}">
      <dgm:prSet/>
      <dgm:spPr/>
      <dgm:t>
        <a:bodyPr/>
        <a:lstStyle/>
        <a:p>
          <a:pPr>
            <a:lnSpc>
              <a:spcPct val="100000"/>
            </a:lnSpc>
          </a:pPr>
          <a:r>
            <a:rPr lang="es-ES"/>
            <a:t>Sway</a:t>
          </a:r>
          <a:endParaRPr lang="en-US"/>
        </a:p>
      </dgm:t>
    </dgm:pt>
    <dgm:pt modelId="{E3B9E2AF-3D35-47DA-8799-E28EE85A9619}" type="parTrans" cxnId="{2456FC9D-4F5F-41A9-8035-8688E58BF262}">
      <dgm:prSet/>
      <dgm:spPr/>
      <dgm:t>
        <a:bodyPr/>
        <a:lstStyle/>
        <a:p>
          <a:endParaRPr lang="en-US"/>
        </a:p>
      </dgm:t>
    </dgm:pt>
    <dgm:pt modelId="{16CA842F-A793-48EC-AED2-293157C822A5}" type="sibTrans" cxnId="{2456FC9D-4F5F-41A9-8035-8688E58BF262}">
      <dgm:prSet/>
      <dgm:spPr/>
      <dgm:t>
        <a:bodyPr/>
        <a:lstStyle/>
        <a:p>
          <a:endParaRPr lang="en-US"/>
        </a:p>
      </dgm:t>
    </dgm:pt>
    <dgm:pt modelId="{84E6B340-0DBD-45AF-987B-7FA3F790A818}">
      <dgm:prSet/>
      <dgm:spPr/>
      <dgm:t>
        <a:bodyPr/>
        <a:lstStyle/>
        <a:p>
          <a:pPr>
            <a:lnSpc>
              <a:spcPct val="100000"/>
            </a:lnSpc>
          </a:pPr>
          <a:r>
            <a:rPr lang="es-ES"/>
            <a:t>OneNote</a:t>
          </a:r>
          <a:endParaRPr lang="en-US"/>
        </a:p>
      </dgm:t>
    </dgm:pt>
    <dgm:pt modelId="{F4489630-F912-42F0-9826-361C062A3094}" type="parTrans" cxnId="{AB13A961-8B35-4DE2-9E86-681620C0D0B0}">
      <dgm:prSet/>
      <dgm:spPr/>
      <dgm:t>
        <a:bodyPr/>
        <a:lstStyle/>
        <a:p>
          <a:endParaRPr lang="en-US"/>
        </a:p>
      </dgm:t>
    </dgm:pt>
    <dgm:pt modelId="{AB1417DA-270B-44D9-A58E-816980B391E0}" type="sibTrans" cxnId="{AB13A961-8B35-4DE2-9E86-681620C0D0B0}">
      <dgm:prSet/>
      <dgm:spPr/>
      <dgm:t>
        <a:bodyPr/>
        <a:lstStyle/>
        <a:p>
          <a:endParaRPr lang="en-US"/>
        </a:p>
      </dgm:t>
    </dgm:pt>
    <dgm:pt modelId="{1D810430-CCD8-417C-A38D-932BF3A8F1B3}" type="pres">
      <dgm:prSet presAssocID="{58174239-0717-49C4-9699-844893BABBB6}" presName="root" presStyleCnt="0">
        <dgm:presLayoutVars>
          <dgm:dir/>
          <dgm:resizeHandles val="exact"/>
        </dgm:presLayoutVars>
      </dgm:prSet>
      <dgm:spPr/>
    </dgm:pt>
    <dgm:pt modelId="{720559C8-BB04-4C9A-B97B-57314BEB6F8A}" type="pres">
      <dgm:prSet presAssocID="{AC72C344-0099-4DCA-9C73-071061DDA954}" presName="compNode" presStyleCnt="0"/>
      <dgm:spPr/>
    </dgm:pt>
    <dgm:pt modelId="{EFCD1C11-9D0D-442B-862C-94F8669C7500}" type="pres">
      <dgm:prSet presAssocID="{AC72C344-0099-4DCA-9C73-071061DDA954}" presName="bgRect" presStyleLbl="bgShp" presStyleIdx="0" presStyleCnt="5"/>
      <dgm:spPr/>
    </dgm:pt>
    <dgm:pt modelId="{12991685-A704-4AB1-BE84-171CC1817FEA}" type="pres">
      <dgm:prSet presAssocID="{AC72C344-0099-4DCA-9C73-071061DDA95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Vlog"/>
        </a:ext>
      </dgm:extLst>
    </dgm:pt>
    <dgm:pt modelId="{47D3B581-1780-40D8-A1C3-1B8B73BE663E}" type="pres">
      <dgm:prSet presAssocID="{AC72C344-0099-4DCA-9C73-071061DDA954}" presName="spaceRect" presStyleCnt="0"/>
      <dgm:spPr/>
    </dgm:pt>
    <dgm:pt modelId="{DCD9EE84-BE7C-4681-8FB3-1CD2672BA062}" type="pres">
      <dgm:prSet presAssocID="{AC72C344-0099-4DCA-9C73-071061DDA954}" presName="parTx" presStyleLbl="revTx" presStyleIdx="0" presStyleCnt="5">
        <dgm:presLayoutVars>
          <dgm:chMax val="0"/>
          <dgm:chPref val="0"/>
        </dgm:presLayoutVars>
      </dgm:prSet>
      <dgm:spPr/>
    </dgm:pt>
    <dgm:pt modelId="{8A290B10-4418-4A18-BF14-2F409062893D}" type="pres">
      <dgm:prSet presAssocID="{71C2FF35-27E8-4CD0-864A-83335F6E08BB}" presName="sibTrans" presStyleCnt="0"/>
      <dgm:spPr/>
    </dgm:pt>
    <dgm:pt modelId="{ADCEC232-0A4F-4809-BE9F-BBCBB1923190}" type="pres">
      <dgm:prSet presAssocID="{8FB2A339-A12F-4C59-AF2A-F3F4FCA5D2D4}" presName="compNode" presStyleCnt="0"/>
      <dgm:spPr/>
    </dgm:pt>
    <dgm:pt modelId="{AFADCC06-25C4-461B-A2C8-D9DA1E397D65}" type="pres">
      <dgm:prSet presAssocID="{8FB2A339-A12F-4C59-AF2A-F3F4FCA5D2D4}" presName="bgRect" presStyleLbl="bgShp" presStyleIdx="1" presStyleCnt="5"/>
      <dgm:spPr/>
    </dgm:pt>
    <dgm:pt modelId="{9EFB52E0-87F7-4663-940F-11C35BC0E4A5}" type="pres">
      <dgm:prSet presAssocID="{8FB2A339-A12F-4C59-AF2A-F3F4FCA5D2D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Orca"/>
        </a:ext>
      </dgm:extLst>
    </dgm:pt>
    <dgm:pt modelId="{FDC56A32-5BA0-40F5-9C2E-7D59E44FB6B4}" type="pres">
      <dgm:prSet presAssocID="{8FB2A339-A12F-4C59-AF2A-F3F4FCA5D2D4}" presName="spaceRect" presStyleCnt="0"/>
      <dgm:spPr/>
    </dgm:pt>
    <dgm:pt modelId="{26E21685-03D1-40DD-A292-BDB2C1709289}" type="pres">
      <dgm:prSet presAssocID="{8FB2A339-A12F-4C59-AF2A-F3F4FCA5D2D4}" presName="parTx" presStyleLbl="revTx" presStyleIdx="1" presStyleCnt="5">
        <dgm:presLayoutVars>
          <dgm:chMax val="0"/>
          <dgm:chPref val="0"/>
        </dgm:presLayoutVars>
      </dgm:prSet>
      <dgm:spPr/>
    </dgm:pt>
    <dgm:pt modelId="{682FC85B-F657-45CC-B0DA-3DDE39FD6923}" type="pres">
      <dgm:prSet presAssocID="{7A5A8AF0-125B-4C47-95E8-EEEFBA7047BA}" presName="sibTrans" presStyleCnt="0"/>
      <dgm:spPr/>
    </dgm:pt>
    <dgm:pt modelId="{902B53BF-B86B-47A5-AA09-E7C69CC4A207}" type="pres">
      <dgm:prSet presAssocID="{FCB93B7F-C270-4C0A-B768-3747C0FE69CF}" presName="compNode" presStyleCnt="0"/>
      <dgm:spPr/>
    </dgm:pt>
    <dgm:pt modelId="{FF07946A-5903-4AC1-A1F9-87AE7D4637FB}" type="pres">
      <dgm:prSet presAssocID="{FCB93B7F-C270-4C0A-B768-3747C0FE69CF}" presName="bgRect" presStyleLbl="bgShp" presStyleIdx="2" presStyleCnt="5"/>
      <dgm:spPr/>
    </dgm:pt>
    <dgm:pt modelId="{D0956D3D-60AD-43A0-A38A-CC527D115F87}" type="pres">
      <dgm:prSet presAssocID="{FCB93B7F-C270-4C0A-B768-3747C0FE69C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abla"/>
        </a:ext>
      </dgm:extLst>
    </dgm:pt>
    <dgm:pt modelId="{3EC4BEA0-E849-43D0-9401-CC61BFB2CA98}" type="pres">
      <dgm:prSet presAssocID="{FCB93B7F-C270-4C0A-B768-3747C0FE69CF}" presName="spaceRect" presStyleCnt="0"/>
      <dgm:spPr/>
    </dgm:pt>
    <dgm:pt modelId="{C71EC919-1503-4A2B-95D9-17EAB595BF1C}" type="pres">
      <dgm:prSet presAssocID="{FCB93B7F-C270-4C0A-B768-3747C0FE69CF}" presName="parTx" presStyleLbl="revTx" presStyleIdx="2" presStyleCnt="5">
        <dgm:presLayoutVars>
          <dgm:chMax val="0"/>
          <dgm:chPref val="0"/>
        </dgm:presLayoutVars>
      </dgm:prSet>
      <dgm:spPr/>
    </dgm:pt>
    <dgm:pt modelId="{9B0F9B4A-3341-4256-8834-67EB367E9C82}" type="pres">
      <dgm:prSet presAssocID="{80C92E0D-1DBA-4398-894C-71F3E93BAFA9}" presName="sibTrans" presStyleCnt="0"/>
      <dgm:spPr/>
    </dgm:pt>
    <dgm:pt modelId="{C3AEA449-9C25-4CAC-9872-D0EBEF5D6CBE}" type="pres">
      <dgm:prSet presAssocID="{7735ED37-1FCA-4A73-B178-12F08703E233}" presName="compNode" presStyleCnt="0"/>
      <dgm:spPr/>
    </dgm:pt>
    <dgm:pt modelId="{59BF6098-85E2-4A1E-80D0-CB8DFB4DD93D}" type="pres">
      <dgm:prSet presAssocID="{7735ED37-1FCA-4A73-B178-12F08703E233}" presName="bgRect" presStyleLbl="bgShp" presStyleIdx="3" presStyleCnt="5"/>
      <dgm:spPr/>
    </dgm:pt>
    <dgm:pt modelId="{F4657CE6-C3CF-4E35-879A-16EB642D3BA4}" type="pres">
      <dgm:prSet presAssocID="{7735ED37-1FCA-4A73-B178-12F08703E23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vron Arrows"/>
        </a:ext>
      </dgm:extLst>
    </dgm:pt>
    <dgm:pt modelId="{241E0858-09C3-4EC6-8188-3A5E647292A3}" type="pres">
      <dgm:prSet presAssocID="{7735ED37-1FCA-4A73-B178-12F08703E233}" presName="spaceRect" presStyleCnt="0"/>
      <dgm:spPr/>
    </dgm:pt>
    <dgm:pt modelId="{DA172F78-2E01-4A51-B25B-1DB02BF849A7}" type="pres">
      <dgm:prSet presAssocID="{7735ED37-1FCA-4A73-B178-12F08703E233}" presName="parTx" presStyleLbl="revTx" presStyleIdx="3" presStyleCnt="5">
        <dgm:presLayoutVars>
          <dgm:chMax val="0"/>
          <dgm:chPref val="0"/>
        </dgm:presLayoutVars>
      </dgm:prSet>
      <dgm:spPr/>
    </dgm:pt>
    <dgm:pt modelId="{2FCA2A43-DA8E-4066-8446-F042BE2AF8C6}" type="pres">
      <dgm:prSet presAssocID="{16CA842F-A793-48EC-AED2-293157C822A5}" presName="sibTrans" presStyleCnt="0"/>
      <dgm:spPr/>
    </dgm:pt>
    <dgm:pt modelId="{F30F5882-1FF1-4A6C-B167-7D78D5A89491}" type="pres">
      <dgm:prSet presAssocID="{84E6B340-0DBD-45AF-987B-7FA3F790A818}" presName="compNode" presStyleCnt="0"/>
      <dgm:spPr/>
    </dgm:pt>
    <dgm:pt modelId="{06D2E30C-3DCD-4055-8FA0-0F45690283D7}" type="pres">
      <dgm:prSet presAssocID="{84E6B340-0DBD-45AF-987B-7FA3F790A818}" presName="bgRect" presStyleLbl="bgShp" presStyleIdx="4" presStyleCnt="5"/>
      <dgm:spPr/>
    </dgm:pt>
    <dgm:pt modelId="{BD855EF4-52C6-4583-9349-77523B356AB9}" type="pres">
      <dgm:prSet presAssocID="{84E6B340-0DBD-45AF-987B-7FA3F790A81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Lápiz"/>
        </a:ext>
      </dgm:extLst>
    </dgm:pt>
    <dgm:pt modelId="{297A1A9D-87F8-4154-86B8-F3180A3DEF41}" type="pres">
      <dgm:prSet presAssocID="{84E6B340-0DBD-45AF-987B-7FA3F790A818}" presName="spaceRect" presStyleCnt="0"/>
      <dgm:spPr/>
    </dgm:pt>
    <dgm:pt modelId="{39A053EC-8C7A-4DAF-9582-6BEEE8F75EE5}" type="pres">
      <dgm:prSet presAssocID="{84E6B340-0DBD-45AF-987B-7FA3F790A818}" presName="parTx" presStyleLbl="revTx" presStyleIdx="4" presStyleCnt="5">
        <dgm:presLayoutVars>
          <dgm:chMax val="0"/>
          <dgm:chPref val="0"/>
        </dgm:presLayoutVars>
      </dgm:prSet>
      <dgm:spPr/>
    </dgm:pt>
  </dgm:ptLst>
  <dgm:cxnLst>
    <dgm:cxn modelId="{3C442A1F-6AE9-4EB4-931D-7A10E7B162D2}" srcId="{58174239-0717-49C4-9699-844893BABBB6}" destId="{8FB2A339-A12F-4C59-AF2A-F3F4FCA5D2D4}" srcOrd="1" destOrd="0" parTransId="{27A4DEB2-84B3-4637-96C0-6A96D4BCFE4B}" sibTransId="{7A5A8AF0-125B-4C47-95E8-EEEFBA7047BA}"/>
    <dgm:cxn modelId="{08EFD633-363C-4784-A1D1-F1EF74F63912}" type="presOf" srcId="{AC72C344-0099-4DCA-9C73-071061DDA954}" destId="{DCD9EE84-BE7C-4681-8FB3-1CD2672BA062}" srcOrd="0" destOrd="0" presId="urn:microsoft.com/office/officeart/2018/2/layout/IconVerticalSolidList"/>
    <dgm:cxn modelId="{AB13A961-8B35-4DE2-9E86-681620C0D0B0}" srcId="{58174239-0717-49C4-9699-844893BABBB6}" destId="{84E6B340-0DBD-45AF-987B-7FA3F790A818}" srcOrd="4" destOrd="0" parTransId="{F4489630-F912-42F0-9826-361C062A3094}" sibTransId="{AB1417DA-270B-44D9-A58E-816980B391E0}"/>
    <dgm:cxn modelId="{7E32A745-3B92-412A-9E3A-57F226D4AFDF}" type="presOf" srcId="{FCB93B7F-C270-4C0A-B768-3747C0FE69CF}" destId="{C71EC919-1503-4A2B-95D9-17EAB595BF1C}" srcOrd="0" destOrd="0" presId="urn:microsoft.com/office/officeart/2018/2/layout/IconVerticalSolidList"/>
    <dgm:cxn modelId="{A6D9C673-C860-4E00-BCE7-7F19D06C1B14}" srcId="{58174239-0717-49C4-9699-844893BABBB6}" destId="{AC72C344-0099-4DCA-9C73-071061DDA954}" srcOrd="0" destOrd="0" parTransId="{3E0A2637-63BB-4736-BF2F-D79652CF3B0B}" sibTransId="{71C2FF35-27E8-4CD0-864A-83335F6E08BB}"/>
    <dgm:cxn modelId="{23B0827C-BEA2-40C1-8921-58B89F05AAD9}" srcId="{58174239-0717-49C4-9699-844893BABBB6}" destId="{FCB93B7F-C270-4C0A-B768-3747C0FE69CF}" srcOrd="2" destOrd="0" parTransId="{3172D4AE-73AE-464A-B7BA-555C03BBA85E}" sibTransId="{80C92E0D-1DBA-4398-894C-71F3E93BAFA9}"/>
    <dgm:cxn modelId="{15C26897-01D8-4022-B86D-2992976FE5A6}" type="presOf" srcId="{58174239-0717-49C4-9699-844893BABBB6}" destId="{1D810430-CCD8-417C-A38D-932BF3A8F1B3}" srcOrd="0" destOrd="0" presId="urn:microsoft.com/office/officeart/2018/2/layout/IconVerticalSolidList"/>
    <dgm:cxn modelId="{418CC699-4E9F-43CA-B2FB-9B002FFE4B82}" type="presOf" srcId="{8FB2A339-A12F-4C59-AF2A-F3F4FCA5D2D4}" destId="{26E21685-03D1-40DD-A292-BDB2C1709289}" srcOrd="0" destOrd="0" presId="urn:microsoft.com/office/officeart/2018/2/layout/IconVerticalSolidList"/>
    <dgm:cxn modelId="{F380669C-6393-4615-B592-415A160F5EAD}" type="presOf" srcId="{7735ED37-1FCA-4A73-B178-12F08703E233}" destId="{DA172F78-2E01-4A51-B25B-1DB02BF849A7}" srcOrd="0" destOrd="0" presId="urn:microsoft.com/office/officeart/2018/2/layout/IconVerticalSolidList"/>
    <dgm:cxn modelId="{2456FC9D-4F5F-41A9-8035-8688E58BF262}" srcId="{58174239-0717-49C4-9699-844893BABBB6}" destId="{7735ED37-1FCA-4A73-B178-12F08703E233}" srcOrd="3" destOrd="0" parTransId="{E3B9E2AF-3D35-47DA-8799-E28EE85A9619}" sibTransId="{16CA842F-A793-48EC-AED2-293157C822A5}"/>
    <dgm:cxn modelId="{DF464DA8-E43B-4E0D-90F0-F34C0BCD8758}" type="presOf" srcId="{84E6B340-0DBD-45AF-987B-7FA3F790A818}" destId="{39A053EC-8C7A-4DAF-9582-6BEEE8F75EE5}" srcOrd="0" destOrd="0" presId="urn:microsoft.com/office/officeart/2018/2/layout/IconVerticalSolidList"/>
    <dgm:cxn modelId="{1D4B661A-9720-4801-92C5-FCB8932BD2AE}" type="presParOf" srcId="{1D810430-CCD8-417C-A38D-932BF3A8F1B3}" destId="{720559C8-BB04-4C9A-B97B-57314BEB6F8A}" srcOrd="0" destOrd="0" presId="urn:microsoft.com/office/officeart/2018/2/layout/IconVerticalSolidList"/>
    <dgm:cxn modelId="{2E4A2D9D-AC9A-4176-9B71-939AA9FF5E6E}" type="presParOf" srcId="{720559C8-BB04-4C9A-B97B-57314BEB6F8A}" destId="{EFCD1C11-9D0D-442B-862C-94F8669C7500}" srcOrd="0" destOrd="0" presId="urn:microsoft.com/office/officeart/2018/2/layout/IconVerticalSolidList"/>
    <dgm:cxn modelId="{27153C51-B383-4A54-AFBE-CA85A95874B7}" type="presParOf" srcId="{720559C8-BB04-4C9A-B97B-57314BEB6F8A}" destId="{12991685-A704-4AB1-BE84-171CC1817FEA}" srcOrd="1" destOrd="0" presId="urn:microsoft.com/office/officeart/2018/2/layout/IconVerticalSolidList"/>
    <dgm:cxn modelId="{7ACCDF41-F63D-44AE-BEA8-E7B6E121E413}" type="presParOf" srcId="{720559C8-BB04-4C9A-B97B-57314BEB6F8A}" destId="{47D3B581-1780-40D8-A1C3-1B8B73BE663E}" srcOrd="2" destOrd="0" presId="urn:microsoft.com/office/officeart/2018/2/layout/IconVerticalSolidList"/>
    <dgm:cxn modelId="{759BC899-140E-49B2-BCF2-6D74A45E8D3C}" type="presParOf" srcId="{720559C8-BB04-4C9A-B97B-57314BEB6F8A}" destId="{DCD9EE84-BE7C-4681-8FB3-1CD2672BA062}" srcOrd="3" destOrd="0" presId="urn:microsoft.com/office/officeart/2018/2/layout/IconVerticalSolidList"/>
    <dgm:cxn modelId="{6963DAAC-DFDA-487C-B3B3-03A710C542F5}" type="presParOf" srcId="{1D810430-CCD8-417C-A38D-932BF3A8F1B3}" destId="{8A290B10-4418-4A18-BF14-2F409062893D}" srcOrd="1" destOrd="0" presId="urn:microsoft.com/office/officeart/2018/2/layout/IconVerticalSolidList"/>
    <dgm:cxn modelId="{3FFF44F2-0D72-40F7-B957-1453BEACEA1F}" type="presParOf" srcId="{1D810430-CCD8-417C-A38D-932BF3A8F1B3}" destId="{ADCEC232-0A4F-4809-BE9F-BBCBB1923190}" srcOrd="2" destOrd="0" presId="urn:microsoft.com/office/officeart/2018/2/layout/IconVerticalSolidList"/>
    <dgm:cxn modelId="{4E42F3FC-843C-4618-93C5-F1DB7B8DCB86}" type="presParOf" srcId="{ADCEC232-0A4F-4809-BE9F-BBCBB1923190}" destId="{AFADCC06-25C4-461B-A2C8-D9DA1E397D65}" srcOrd="0" destOrd="0" presId="urn:microsoft.com/office/officeart/2018/2/layout/IconVerticalSolidList"/>
    <dgm:cxn modelId="{8FEC21C7-1A7E-42AC-9E0A-CFFCF1C4427E}" type="presParOf" srcId="{ADCEC232-0A4F-4809-BE9F-BBCBB1923190}" destId="{9EFB52E0-87F7-4663-940F-11C35BC0E4A5}" srcOrd="1" destOrd="0" presId="urn:microsoft.com/office/officeart/2018/2/layout/IconVerticalSolidList"/>
    <dgm:cxn modelId="{7956CA10-7198-49D7-80C6-DD2689641287}" type="presParOf" srcId="{ADCEC232-0A4F-4809-BE9F-BBCBB1923190}" destId="{FDC56A32-5BA0-40F5-9C2E-7D59E44FB6B4}" srcOrd="2" destOrd="0" presId="urn:microsoft.com/office/officeart/2018/2/layout/IconVerticalSolidList"/>
    <dgm:cxn modelId="{14CE144F-07E6-4893-8BAF-FB5E73E37F88}" type="presParOf" srcId="{ADCEC232-0A4F-4809-BE9F-BBCBB1923190}" destId="{26E21685-03D1-40DD-A292-BDB2C1709289}" srcOrd="3" destOrd="0" presId="urn:microsoft.com/office/officeart/2018/2/layout/IconVerticalSolidList"/>
    <dgm:cxn modelId="{31292A0E-D9C9-4067-990A-2F0064138AF2}" type="presParOf" srcId="{1D810430-CCD8-417C-A38D-932BF3A8F1B3}" destId="{682FC85B-F657-45CC-B0DA-3DDE39FD6923}" srcOrd="3" destOrd="0" presId="urn:microsoft.com/office/officeart/2018/2/layout/IconVerticalSolidList"/>
    <dgm:cxn modelId="{33C8BCED-9460-4A19-93E7-A7315A0719B6}" type="presParOf" srcId="{1D810430-CCD8-417C-A38D-932BF3A8F1B3}" destId="{902B53BF-B86B-47A5-AA09-E7C69CC4A207}" srcOrd="4" destOrd="0" presId="urn:microsoft.com/office/officeart/2018/2/layout/IconVerticalSolidList"/>
    <dgm:cxn modelId="{FCEF3642-1DC3-4ED8-9A24-2ADD4B0EFE74}" type="presParOf" srcId="{902B53BF-B86B-47A5-AA09-E7C69CC4A207}" destId="{FF07946A-5903-4AC1-A1F9-87AE7D4637FB}" srcOrd="0" destOrd="0" presId="urn:microsoft.com/office/officeart/2018/2/layout/IconVerticalSolidList"/>
    <dgm:cxn modelId="{68D606FF-371F-41D7-8C57-D9B0D1F9C128}" type="presParOf" srcId="{902B53BF-B86B-47A5-AA09-E7C69CC4A207}" destId="{D0956D3D-60AD-43A0-A38A-CC527D115F87}" srcOrd="1" destOrd="0" presId="urn:microsoft.com/office/officeart/2018/2/layout/IconVerticalSolidList"/>
    <dgm:cxn modelId="{2236F094-5ACA-4C34-ADBA-43F2569966F1}" type="presParOf" srcId="{902B53BF-B86B-47A5-AA09-E7C69CC4A207}" destId="{3EC4BEA0-E849-43D0-9401-CC61BFB2CA98}" srcOrd="2" destOrd="0" presId="urn:microsoft.com/office/officeart/2018/2/layout/IconVerticalSolidList"/>
    <dgm:cxn modelId="{C3964BE1-66C0-429D-9459-283384306342}" type="presParOf" srcId="{902B53BF-B86B-47A5-AA09-E7C69CC4A207}" destId="{C71EC919-1503-4A2B-95D9-17EAB595BF1C}" srcOrd="3" destOrd="0" presId="urn:microsoft.com/office/officeart/2018/2/layout/IconVerticalSolidList"/>
    <dgm:cxn modelId="{5449EE2B-7F9C-44F8-9839-469FAFD1DE3E}" type="presParOf" srcId="{1D810430-CCD8-417C-A38D-932BF3A8F1B3}" destId="{9B0F9B4A-3341-4256-8834-67EB367E9C82}" srcOrd="5" destOrd="0" presId="urn:microsoft.com/office/officeart/2018/2/layout/IconVerticalSolidList"/>
    <dgm:cxn modelId="{F7726B41-B89B-4525-A8A7-F935E9805AE7}" type="presParOf" srcId="{1D810430-CCD8-417C-A38D-932BF3A8F1B3}" destId="{C3AEA449-9C25-4CAC-9872-D0EBEF5D6CBE}" srcOrd="6" destOrd="0" presId="urn:microsoft.com/office/officeart/2018/2/layout/IconVerticalSolidList"/>
    <dgm:cxn modelId="{81623CC0-F63B-4248-B9B5-96F3616466EF}" type="presParOf" srcId="{C3AEA449-9C25-4CAC-9872-D0EBEF5D6CBE}" destId="{59BF6098-85E2-4A1E-80D0-CB8DFB4DD93D}" srcOrd="0" destOrd="0" presId="urn:microsoft.com/office/officeart/2018/2/layout/IconVerticalSolidList"/>
    <dgm:cxn modelId="{29186E27-982D-4340-942C-FAE7652824FD}" type="presParOf" srcId="{C3AEA449-9C25-4CAC-9872-D0EBEF5D6CBE}" destId="{F4657CE6-C3CF-4E35-879A-16EB642D3BA4}" srcOrd="1" destOrd="0" presId="urn:microsoft.com/office/officeart/2018/2/layout/IconVerticalSolidList"/>
    <dgm:cxn modelId="{27FA5B23-421B-4E09-A968-84533EA95AE7}" type="presParOf" srcId="{C3AEA449-9C25-4CAC-9872-D0EBEF5D6CBE}" destId="{241E0858-09C3-4EC6-8188-3A5E647292A3}" srcOrd="2" destOrd="0" presId="urn:microsoft.com/office/officeart/2018/2/layout/IconVerticalSolidList"/>
    <dgm:cxn modelId="{9383FB18-9584-42EE-9664-37FC08A15332}" type="presParOf" srcId="{C3AEA449-9C25-4CAC-9872-D0EBEF5D6CBE}" destId="{DA172F78-2E01-4A51-B25B-1DB02BF849A7}" srcOrd="3" destOrd="0" presId="urn:microsoft.com/office/officeart/2018/2/layout/IconVerticalSolidList"/>
    <dgm:cxn modelId="{20099984-E3AD-4BB4-9839-AEA55FCEC717}" type="presParOf" srcId="{1D810430-CCD8-417C-A38D-932BF3A8F1B3}" destId="{2FCA2A43-DA8E-4066-8446-F042BE2AF8C6}" srcOrd="7" destOrd="0" presId="urn:microsoft.com/office/officeart/2018/2/layout/IconVerticalSolidList"/>
    <dgm:cxn modelId="{324DC5B2-C4C0-47EA-9622-32380BAABBD3}" type="presParOf" srcId="{1D810430-CCD8-417C-A38D-932BF3A8F1B3}" destId="{F30F5882-1FF1-4A6C-B167-7D78D5A89491}" srcOrd="8" destOrd="0" presId="urn:microsoft.com/office/officeart/2018/2/layout/IconVerticalSolidList"/>
    <dgm:cxn modelId="{0BF140A1-55A6-4A9B-BE86-2A2611A17916}" type="presParOf" srcId="{F30F5882-1FF1-4A6C-B167-7D78D5A89491}" destId="{06D2E30C-3DCD-4055-8FA0-0F45690283D7}" srcOrd="0" destOrd="0" presId="urn:microsoft.com/office/officeart/2018/2/layout/IconVerticalSolidList"/>
    <dgm:cxn modelId="{441A76D7-057F-4F98-96D5-69F0D7D6D12C}" type="presParOf" srcId="{F30F5882-1FF1-4A6C-B167-7D78D5A89491}" destId="{BD855EF4-52C6-4583-9349-77523B356AB9}" srcOrd="1" destOrd="0" presId="urn:microsoft.com/office/officeart/2018/2/layout/IconVerticalSolidList"/>
    <dgm:cxn modelId="{83BED52D-8F84-4843-920D-068825EB7391}" type="presParOf" srcId="{F30F5882-1FF1-4A6C-B167-7D78D5A89491}" destId="{297A1A9D-87F8-4154-86B8-F3180A3DEF41}" srcOrd="2" destOrd="0" presId="urn:microsoft.com/office/officeart/2018/2/layout/IconVerticalSolidList"/>
    <dgm:cxn modelId="{AB927DE7-E5DF-455D-821C-7BD734D3E56E}" type="presParOf" srcId="{F30F5882-1FF1-4A6C-B167-7D78D5A89491}" destId="{39A053EC-8C7A-4DAF-9582-6BEEE8F75EE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D1C11-9D0D-442B-862C-94F8669C7500}">
      <dsp:nvSpPr>
        <dsp:cNvPr id="0" name=""/>
        <dsp:cNvSpPr/>
      </dsp:nvSpPr>
      <dsp:spPr>
        <a:xfrm>
          <a:off x="0" y="3399"/>
          <a:ext cx="4189563"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991685-A704-4AB1-BE84-171CC1817FEA}">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D9EE84-BE7C-4681-8FB3-1CD2672BA062}">
      <dsp:nvSpPr>
        <dsp:cNvPr id="0" name=""/>
        <dsp:cNvSpPr/>
      </dsp:nvSpPr>
      <dsp:spPr>
        <a:xfrm>
          <a:off x="836323" y="3399"/>
          <a:ext cx="3353239"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s-ES" sz="1900" kern="1200"/>
            <a:t>Word</a:t>
          </a:r>
          <a:endParaRPr lang="en-US" sz="1900" kern="1200"/>
        </a:p>
      </dsp:txBody>
      <dsp:txXfrm>
        <a:off x="836323" y="3399"/>
        <a:ext cx="3353239" cy="724089"/>
      </dsp:txXfrm>
    </dsp:sp>
    <dsp:sp modelId="{AFADCC06-25C4-461B-A2C8-D9DA1E397D65}">
      <dsp:nvSpPr>
        <dsp:cNvPr id="0" name=""/>
        <dsp:cNvSpPr/>
      </dsp:nvSpPr>
      <dsp:spPr>
        <a:xfrm>
          <a:off x="0" y="908511"/>
          <a:ext cx="4189563"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FB52E0-87F7-4663-940F-11C35BC0E4A5}">
      <dsp:nvSpPr>
        <dsp:cNvPr id="0" name=""/>
        <dsp:cNvSpPr/>
      </dsp:nvSpPr>
      <dsp:spPr>
        <a:xfrm>
          <a:off x="219037" y="1071431"/>
          <a:ext cx="398249" cy="398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E21685-03D1-40DD-A292-BDB2C1709289}">
      <dsp:nvSpPr>
        <dsp:cNvPr id="0" name=""/>
        <dsp:cNvSpPr/>
      </dsp:nvSpPr>
      <dsp:spPr>
        <a:xfrm>
          <a:off x="836323" y="908511"/>
          <a:ext cx="3353239"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s-ES" sz="1900" kern="1200"/>
            <a:t>PPT</a:t>
          </a:r>
          <a:endParaRPr lang="en-US" sz="1900" kern="1200"/>
        </a:p>
      </dsp:txBody>
      <dsp:txXfrm>
        <a:off x="836323" y="908511"/>
        <a:ext cx="3353239" cy="724089"/>
      </dsp:txXfrm>
    </dsp:sp>
    <dsp:sp modelId="{FF07946A-5903-4AC1-A1F9-87AE7D4637FB}">
      <dsp:nvSpPr>
        <dsp:cNvPr id="0" name=""/>
        <dsp:cNvSpPr/>
      </dsp:nvSpPr>
      <dsp:spPr>
        <a:xfrm>
          <a:off x="0" y="1813624"/>
          <a:ext cx="4189563"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956D3D-60AD-43A0-A38A-CC527D115F87}">
      <dsp:nvSpPr>
        <dsp:cNvPr id="0" name=""/>
        <dsp:cNvSpPr/>
      </dsp:nvSpPr>
      <dsp:spPr>
        <a:xfrm>
          <a:off x="219037" y="1976544"/>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1EC919-1503-4A2B-95D9-17EAB595BF1C}">
      <dsp:nvSpPr>
        <dsp:cNvPr id="0" name=""/>
        <dsp:cNvSpPr/>
      </dsp:nvSpPr>
      <dsp:spPr>
        <a:xfrm>
          <a:off x="836323" y="1813624"/>
          <a:ext cx="3353239"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s-ES" sz="1900" kern="1200"/>
            <a:t>EXCEL</a:t>
          </a:r>
          <a:endParaRPr lang="en-US" sz="1900" kern="1200"/>
        </a:p>
      </dsp:txBody>
      <dsp:txXfrm>
        <a:off x="836323" y="1813624"/>
        <a:ext cx="3353239" cy="724089"/>
      </dsp:txXfrm>
    </dsp:sp>
    <dsp:sp modelId="{59BF6098-85E2-4A1E-80D0-CB8DFB4DD93D}">
      <dsp:nvSpPr>
        <dsp:cNvPr id="0" name=""/>
        <dsp:cNvSpPr/>
      </dsp:nvSpPr>
      <dsp:spPr>
        <a:xfrm>
          <a:off x="0" y="2718736"/>
          <a:ext cx="4189563"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657CE6-C3CF-4E35-879A-16EB642D3BA4}">
      <dsp:nvSpPr>
        <dsp:cNvPr id="0" name=""/>
        <dsp:cNvSpPr/>
      </dsp:nvSpPr>
      <dsp:spPr>
        <a:xfrm>
          <a:off x="219037" y="2881656"/>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172F78-2E01-4A51-B25B-1DB02BF849A7}">
      <dsp:nvSpPr>
        <dsp:cNvPr id="0" name=""/>
        <dsp:cNvSpPr/>
      </dsp:nvSpPr>
      <dsp:spPr>
        <a:xfrm>
          <a:off x="836323" y="2718736"/>
          <a:ext cx="3353239"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s-ES" sz="1900" kern="1200"/>
            <a:t>Sway</a:t>
          </a:r>
          <a:endParaRPr lang="en-US" sz="1900" kern="1200"/>
        </a:p>
      </dsp:txBody>
      <dsp:txXfrm>
        <a:off x="836323" y="2718736"/>
        <a:ext cx="3353239" cy="724089"/>
      </dsp:txXfrm>
    </dsp:sp>
    <dsp:sp modelId="{06D2E30C-3DCD-4055-8FA0-0F45690283D7}">
      <dsp:nvSpPr>
        <dsp:cNvPr id="0" name=""/>
        <dsp:cNvSpPr/>
      </dsp:nvSpPr>
      <dsp:spPr>
        <a:xfrm>
          <a:off x="0" y="3623848"/>
          <a:ext cx="4189563"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855EF4-52C6-4583-9349-77523B356AB9}">
      <dsp:nvSpPr>
        <dsp:cNvPr id="0" name=""/>
        <dsp:cNvSpPr/>
      </dsp:nvSpPr>
      <dsp:spPr>
        <a:xfrm>
          <a:off x="219037" y="3786768"/>
          <a:ext cx="398249" cy="398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A053EC-8C7A-4DAF-9582-6BEEE8F75EE5}">
      <dsp:nvSpPr>
        <dsp:cNvPr id="0" name=""/>
        <dsp:cNvSpPr/>
      </dsp:nvSpPr>
      <dsp:spPr>
        <a:xfrm>
          <a:off x="836323" y="3623848"/>
          <a:ext cx="3353239"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s-ES" sz="1900" kern="1200"/>
            <a:t>OneNote</a:t>
          </a:r>
          <a:endParaRPr lang="en-US" sz="1900" kern="1200"/>
        </a:p>
      </dsp:txBody>
      <dsp:txXfrm>
        <a:off x="836323" y="3623848"/>
        <a:ext cx="3353239" cy="72408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2DE3A4-A6AB-4889-BC21-1CF3FB9390AA}" type="datetimeFigureOut">
              <a:rPr lang="es-ES" smtClean="0"/>
              <a:t>19/04/2023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7C5073-2E7E-42B1-B48E-5B3CFCCA599B}" type="slidenum">
              <a:rPr lang="es-ES" smtClean="0"/>
              <a:t>‹Nº›</a:t>
            </a:fld>
            <a:endParaRPr lang="es-ES"/>
          </a:p>
        </p:txBody>
      </p:sp>
    </p:spTree>
    <p:extLst>
      <p:ext uri="{BB962C8B-B14F-4D97-AF65-F5344CB8AC3E}">
        <p14:creationId xmlns:p14="http://schemas.microsoft.com/office/powerpoint/2010/main" val="3148739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Sesión 1: Seguridad en el centro educativo (soportes, redes, plataformas…)</a:t>
            </a:r>
          </a:p>
          <a:p>
            <a:r>
              <a:rPr lang="es-ES"/>
              <a:t>Sesión 2: Seguridad a nivel de usuario. (Aplicaciones, contenidos digitales…)</a:t>
            </a:r>
          </a:p>
          <a:p>
            <a:r>
              <a:rPr lang="es-ES"/>
              <a:t>Sesión 3: Talleres de seguridad para los alumnos. (Tutorías, día de internet seguro…)</a:t>
            </a:r>
          </a:p>
          <a:p>
            <a:r>
              <a:rPr lang="es-ES"/>
              <a:t>Petición de 3ª sesión presencial.</a:t>
            </a:r>
          </a:p>
        </p:txBody>
      </p:sp>
      <p:sp>
        <p:nvSpPr>
          <p:cNvPr id="4" name="Marcador de número de diapositiva 3"/>
          <p:cNvSpPr>
            <a:spLocks noGrp="1"/>
          </p:cNvSpPr>
          <p:nvPr>
            <p:ph type="sldNum" sz="quarter" idx="5"/>
          </p:nvPr>
        </p:nvSpPr>
        <p:spPr/>
        <p:txBody>
          <a:bodyPr/>
          <a:lstStyle/>
          <a:p>
            <a:fld id="{017C5073-2E7E-42B1-B48E-5B3CFCCA599B}" type="slidenum">
              <a:rPr lang="es-ES" smtClean="0"/>
              <a:t>1</a:t>
            </a:fld>
            <a:endParaRPr lang="es-ES"/>
          </a:p>
        </p:txBody>
      </p:sp>
    </p:spTree>
    <p:extLst>
      <p:ext uri="{BB962C8B-B14F-4D97-AF65-F5344CB8AC3E}">
        <p14:creationId xmlns:p14="http://schemas.microsoft.com/office/powerpoint/2010/main" val="2050585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Falsa sensación de seguridad.</a:t>
            </a:r>
          </a:p>
          <a:p>
            <a:r>
              <a:rPr lang="es-ES"/>
              <a:t>La máxima seguridad la ofrecen las VPN.</a:t>
            </a:r>
          </a:p>
          <a:p>
            <a:endParaRPr lang="es-ES"/>
          </a:p>
        </p:txBody>
      </p:sp>
      <p:sp>
        <p:nvSpPr>
          <p:cNvPr id="4" name="Marcador de número de diapositiva 3"/>
          <p:cNvSpPr>
            <a:spLocks noGrp="1"/>
          </p:cNvSpPr>
          <p:nvPr>
            <p:ph type="sldNum" sz="quarter" idx="5"/>
          </p:nvPr>
        </p:nvSpPr>
        <p:spPr/>
        <p:txBody>
          <a:bodyPr/>
          <a:lstStyle/>
          <a:p>
            <a:fld id="{017C5073-2E7E-42B1-B48E-5B3CFCCA599B}" type="slidenum">
              <a:rPr lang="es-ES" smtClean="0"/>
              <a:t>15</a:t>
            </a:fld>
            <a:endParaRPr lang="es-ES"/>
          </a:p>
        </p:txBody>
      </p:sp>
    </p:spTree>
    <p:extLst>
      <p:ext uri="{BB962C8B-B14F-4D97-AF65-F5344CB8AC3E}">
        <p14:creationId xmlns:p14="http://schemas.microsoft.com/office/powerpoint/2010/main" val="1684043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Es importante conocer en qué red está cada dispositivo.</a:t>
            </a:r>
          </a:p>
          <a:p>
            <a:r>
              <a:rPr lang="es-ES"/>
              <a:t>Impresoras, paneles para compartir pantalla…</a:t>
            </a:r>
          </a:p>
        </p:txBody>
      </p:sp>
      <p:sp>
        <p:nvSpPr>
          <p:cNvPr id="4" name="Marcador de número de diapositiva 3"/>
          <p:cNvSpPr>
            <a:spLocks noGrp="1"/>
          </p:cNvSpPr>
          <p:nvPr>
            <p:ph type="sldNum" sz="quarter" idx="5"/>
          </p:nvPr>
        </p:nvSpPr>
        <p:spPr/>
        <p:txBody>
          <a:bodyPr/>
          <a:lstStyle/>
          <a:p>
            <a:fld id="{017C5073-2E7E-42B1-B48E-5B3CFCCA599B}" type="slidenum">
              <a:rPr lang="es-ES" smtClean="0"/>
              <a:t>16</a:t>
            </a:fld>
            <a:endParaRPr lang="es-ES"/>
          </a:p>
        </p:txBody>
      </p:sp>
    </p:spTree>
    <p:extLst>
      <p:ext uri="{BB962C8B-B14F-4D97-AF65-F5344CB8AC3E}">
        <p14:creationId xmlns:p14="http://schemas.microsoft.com/office/powerpoint/2010/main" val="1507245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Consejos</a:t>
            </a:r>
          </a:p>
          <a:p>
            <a:endParaRPr lang="es-ES"/>
          </a:p>
          <a:p>
            <a:pPr marL="228600" indent="-228600">
              <a:buAutoNum type="arabicPeriod"/>
            </a:pPr>
            <a:r>
              <a:rPr lang="es-ES"/>
              <a:t>Cambia la contraseña y que sea robustas.</a:t>
            </a:r>
          </a:p>
          <a:p>
            <a:pPr marL="228600" indent="-228600">
              <a:buAutoNum type="arabicPeriod"/>
            </a:pPr>
            <a:r>
              <a:rPr lang="es-ES"/>
              <a:t>Activa verificación en dos pasos.</a:t>
            </a:r>
          </a:p>
          <a:p>
            <a:pPr marL="228600" indent="-228600">
              <a:buAutoNum type="arabicPeriod"/>
            </a:pPr>
            <a:r>
              <a:rPr lang="es-ES"/>
              <a:t>Activa alertas de infracciones (su software) Cambia las contraseñas.</a:t>
            </a:r>
          </a:p>
          <a:p>
            <a:pPr marL="228600" indent="-228600">
              <a:buAutoNum type="arabicPeriod"/>
            </a:pPr>
            <a:r>
              <a:rPr lang="es-ES"/>
              <a:t>Activar la biometría en Apps móviles.</a:t>
            </a:r>
          </a:p>
          <a:p>
            <a:pPr marL="228600" indent="-228600">
              <a:buAutoNum type="arabicPeriod"/>
            </a:pPr>
            <a:r>
              <a:rPr lang="es-ES"/>
              <a:t>Quita extensiones del navegador que no necesites cuantas más extensiones hay más vulnerable es el equipo porque puedes estar dando permisos sin saberlo.</a:t>
            </a:r>
          </a:p>
        </p:txBody>
      </p:sp>
      <p:sp>
        <p:nvSpPr>
          <p:cNvPr id="4" name="Marcador de número de diapositiva 3"/>
          <p:cNvSpPr>
            <a:spLocks noGrp="1"/>
          </p:cNvSpPr>
          <p:nvPr>
            <p:ph type="sldNum" sz="quarter" idx="5"/>
          </p:nvPr>
        </p:nvSpPr>
        <p:spPr/>
        <p:txBody>
          <a:bodyPr/>
          <a:lstStyle/>
          <a:p>
            <a:fld id="{017C5073-2E7E-42B1-B48E-5B3CFCCA599B}" type="slidenum">
              <a:rPr lang="es-ES" smtClean="0"/>
              <a:t>18</a:t>
            </a:fld>
            <a:endParaRPr lang="es-ES"/>
          </a:p>
        </p:txBody>
      </p:sp>
    </p:spTree>
    <p:extLst>
      <p:ext uri="{BB962C8B-B14F-4D97-AF65-F5344CB8AC3E}">
        <p14:creationId xmlns:p14="http://schemas.microsoft.com/office/powerpoint/2010/main" val="1476177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¿Qué medidas tomáis para las contraseñas?</a:t>
            </a:r>
          </a:p>
          <a:p>
            <a:endParaRPr lang="es-ES"/>
          </a:p>
        </p:txBody>
      </p:sp>
      <p:sp>
        <p:nvSpPr>
          <p:cNvPr id="4" name="Marcador de número de diapositiva 3"/>
          <p:cNvSpPr>
            <a:spLocks noGrp="1"/>
          </p:cNvSpPr>
          <p:nvPr>
            <p:ph type="sldNum" sz="quarter" idx="5"/>
          </p:nvPr>
        </p:nvSpPr>
        <p:spPr/>
        <p:txBody>
          <a:bodyPr/>
          <a:lstStyle/>
          <a:p>
            <a:fld id="{017C5073-2E7E-42B1-B48E-5B3CFCCA599B}" type="slidenum">
              <a:rPr lang="es-ES" smtClean="0"/>
              <a:t>19</a:t>
            </a:fld>
            <a:endParaRPr lang="es-ES"/>
          </a:p>
        </p:txBody>
      </p:sp>
    </p:spTree>
    <p:extLst>
      <p:ext uri="{BB962C8B-B14F-4D97-AF65-F5344CB8AC3E}">
        <p14:creationId xmlns:p14="http://schemas.microsoft.com/office/powerpoint/2010/main" val="2630703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¿Cómo salen vuestras contraseñas?</a:t>
            </a:r>
          </a:p>
        </p:txBody>
      </p:sp>
      <p:sp>
        <p:nvSpPr>
          <p:cNvPr id="4" name="Marcador de número de diapositiva 3"/>
          <p:cNvSpPr>
            <a:spLocks noGrp="1"/>
          </p:cNvSpPr>
          <p:nvPr>
            <p:ph type="sldNum" sz="quarter" idx="5"/>
          </p:nvPr>
        </p:nvSpPr>
        <p:spPr/>
        <p:txBody>
          <a:bodyPr/>
          <a:lstStyle/>
          <a:p>
            <a:fld id="{017C5073-2E7E-42B1-B48E-5B3CFCCA599B}" type="slidenum">
              <a:rPr lang="es-ES" smtClean="0"/>
              <a:t>20</a:t>
            </a:fld>
            <a:endParaRPr lang="es-ES"/>
          </a:p>
        </p:txBody>
      </p:sp>
    </p:spTree>
    <p:extLst>
      <p:ext uri="{BB962C8B-B14F-4D97-AF65-F5344CB8AC3E}">
        <p14:creationId xmlns:p14="http://schemas.microsoft.com/office/powerpoint/2010/main" val="2044642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¿Cómo tenéis definidas las comunicaciones del centro? </a:t>
            </a:r>
            <a:r>
              <a:rPr lang="es-ES" b="1"/>
              <a:t>WhatsApp</a:t>
            </a:r>
          </a:p>
          <a:p>
            <a:endParaRPr lang="es-ES"/>
          </a:p>
          <a:p>
            <a:r>
              <a:rPr lang="es-ES"/>
              <a:t>Área 1 del Plan Digital </a:t>
            </a:r>
            <a:r>
              <a:rPr lang="es-ES" err="1"/>
              <a:t>CoDiCe</a:t>
            </a:r>
            <a:r>
              <a:rPr lang="es-ES"/>
              <a:t> TIC: </a:t>
            </a:r>
            <a:r>
              <a:rPr lang="es-ES" b="1"/>
              <a:t>Gestión Organización y Liderazgo</a:t>
            </a:r>
            <a:r>
              <a:rPr lang="es-ES"/>
              <a:t>. Tiene que estar definido.</a:t>
            </a:r>
          </a:p>
          <a:p>
            <a:r>
              <a:rPr lang="es-ES"/>
              <a:t>¿Qué plataformas?</a:t>
            </a:r>
          </a:p>
          <a:p>
            <a:r>
              <a:rPr lang="es-ES"/>
              <a:t>¿Cómo se envían las notificaciones y convocatorias?</a:t>
            </a:r>
          </a:p>
          <a:p>
            <a:r>
              <a:rPr lang="es-ES"/>
              <a:t>¿Dónde se guardan las actas?</a:t>
            </a:r>
          </a:p>
        </p:txBody>
      </p:sp>
      <p:sp>
        <p:nvSpPr>
          <p:cNvPr id="4" name="Marcador de número de diapositiva 3"/>
          <p:cNvSpPr>
            <a:spLocks noGrp="1"/>
          </p:cNvSpPr>
          <p:nvPr>
            <p:ph type="sldNum" sz="quarter" idx="5"/>
          </p:nvPr>
        </p:nvSpPr>
        <p:spPr/>
        <p:txBody>
          <a:bodyPr/>
          <a:lstStyle/>
          <a:p>
            <a:fld id="{017C5073-2E7E-42B1-B48E-5B3CFCCA599B}" type="slidenum">
              <a:rPr lang="es-ES" smtClean="0"/>
              <a:t>22</a:t>
            </a:fld>
            <a:endParaRPr lang="es-ES"/>
          </a:p>
        </p:txBody>
      </p:sp>
    </p:spTree>
    <p:extLst>
      <p:ext uri="{BB962C8B-B14F-4D97-AF65-F5344CB8AC3E}">
        <p14:creationId xmlns:p14="http://schemas.microsoft.com/office/powerpoint/2010/main" val="2336541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Crear carpeta (botón derecho) Crear permisos.</a:t>
            </a:r>
          </a:p>
          <a:p>
            <a:r>
              <a:rPr lang="es-ES"/>
              <a:t>Nivel de permiso te selecciona los clics por defecto.</a:t>
            </a:r>
          </a:p>
        </p:txBody>
      </p:sp>
      <p:sp>
        <p:nvSpPr>
          <p:cNvPr id="4" name="Marcador de número de diapositiva 3"/>
          <p:cNvSpPr>
            <a:spLocks noGrp="1"/>
          </p:cNvSpPr>
          <p:nvPr>
            <p:ph type="sldNum" sz="quarter" idx="5"/>
          </p:nvPr>
        </p:nvSpPr>
        <p:spPr/>
        <p:txBody>
          <a:bodyPr/>
          <a:lstStyle/>
          <a:p>
            <a:fld id="{017C5073-2E7E-42B1-B48E-5B3CFCCA599B}" type="slidenum">
              <a:rPr lang="es-ES" smtClean="0"/>
              <a:t>23</a:t>
            </a:fld>
            <a:endParaRPr lang="es-ES"/>
          </a:p>
        </p:txBody>
      </p:sp>
    </p:spTree>
    <p:extLst>
      <p:ext uri="{BB962C8B-B14F-4D97-AF65-F5344CB8AC3E}">
        <p14:creationId xmlns:p14="http://schemas.microsoft.com/office/powerpoint/2010/main" val="3545129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Crear carpeta (botón derecho) Crear permisos.</a:t>
            </a:r>
          </a:p>
          <a:p>
            <a:r>
              <a:rPr lang="es-ES"/>
              <a:t>Nivel de permiso te selecciona los clics por defecto.</a:t>
            </a:r>
          </a:p>
          <a:p>
            <a:endParaRPr lang="es-ES"/>
          </a:p>
        </p:txBody>
      </p:sp>
      <p:sp>
        <p:nvSpPr>
          <p:cNvPr id="4" name="Marcador de número de diapositiva 3"/>
          <p:cNvSpPr>
            <a:spLocks noGrp="1"/>
          </p:cNvSpPr>
          <p:nvPr>
            <p:ph type="sldNum" sz="quarter" idx="5"/>
          </p:nvPr>
        </p:nvSpPr>
        <p:spPr/>
        <p:txBody>
          <a:bodyPr/>
          <a:lstStyle/>
          <a:p>
            <a:fld id="{017C5073-2E7E-42B1-B48E-5B3CFCCA599B}" type="slidenum">
              <a:rPr lang="es-ES" smtClean="0"/>
              <a:t>25</a:t>
            </a:fld>
            <a:endParaRPr lang="es-ES"/>
          </a:p>
        </p:txBody>
      </p:sp>
    </p:spTree>
    <p:extLst>
      <p:ext uri="{BB962C8B-B14F-4D97-AF65-F5344CB8AC3E}">
        <p14:creationId xmlns:p14="http://schemas.microsoft.com/office/powerpoint/2010/main" val="2515821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Crear una firma que sea conocida por tus contacto habituales.</a:t>
            </a:r>
          </a:p>
          <a:p>
            <a:pPr marL="228600" indent="-228600">
              <a:buAutoNum type="arabicPeriod"/>
            </a:pPr>
            <a:r>
              <a:rPr lang="es-ES"/>
              <a:t>Transmite profesionalidad.</a:t>
            </a:r>
          </a:p>
          <a:p>
            <a:pPr marL="228600" indent="-228600">
              <a:buAutoNum type="arabicPeriod"/>
            </a:pPr>
            <a:r>
              <a:rPr lang="es-ES"/>
              <a:t>Genera confianza ya que al mostrar tus datos se ve que eres una persona real y no tienes problemas en identificarte.</a:t>
            </a:r>
          </a:p>
          <a:p>
            <a:pPr marL="0" indent="0">
              <a:buNone/>
            </a:pPr>
            <a:r>
              <a:rPr lang="es-ES" dirty="0"/>
              <a:t>Configuración (o desde pasos rápidos), ver toda la configuración, redactar y responder, nueva firma.</a:t>
            </a:r>
            <a:endParaRPr lang="es-ES"/>
          </a:p>
        </p:txBody>
      </p:sp>
      <p:sp>
        <p:nvSpPr>
          <p:cNvPr id="4" name="Marcador de número de diapositiva 3"/>
          <p:cNvSpPr>
            <a:spLocks noGrp="1"/>
          </p:cNvSpPr>
          <p:nvPr>
            <p:ph type="sldNum" sz="quarter" idx="5"/>
          </p:nvPr>
        </p:nvSpPr>
        <p:spPr/>
        <p:txBody>
          <a:bodyPr/>
          <a:lstStyle/>
          <a:p>
            <a:fld id="{017C5073-2E7E-42B1-B48E-5B3CFCCA599B}" type="slidenum">
              <a:rPr lang="es-ES" smtClean="0"/>
              <a:t>26</a:t>
            </a:fld>
            <a:endParaRPr lang="es-ES"/>
          </a:p>
        </p:txBody>
      </p:sp>
    </p:spTree>
    <p:extLst>
      <p:ext uri="{BB962C8B-B14F-4D97-AF65-F5344CB8AC3E}">
        <p14:creationId xmlns:p14="http://schemas.microsoft.com/office/powerpoint/2010/main" val="995272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Para enviar correos fuera del horario de trabajo se puede retrasar el envío y personalizar hora y fecha.</a:t>
            </a:r>
          </a:p>
          <a:p>
            <a:r>
              <a:rPr lang="es-ES" dirty="0"/>
              <a:t>En configuración. Respuestas automáticas.</a:t>
            </a:r>
          </a:p>
        </p:txBody>
      </p:sp>
      <p:sp>
        <p:nvSpPr>
          <p:cNvPr id="4" name="Marcador de número de diapositiva 3"/>
          <p:cNvSpPr>
            <a:spLocks noGrp="1"/>
          </p:cNvSpPr>
          <p:nvPr>
            <p:ph type="sldNum" sz="quarter" idx="5"/>
          </p:nvPr>
        </p:nvSpPr>
        <p:spPr/>
        <p:txBody>
          <a:bodyPr/>
          <a:lstStyle/>
          <a:p>
            <a:fld id="{017C5073-2E7E-42B1-B48E-5B3CFCCA599B}" type="slidenum">
              <a:rPr lang="es-ES" smtClean="0"/>
              <a:t>27</a:t>
            </a:fld>
            <a:endParaRPr lang="es-ES"/>
          </a:p>
        </p:txBody>
      </p:sp>
    </p:spTree>
    <p:extLst>
      <p:ext uri="{BB962C8B-B14F-4D97-AF65-F5344CB8AC3E}">
        <p14:creationId xmlns:p14="http://schemas.microsoft.com/office/powerpoint/2010/main" val="1861978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¿Creéis que tiene razón?</a:t>
            </a:r>
          </a:p>
          <a:p>
            <a:r>
              <a:rPr lang="es-ES"/>
              <a:t>O esto es solamente cosa de algún torpe que pica…</a:t>
            </a:r>
          </a:p>
        </p:txBody>
      </p:sp>
      <p:sp>
        <p:nvSpPr>
          <p:cNvPr id="4" name="Marcador de número de diapositiva 3"/>
          <p:cNvSpPr>
            <a:spLocks noGrp="1"/>
          </p:cNvSpPr>
          <p:nvPr>
            <p:ph type="sldNum" sz="quarter" idx="5"/>
          </p:nvPr>
        </p:nvSpPr>
        <p:spPr/>
        <p:txBody>
          <a:bodyPr/>
          <a:lstStyle/>
          <a:p>
            <a:fld id="{017C5073-2E7E-42B1-B48E-5B3CFCCA599B}" type="slidenum">
              <a:rPr lang="es-ES" smtClean="0"/>
              <a:t>3</a:t>
            </a:fld>
            <a:endParaRPr lang="es-ES"/>
          </a:p>
        </p:txBody>
      </p:sp>
    </p:spTree>
    <p:extLst>
      <p:ext uri="{BB962C8B-B14F-4D97-AF65-F5344CB8AC3E}">
        <p14:creationId xmlns:p14="http://schemas.microsoft.com/office/powerpoint/2010/main" val="1199966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017C5073-2E7E-42B1-B48E-5B3CFCCA599B}" type="slidenum">
              <a:rPr lang="es-ES" smtClean="0"/>
              <a:t>29</a:t>
            </a:fld>
            <a:endParaRPr lang="es-ES"/>
          </a:p>
        </p:txBody>
      </p:sp>
    </p:spTree>
    <p:extLst>
      <p:ext uri="{BB962C8B-B14F-4D97-AF65-F5344CB8AC3E}">
        <p14:creationId xmlns:p14="http://schemas.microsoft.com/office/powerpoint/2010/main" val="2175530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Opciones, tres puntos, mas opciones</a:t>
            </a:r>
          </a:p>
        </p:txBody>
      </p:sp>
      <p:sp>
        <p:nvSpPr>
          <p:cNvPr id="4" name="Marcador de número de diapositiva 3"/>
          <p:cNvSpPr>
            <a:spLocks noGrp="1"/>
          </p:cNvSpPr>
          <p:nvPr>
            <p:ph type="sldNum" sz="quarter" idx="5"/>
          </p:nvPr>
        </p:nvSpPr>
        <p:spPr/>
        <p:txBody>
          <a:bodyPr/>
          <a:lstStyle/>
          <a:p>
            <a:fld id="{017C5073-2E7E-42B1-B48E-5B3CFCCA599B}" type="slidenum">
              <a:rPr lang="es-ES" smtClean="0"/>
              <a:t>30</a:t>
            </a:fld>
            <a:endParaRPr lang="es-ES"/>
          </a:p>
        </p:txBody>
      </p:sp>
    </p:spTree>
    <p:extLst>
      <p:ext uri="{BB962C8B-B14F-4D97-AF65-F5344CB8AC3E}">
        <p14:creationId xmlns:p14="http://schemas.microsoft.com/office/powerpoint/2010/main" val="1467077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Enviar enlaces de solo lectura y con la descarga bloqueada evita que los documentos privados y confidenciales no tengan varias copias circulando.</a:t>
            </a:r>
          </a:p>
        </p:txBody>
      </p:sp>
      <p:sp>
        <p:nvSpPr>
          <p:cNvPr id="4" name="Marcador de número de diapositiva 3"/>
          <p:cNvSpPr>
            <a:spLocks noGrp="1"/>
          </p:cNvSpPr>
          <p:nvPr>
            <p:ph type="sldNum" sz="quarter" idx="5"/>
          </p:nvPr>
        </p:nvSpPr>
        <p:spPr/>
        <p:txBody>
          <a:bodyPr/>
          <a:lstStyle/>
          <a:p>
            <a:fld id="{017C5073-2E7E-42B1-B48E-5B3CFCCA599B}" type="slidenum">
              <a:rPr lang="es-ES" smtClean="0"/>
              <a:t>31</a:t>
            </a:fld>
            <a:endParaRPr lang="es-ES"/>
          </a:p>
        </p:txBody>
      </p:sp>
    </p:spTree>
    <p:extLst>
      <p:ext uri="{BB962C8B-B14F-4D97-AF65-F5344CB8AC3E}">
        <p14:creationId xmlns:p14="http://schemas.microsoft.com/office/powerpoint/2010/main" val="2948226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017C5073-2E7E-42B1-B48E-5B3CFCCA599B}" type="slidenum">
              <a:rPr lang="es-ES" smtClean="0"/>
              <a:t>32</a:t>
            </a:fld>
            <a:endParaRPr lang="es-ES"/>
          </a:p>
        </p:txBody>
      </p:sp>
    </p:spTree>
    <p:extLst>
      <p:ext uri="{BB962C8B-B14F-4D97-AF65-F5344CB8AC3E}">
        <p14:creationId xmlns:p14="http://schemas.microsoft.com/office/powerpoint/2010/main" val="872277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A nivel de usuario en el centro tenemos que:</a:t>
            </a:r>
          </a:p>
          <a:p>
            <a:r>
              <a:rPr lang="es-ES"/>
              <a:t>Gestionar la plataforma TEAMS con nuestros equipos.</a:t>
            </a:r>
          </a:p>
          <a:p>
            <a:r>
              <a:rPr lang="es-ES"/>
              <a:t>Gestionar los documentos y contenidos digitales que creamos.</a:t>
            </a:r>
          </a:p>
          <a:p>
            <a:r>
              <a:rPr lang="es-ES"/>
              <a:t>Realizar firmas seguras.</a:t>
            </a:r>
          </a:p>
          <a:p>
            <a:r>
              <a:rPr lang="es-ES"/>
              <a:t>Conocer El plan de comunicación del centro</a:t>
            </a:r>
            <a:r>
              <a:rPr lang="es-ES" b="1"/>
              <a:t> (ÁREA 6)</a:t>
            </a:r>
            <a:r>
              <a:rPr lang="es-ES"/>
              <a:t> y el uso de las RRSS.</a:t>
            </a:r>
          </a:p>
          <a:p>
            <a:r>
              <a:rPr lang="es-ES"/>
              <a:t>Trabajar con los alumnos.</a:t>
            </a:r>
          </a:p>
        </p:txBody>
      </p:sp>
      <p:sp>
        <p:nvSpPr>
          <p:cNvPr id="4" name="Marcador de número de diapositiva 3"/>
          <p:cNvSpPr>
            <a:spLocks noGrp="1"/>
          </p:cNvSpPr>
          <p:nvPr>
            <p:ph type="sldNum" sz="quarter" idx="5"/>
          </p:nvPr>
        </p:nvSpPr>
        <p:spPr/>
        <p:txBody>
          <a:bodyPr/>
          <a:lstStyle/>
          <a:p>
            <a:fld id="{017C5073-2E7E-42B1-B48E-5B3CFCCA599B}" type="slidenum">
              <a:rPr lang="es-ES" smtClean="0"/>
              <a:t>35</a:t>
            </a:fld>
            <a:endParaRPr lang="es-ES"/>
          </a:p>
        </p:txBody>
      </p:sp>
    </p:spTree>
    <p:extLst>
      <p:ext uri="{BB962C8B-B14F-4D97-AF65-F5344CB8AC3E}">
        <p14:creationId xmlns:p14="http://schemas.microsoft.com/office/powerpoint/2010/main" val="4270061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¿Cuántos equipos tenéis en el centro?</a:t>
            </a:r>
          </a:p>
          <a:p>
            <a:r>
              <a:rPr lang="es-ES"/>
              <a:t>Claustro</a:t>
            </a:r>
          </a:p>
          <a:p>
            <a:r>
              <a:rPr lang="es-ES"/>
              <a:t>Consejo</a:t>
            </a:r>
          </a:p>
          <a:p>
            <a:r>
              <a:rPr lang="es-ES"/>
              <a:t>CCP</a:t>
            </a:r>
          </a:p>
          <a:p>
            <a:r>
              <a:rPr lang="es-ES"/>
              <a:t>Departamentos</a:t>
            </a:r>
          </a:p>
          <a:p>
            <a:r>
              <a:rPr lang="es-ES"/>
              <a:t>Se pueden crear canales con usuarios específicos y tener solamente un grupo.</a:t>
            </a:r>
          </a:p>
        </p:txBody>
      </p:sp>
      <p:sp>
        <p:nvSpPr>
          <p:cNvPr id="4" name="Marcador de número de diapositiva 3"/>
          <p:cNvSpPr>
            <a:spLocks noGrp="1"/>
          </p:cNvSpPr>
          <p:nvPr>
            <p:ph type="sldNum" sz="quarter" idx="5"/>
          </p:nvPr>
        </p:nvSpPr>
        <p:spPr/>
        <p:txBody>
          <a:bodyPr/>
          <a:lstStyle/>
          <a:p>
            <a:fld id="{017C5073-2E7E-42B1-B48E-5B3CFCCA599B}" type="slidenum">
              <a:rPr lang="es-ES" smtClean="0"/>
              <a:t>39</a:t>
            </a:fld>
            <a:endParaRPr lang="es-ES"/>
          </a:p>
        </p:txBody>
      </p:sp>
    </p:spTree>
    <p:extLst>
      <p:ext uri="{BB962C8B-B14F-4D97-AF65-F5344CB8AC3E}">
        <p14:creationId xmlns:p14="http://schemas.microsoft.com/office/powerpoint/2010/main" val="3632258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Cada equipo  tiene unos permisos.</a:t>
            </a:r>
          </a:p>
          <a:p>
            <a:endParaRPr lang="es-ES"/>
          </a:p>
        </p:txBody>
      </p:sp>
      <p:sp>
        <p:nvSpPr>
          <p:cNvPr id="4" name="Marcador de número de diapositiva 3"/>
          <p:cNvSpPr>
            <a:spLocks noGrp="1"/>
          </p:cNvSpPr>
          <p:nvPr>
            <p:ph type="sldNum" sz="quarter" idx="5"/>
          </p:nvPr>
        </p:nvSpPr>
        <p:spPr/>
        <p:txBody>
          <a:bodyPr/>
          <a:lstStyle/>
          <a:p>
            <a:fld id="{017C5073-2E7E-42B1-B48E-5B3CFCCA599B}" type="slidenum">
              <a:rPr lang="es-ES" smtClean="0"/>
              <a:t>40</a:t>
            </a:fld>
            <a:endParaRPr lang="es-ES"/>
          </a:p>
        </p:txBody>
      </p:sp>
    </p:spTree>
    <p:extLst>
      <p:ext uri="{BB962C8B-B14F-4D97-AF65-F5344CB8AC3E}">
        <p14:creationId xmlns:p14="http://schemas.microsoft.com/office/powerpoint/2010/main" val="36916998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017C5073-2E7E-42B1-B48E-5B3CFCCA599B}" type="slidenum">
              <a:rPr lang="es-ES" smtClean="0"/>
              <a:t>43</a:t>
            </a:fld>
            <a:endParaRPr lang="es-ES"/>
          </a:p>
        </p:txBody>
      </p:sp>
    </p:spTree>
    <p:extLst>
      <p:ext uri="{BB962C8B-B14F-4D97-AF65-F5344CB8AC3E}">
        <p14:creationId xmlns:p14="http://schemas.microsoft.com/office/powerpoint/2010/main" val="16382296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Gestionar espacios privados de los alumnos y dar permisos.</a:t>
            </a:r>
          </a:p>
        </p:txBody>
      </p:sp>
      <p:sp>
        <p:nvSpPr>
          <p:cNvPr id="4" name="Marcador de número de diapositiva 3"/>
          <p:cNvSpPr>
            <a:spLocks noGrp="1"/>
          </p:cNvSpPr>
          <p:nvPr>
            <p:ph type="sldNum" sz="quarter" idx="5"/>
          </p:nvPr>
        </p:nvSpPr>
        <p:spPr/>
        <p:txBody>
          <a:bodyPr/>
          <a:lstStyle/>
          <a:p>
            <a:fld id="{017C5073-2E7E-42B1-B48E-5B3CFCCA599B}" type="slidenum">
              <a:rPr lang="es-ES" smtClean="0"/>
              <a:t>44</a:t>
            </a:fld>
            <a:endParaRPr lang="es-ES"/>
          </a:p>
        </p:txBody>
      </p:sp>
    </p:spTree>
    <p:extLst>
      <p:ext uri="{BB962C8B-B14F-4D97-AF65-F5344CB8AC3E}">
        <p14:creationId xmlns:p14="http://schemas.microsoft.com/office/powerpoint/2010/main" val="1780448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017C5073-2E7E-42B1-B48E-5B3CFCCA599B}" type="slidenum">
              <a:rPr lang="es-ES" smtClean="0"/>
              <a:t>50</a:t>
            </a:fld>
            <a:endParaRPr lang="es-ES"/>
          </a:p>
        </p:txBody>
      </p:sp>
    </p:spTree>
    <p:extLst>
      <p:ext uri="{BB962C8B-B14F-4D97-AF65-F5344CB8AC3E}">
        <p14:creationId xmlns:p14="http://schemas.microsoft.com/office/powerpoint/2010/main" val="555916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Curso de seguridad para programadores. Robo de sus datos.</a:t>
            </a:r>
          </a:p>
        </p:txBody>
      </p:sp>
      <p:sp>
        <p:nvSpPr>
          <p:cNvPr id="4" name="Marcador de número de diapositiva 3"/>
          <p:cNvSpPr>
            <a:spLocks noGrp="1"/>
          </p:cNvSpPr>
          <p:nvPr>
            <p:ph type="sldNum" sz="quarter" idx="5"/>
          </p:nvPr>
        </p:nvSpPr>
        <p:spPr/>
        <p:txBody>
          <a:bodyPr/>
          <a:lstStyle/>
          <a:p>
            <a:fld id="{017C5073-2E7E-42B1-B48E-5B3CFCCA599B}" type="slidenum">
              <a:rPr lang="es-ES" smtClean="0"/>
              <a:t>5</a:t>
            </a:fld>
            <a:endParaRPr lang="es-ES"/>
          </a:p>
        </p:txBody>
      </p:sp>
    </p:spTree>
    <p:extLst>
      <p:ext uri="{BB962C8B-B14F-4D97-AF65-F5344CB8AC3E}">
        <p14:creationId xmlns:p14="http://schemas.microsoft.com/office/powerpoint/2010/main" val="627583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Desde cualquier aplicación de Microsoft 365</a:t>
            </a:r>
          </a:p>
          <a:p>
            <a:pPr marL="171450" indent="-171450">
              <a:buFont typeface="Arial" panose="020B0604020202020204" pitchFamily="34" charset="0"/>
              <a:buChar char="•"/>
            </a:pPr>
            <a:r>
              <a:rPr lang="es-ES"/>
              <a:t>Cuenta</a:t>
            </a:r>
          </a:p>
          <a:p>
            <a:pPr marL="171450" indent="-171450">
              <a:buFont typeface="Arial" panose="020B0604020202020204" pitchFamily="34" charset="0"/>
              <a:buChar char="•"/>
            </a:pPr>
            <a:r>
              <a:rPr lang="es-ES"/>
              <a:t>Administrar cuenta</a:t>
            </a:r>
          </a:p>
          <a:p>
            <a:pPr marL="171450" indent="-171450">
              <a:buFont typeface="Arial" panose="020B0604020202020204" pitchFamily="34" charset="0"/>
              <a:buChar char="•"/>
            </a:pPr>
            <a:r>
              <a:rPr lang="es-ES"/>
              <a:t>Suscripciones</a:t>
            </a:r>
          </a:p>
          <a:p>
            <a:pPr marL="171450" indent="-171450">
              <a:buFont typeface="Arial" panose="020B0604020202020204" pitchFamily="34" charset="0"/>
              <a:buChar char="•"/>
            </a:pPr>
            <a:r>
              <a:rPr lang="es-ES"/>
              <a:t>Aplicaciones y dispositivos</a:t>
            </a:r>
          </a:p>
        </p:txBody>
      </p:sp>
      <p:sp>
        <p:nvSpPr>
          <p:cNvPr id="4" name="Marcador de número de diapositiva 3"/>
          <p:cNvSpPr>
            <a:spLocks noGrp="1"/>
          </p:cNvSpPr>
          <p:nvPr>
            <p:ph type="sldNum" sz="quarter" idx="5"/>
          </p:nvPr>
        </p:nvSpPr>
        <p:spPr/>
        <p:txBody>
          <a:bodyPr/>
          <a:lstStyle/>
          <a:p>
            <a:fld id="{71A42502-8A5B-4E92-9B70-C4824C78FA3B}" type="slidenum">
              <a:rPr lang="es-ES" smtClean="0"/>
              <a:t>53</a:t>
            </a:fld>
            <a:endParaRPr lang="es-ES"/>
          </a:p>
        </p:txBody>
      </p:sp>
    </p:spTree>
    <p:extLst>
      <p:ext uri="{BB962C8B-B14F-4D97-AF65-F5344CB8AC3E}">
        <p14:creationId xmlns:p14="http://schemas.microsoft.com/office/powerpoint/2010/main" val="19151623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017C5073-2E7E-42B1-B48E-5B3CFCCA599B}" type="slidenum">
              <a:rPr lang="es-ES" smtClean="0"/>
              <a:t>57</a:t>
            </a:fld>
            <a:endParaRPr lang="es-ES"/>
          </a:p>
        </p:txBody>
      </p:sp>
    </p:spTree>
    <p:extLst>
      <p:ext uri="{BB962C8B-B14F-4D97-AF65-F5344CB8AC3E}">
        <p14:creationId xmlns:p14="http://schemas.microsoft.com/office/powerpoint/2010/main" val="20157578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17C5073-2E7E-42B1-B48E-5B3CFCCA599B}" type="slidenum">
              <a:rPr lang="es-ES" smtClean="0"/>
              <a:t>62</a:t>
            </a:fld>
            <a:endParaRPr lang="es-ES"/>
          </a:p>
        </p:txBody>
      </p:sp>
    </p:spTree>
    <p:extLst>
      <p:ext uri="{BB962C8B-B14F-4D97-AF65-F5344CB8AC3E}">
        <p14:creationId xmlns:p14="http://schemas.microsoft.com/office/powerpoint/2010/main" val="3388184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17C5073-2E7E-42B1-B48E-5B3CFCCA599B}" type="slidenum">
              <a:rPr lang="es-ES" smtClean="0"/>
              <a:t>63</a:t>
            </a:fld>
            <a:endParaRPr lang="es-ES"/>
          </a:p>
        </p:txBody>
      </p:sp>
    </p:spTree>
    <p:extLst>
      <p:ext uri="{BB962C8B-B14F-4D97-AF65-F5344CB8AC3E}">
        <p14:creationId xmlns:p14="http://schemas.microsoft.com/office/powerpoint/2010/main" val="11751895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Buscar en webs que filtran  Creative </a:t>
            </a:r>
            <a:r>
              <a:rPr lang="es-ES" dirty="0" err="1"/>
              <a:t>Commons</a:t>
            </a:r>
            <a:r>
              <a:rPr lang="es-ES" dirty="0"/>
              <a:t>… </a:t>
            </a:r>
            <a:r>
              <a:rPr lang="es-ES" dirty="0" err="1"/>
              <a:t>Pixabay</a:t>
            </a:r>
            <a:r>
              <a:rPr lang="es-ES" dirty="0"/>
              <a:t>, herramienta Google, buscador Bing integrado</a:t>
            </a:r>
          </a:p>
        </p:txBody>
      </p:sp>
      <p:sp>
        <p:nvSpPr>
          <p:cNvPr id="4" name="Marcador de número de diapositiva 3"/>
          <p:cNvSpPr>
            <a:spLocks noGrp="1"/>
          </p:cNvSpPr>
          <p:nvPr>
            <p:ph type="sldNum" sz="quarter" idx="5"/>
          </p:nvPr>
        </p:nvSpPr>
        <p:spPr/>
        <p:txBody>
          <a:bodyPr/>
          <a:lstStyle/>
          <a:p>
            <a:fld id="{017C5073-2E7E-42B1-B48E-5B3CFCCA599B}" type="slidenum">
              <a:rPr lang="es-ES" smtClean="0"/>
              <a:t>64</a:t>
            </a:fld>
            <a:endParaRPr lang="es-ES"/>
          </a:p>
        </p:txBody>
      </p:sp>
    </p:spTree>
    <p:extLst>
      <p:ext uri="{BB962C8B-B14F-4D97-AF65-F5344CB8AC3E}">
        <p14:creationId xmlns:p14="http://schemas.microsoft.com/office/powerpoint/2010/main" val="6350977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Buscar imágenes Creative </a:t>
            </a:r>
            <a:r>
              <a:rPr lang="es-ES" dirty="0"/>
              <a:t>Commons</a:t>
            </a:r>
            <a:r>
              <a:rPr lang="es-ES"/>
              <a:t> en PPT o Chrome por ejemplo.</a:t>
            </a:r>
          </a:p>
        </p:txBody>
      </p:sp>
      <p:sp>
        <p:nvSpPr>
          <p:cNvPr id="4" name="Marcador de número de diapositiva 3"/>
          <p:cNvSpPr>
            <a:spLocks noGrp="1"/>
          </p:cNvSpPr>
          <p:nvPr>
            <p:ph type="sldNum" sz="quarter" idx="5"/>
          </p:nvPr>
        </p:nvSpPr>
        <p:spPr/>
        <p:txBody>
          <a:bodyPr/>
          <a:lstStyle/>
          <a:p>
            <a:fld id="{017C5073-2E7E-42B1-B48E-5B3CFCCA599B}" type="slidenum">
              <a:rPr lang="es-ES" smtClean="0"/>
              <a:t>65</a:t>
            </a:fld>
            <a:endParaRPr lang="es-ES"/>
          </a:p>
        </p:txBody>
      </p:sp>
    </p:spTree>
    <p:extLst>
      <p:ext uri="{BB962C8B-B14F-4D97-AF65-F5344CB8AC3E}">
        <p14:creationId xmlns:p14="http://schemas.microsoft.com/office/powerpoint/2010/main" val="37694684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¿Cómo funciona el envío de datos?</a:t>
            </a:r>
          </a:p>
          <a:p>
            <a:r>
              <a:rPr lang="es-ES" dirty="0"/>
              <a:t>No es un envío directo entre dispositivos. El envío directo es con bluetooth o mediante cable.</a:t>
            </a:r>
          </a:p>
          <a:p>
            <a:endParaRPr lang="es-ES" dirty="0"/>
          </a:p>
        </p:txBody>
      </p:sp>
      <p:sp>
        <p:nvSpPr>
          <p:cNvPr id="4" name="Marcador de número de diapositiva 3"/>
          <p:cNvSpPr>
            <a:spLocks noGrp="1"/>
          </p:cNvSpPr>
          <p:nvPr>
            <p:ph type="sldNum" sz="quarter" idx="5"/>
          </p:nvPr>
        </p:nvSpPr>
        <p:spPr/>
        <p:txBody>
          <a:bodyPr/>
          <a:lstStyle/>
          <a:p>
            <a:fld id="{017C5073-2E7E-42B1-B48E-5B3CFCCA599B}" type="slidenum">
              <a:rPr lang="es-ES" smtClean="0"/>
              <a:t>74</a:t>
            </a:fld>
            <a:endParaRPr lang="es-ES"/>
          </a:p>
        </p:txBody>
      </p:sp>
    </p:spTree>
    <p:extLst>
      <p:ext uri="{BB962C8B-B14F-4D97-AF65-F5344CB8AC3E}">
        <p14:creationId xmlns:p14="http://schemas.microsoft.com/office/powerpoint/2010/main" val="1341500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17C5073-2E7E-42B1-B48E-5B3CFCCA599B}" type="slidenum">
              <a:rPr lang="es-ES" smtClean="0"/>
              <a:t>80</a:t>
            </a:fld>
            <a:endParaRPr lang="es-ES"/>
          </a:p>
        </p:txBody>
      </p:sp>
    </p:spTree>
    <p:extLst>
      <p:ext uri="{BB962C8B-B14F-4D97-AF65-F5344CB8AC3E}">
        <p14:creationId xmlns:p14="http://schemas.microsoft.com/office/powerpoint/2010/main" val="20568811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Consejos para evitar ser víctimas de una </a:t>
            </a:r>
            <a:r>
              <a:rPr lang="es-ES" dirty="0" err="1"/>
              <a:t>Fake</a:t>
            </a:r>
            <a:r>
              <a:rPr lang="es-ES" dirty="0"/>
              <a:t> News.</a:t>
            </a:r>
          </a:p>
        </p:txBody>
      </p:sp>
      <p:sp>
        <p:nvSpPr>
          <p:cNvPr id="4" name="Marcador de número de diapositiva 3"/>
          <p:cNvSpPr>
            <a:spLocks noGrp="1"/>
          </p:cNvSpPr>
          <p:nvPr>
            <p:ph type="sldNum" sz="quarter" idx="5"/>
          </p:nvPr>
        </p:nvSpPr>
        <p:spPr/>
        <p:txBody>
          <a:bodyPr/>
          <a:lstStyle/>
          <a:p>
            <a:fld id="{017C5073-2E7E-42B1-B48E-5B3CFCCA599B}" type="slidenum">
              <a:rPr lang="es-ES" smtClean="0"/>
              <a:t>81</a:t>
            </a:fld>
            <a:endParaRPr lang="es-ES"/>
          </a:p>
        </p:txBody>
      </p:sp>
    </p:spTree>
    <p:extLst>
      <p:ext uri="{BB962C8B-B14F-4D97-AF65-F5344CB8AC3E}">
        <p14:creationId xmlns:p14="http://schemas.microsoft.com/office/powerpoint/2010/main" val="14220682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017C5073-2E7E-42B1-B48E-5B3CFCCA599B}" type="slidenum">
              <a:rPr lang="es-ES" smtClean="0"/>
              <a:t>93</a:t>
            </a:fld>
            <a:endParaRPr lang="es-ES"/>
          </a:p>
        </p:txBody>
      </p:sp>
    </p:spTree>
    <p:extLst>
      <p:ext uri="{BB962C8B-B14F-4D97-AF65-F5344CB8AC3E}">
        <p14:creationId xmlns:p14="http://schemas.microsoft.com/office/powerpoint/2010/main" val="2638349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Dentro del contexto educativo nos centramos en:</a:t>
            </a:r>
          </a:p>
        </p:txBody>
      </p:sp>
      <p:sp>
        <p:nvSpPr>
          <p:cNvPr id="4" name="Marcador de número de diapositiva 3"/>
          <p:cNvSpPr>
            <a:spLocks noGrp="1"/>
          </p:cNvSpPr>
          <p:nvPr>
            <p:ph type="sldNum" sz="quarter" idx="5"/>
          </p:nvPr>
        </p:nvSpPr>
        <p:spPr/>
        <p:txBody>
          <a:bodyPr/>
          <a:lstStyle/>
          <a:p>
            <a:fld id="{017C5073-2E7E-42B1-B48E-5B3CFCCA599B}" type="slidenum">
              <a:rPr lang="es-ES" smtClean="0"/>
              <a:t>6</a:t>
            </a:fld>
            <a:endParaRPr lang="es-ES"/>
          </a:p>
        </p:txBody>
      </p:sp>
    </p:spTree>
    <p:extLst>
      <p:ext uri="{BB962C8B-B14F-4D97-AF65-F5344CB8AC3E}">
        <p14:creationId xmlns:p14="http://schemas.microsoft.com/office/powerpoint/2010/main" val="30797411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Que se busquen con nombres y apellidos en Google a ver qué sale.</a:t>
            </a:r>
          </a:p>
        </p:txBody>
      </p:sp>
      <p:sp>
        <p:nvSpPr>
          <p:cNvPr id="4" name="Marcador de número de diapositiva 3"/>
          <p:cNvSpPr>
            <a:spLocks noGrp="1"/>
          </p:cNvSpPr>
          <p:nvPr>
            <p:ph type="sldNum" sz="quarter" idx="5"/>
          </p:nvPr>
        </p:nvSpPr>
        <p:spPr/>
        <p:txBody>
          <a:bodyPr/>
          <a:lstStyle/>
          <a:p>
            <a:fld id="{017C5073-2E7E-42B1-B48E-5B3CFCCA599B}" type="slidenum">
              <a:rPr lang="es-ES" smtClean="0"/>
              <a:t>103</a:t>
            </a:fld>
            <a:endParaRPr lang="es-ES"/>
          </a:p>
        </p:txBody>
      </p:sp>
    </p:spTree>
    <p:extLst>
      <p:ext uri="{BB962C8B-B14F-4D97-AF65-F5344CB8AC3E}">
        <p14:creationId xmlns:p14="http://schemas.microsoft.com/office/powerpoint/2010/main" val="23566065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017C5073-2E7E-42B1-B48E-5B3CFCCA599B}" type="slidenum">
              <a:rPr lang="es-ES" smtClean="0"/>
              <a:t>104</a:t>
            </a:fld>
            <a:endParaRPr lang="es-ES"/>
          </a:p>
        </p:txBody>
      </p:sp>
    </p:spTree>
    <p:extLst>
      <p:ext uri="{BB962C8B-B14F-4D97-AF65-F5344CB8AC3E}">
        <p14:creationId xmlns:p14="http://schemas.microsoft.com/office/powerpoint/2010/main" val="15960699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Smart wifi de MOVISTAR</a:t>
            </a:r>
          </a:p>
        </p:txBody>
      </p:sp>
      <p:sp>
        <p:nvSpPr>
          <p:cNvPr id="4" name="Marcador de número de diapositiva 3"/>
          <p:cNvSpPr>
            <a:spLocks noGrp="1"/>
          </p:cNvSpPr>
          <p:nvPr>
            <p:ph type="sldNum" sz="quarter" idx="5"/>
          </p:nvPr>
        </p:nvSpPr>
        <p:spPr/>
        <p:txBody>
          <a:bodyPr/>
          <a:lstStyle/>
          <a:p>
            <a:fld id="{017C5073-2E7E-42B1-B48E-5B3CFCCA599B}" type="slidenum">
              <a:rPr lang="es-ES" smtClean="0"/>
              <a:t>118</a:t>
            </a:fld>
            <a:endParaRPr lang="es-ES"/>
          </a:p>
        </p:txBody>
      </p:sp>
    </p:spTree>
    <p:extLst>
      <p:ext uri="{BB962C8B-B14F-4D97-AF65-F5344CB8AC3E}">
        <p14:creationId xmlns:p14="http://schemas.microsoft.com/office/powerpoint/2010/main" val="120794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En el centro vamos a trabajar con:</a:t>
            </a:r>
          </a:p>
          <a:p>
            <a:r>
              <a:rPr lang="es-ES"/>
              <a:t>Infraestructuras del centro.</a:t>
            </a:r>
          </a:p>
          <a:p>
            <a:r>
              <a:rPr lang="es-ES"/>
              <a:t>Redes de acceso a internet.</a:t>
            </a:r>
          </a:p>
          <a:p>
            <a:r>
              <a:rPr lang="es-ES"/>
              <a:t>Plataformas de comunicación.</a:t>
            </a:r>
          </a:p>
          <a:p>
            <a:r>
              <a:rPr lang="es-ES"/>
              <a:t>Tratamiento de información a través de documentos pedagógicos e individuales</a:t>
            </a:r>
          </a:p>
        </p:txBody>
      </p:sp>
      <p:sp>
        <p:nvSpPr>
          <p:cNvPr id="4" name="Marcador de número de diapositiva 3"/>
          <p:cNvSpPr>
            <a:spLocks noGrp="1"/>
          </p:cNvSpPr>
          <p:nvPr>
            <p:ph type="sldNum" sz="quarter" idx="5"/>
          </p:nvPr>
        </p:nvSpPr>
        <p:spPr/>
        <p:txBody>
          <a:bodyPr/>
          <a:lstStyle/>
          <a:p>
            <a:fld id="{017C5073-2E7E-42B1-B48E-5B3CFCCA599B}" type="slidenum">
              <a:rPr lang="es-ES" smtClean="0"/>
              <a:t>7</a:t>
            </a:fld>
            <a:endParaRPr lang="es-ES"/>
          </a:p>
        </p:txBody>
      </p:sp>
    </p:spTree>
    <p:extLst>
      <p:ext uri="{BB962C8B-B14F-4D97-AF65-F5344CB8AC3E}">
        <p14:creationId xmlns:p14="http://schemas.microsoft.com/office/powerpoint/2010/main" val="2852960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¿Cómo utilizáis los dispositivos del centro? Son compartidos, cada profe tiene el suyo, están ya en dominio, lleváis uno propio…</a:t>
            </a:r>
          </a:p>
          <a:p>
            <a:endParaRPr lang="es-ES"/>
          </a:p>
          <a:p>
            <a:r>
              <a:rPr lang="es-ES"/>
              <a:t>Tenéis recogido en el Plan Digital </a:t>
            </a:r>
            <a:r>
              <a:rPr lang="es-ES" err="1"/>
              <a:t>CoDiCeTIC</a:t>
            </a:r>
            <a:r>
              <a:rPr lang="es-ES"/>
              <a:t>. ¿Cómo mantenéis el equipo que tenéis asignado o el equipo del aula? </a:t>
            </a:r>
          </a:p>
          <a:p>
            <a:endParaRPr lang="es-ES"/>
          </a:p>
          <a:p>
            <a:r>
              <a:rPr lang="es-ES"/>
              <a:t>Antivirus, se actualiza cada semana, se hacen copias de seguridad, se guarda todo en nubes @educacyl…</a:t>
            </a:r>
          </a:p>
          <a:p>
            <a:endParaRPr lang="es-ES"/>
          </a:p>
        </p:txBody>
      </p:sp>
      <p:sp>
        <p:nvSpPr>
          <p:cNvPr id="4" name="Marcador de número de diapositiva 3"/>
          <p:cNvSpPr>
            <a:spLocks noGrp="1"/>
          </p:cNvSpPr>
          <p:nvPr>
            <p:ph type="sldNum" sz="quarter" idx="5"/>
          </p:nvPr>
        </p:nvSpPr>
        <p:spPr/>
        <p:txBody>
          <a:bodyPr/>
          <a:lstStyle/>
          <a:p>
            <a:fld id="{017C5073-2E7E-42B1-B48E-5B3CFCCA599B}" type="slidenum">
              <a:rPr lang="es-ES" smtClean="0"/>
              <a:t>8</a:t>
            </a:fld>
            <a:endParaRPr lang="es-ES"/>
          </a:p>
        </p:txBody>
      </p:sp>
    </p:spTree>
    <p:extLst>
      <p:ext uri="{BB962C8B-B14F-4D97-AF65-F5344CB8AC3E}">
        <p14:creationId xmlns:p14="http://schemas.microsoft.com/office/powerpoint/2010/main" val="2507180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Configuración:</a:t>
            </a:r>
          </a:p>
          <a:p>
            <a:endParaRPr lang="es-ES"/>
          </a:p>
        </p:txBody>
      </p:sp>
      <p:sp>
        <p:nvSpPr>
          <p:cNvPr id="4" name="Marcador de número de diapositiva 3"/>
          <p:cNvSpPr>
            <a:spLocks noGrp="1"/>
          </p:cNvSpPr>
          <p:nvPr>
            <p:ph type="sldNum" sz="quarter" idx="5"/>
          </p:nvPr>
        </p:nvSpPr>
        <p:spPr/>
        <p:txBody>
          <a:bodyPr/>
          <a:lstStyle/>
          <a:p>
            <a:fld id="{017C5073-2E7E-42B1-B48E-5B3CFCCA599B}" type="slidenum">
              <a:rPr lang="es-ES" smtClean="0"/>
              <a:t>10</a:t>
            </a:fld>
            <a:endParaRPr lang="es-ES"/>
          </a:p>
        </p:txBody>
      </p:sp>
    </p:spTree>
    <p:extLst>
      <p:ext uri="{BB962C8B-B14F-4D97-AF65-F5344CB8AC3E}">
        <p14:creationId xmlns:p14="http://schemas.microsoft.com/office/powerpoint/2010/main" val="3527941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¿Qué navegador utilizáis habitualmente?</a:t>
            </a:r>
          </a:p>
          <a:p>
            <a:endParaRPr lang="es-ES"/>
          </a:p>
          <a:p>
            <a:r>
              <a:rPr lang="es-ES"/>
              <a:t>Hay empresas que ofrecen VPN de pago, Movistar, Avast, </a:t>
            </a:r>
            <a:r>
              <a:rPr lang="es-ES" err="1"/>
              <a:t>McFee</a:t>
            </a:r>
            <a:r>
              <a:rPr lang="es-ES"/>
              <a:t>…</a:t>
            </a:r>
          </a:p>
        </p:txBody>
      </p:sp>
      <p:sp>
        <p:nvSpPr>
          <p:cNvPr id="4" name="Marcador de número de diapositiva 3"/>
          <p:cNvSpPr>
            <a:spLocks noGrp="1"/>
          </p:cNvSpPr>
          <p:nvPr>
            <p:ph type="sldNum" sz="quarter" idx="5"/>
          </p:nvPr>
        </p:nvSpPr>
        <p:spPr/>
        <p:txBody>
          <a:bodyPr/>
          <a:lstStyle/>
          <a:p>
            <a:fld id="{017C5073-2E7E-42B1-B48E-5B3CFCCA599B}" type="slidenum">
              <a:rPr lang="es-ES" smtClean="0"/>
              <a:t>13</a:t>
            </a:fld>
            <a:endParaRPr lang="es-ES"/>
          </a:p>
        </p:txBody>
      </p:sp>
    </p:spTree>
    <p:extLst>
      <p:ext uri="{BB962C8B-B14F-4D97-AF65-F5344CB8AC3E}">
        <p14:creationId xmlns:p14="http://schemas.microsoft.com/office/powerpoint/2010/main" val="3595592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Falsa sensación de seguridad.</a:t>
            </a:r>
          </a:p>
          <a:p>
            <a:r>
              <a:rPr lang="es-ES"/>
              <a:t>La máxima seguridad la ofrecen las VPN.</a:t>
            </a:r>
          </a:p>
        </p:txBody>
      </p:sp>
      <p:sp>
        <p:nvSpPr>
          <p:cNvPr id="4" name="Marcador de número de diapositiva 3"/>
          <p:cNvSpPr>
            <a:spLocks noGrp="1"/>
          </p:cNvSpPr>
          <p:nvPr>
            <p:ph type="sldNum" sz="quarter" idx="5"/>
          </p:nvPr>
        </p:nvSpPr>
        <p:spPr/>
        <p:txBody>
          <a:bodyPr/>
          <a:lstStyle/>
          <a:p>
            <a:fld id="{017C5073-2E7E-42B1-B48E-5B3CFCCA599B}" type="slidenum">
              <a:rPr lang="es-ES" smtClean="0"/>
              <a:t>14</a:t>
            </a:fld>
            <a:endParaRPr lang="es-ES"/>
          </a:p>
        </p:txBody>
      </p:sp>
    </p:spTree>
    <p:extLst>
      <p:ext uri="{BB962C8B-B14F-4D97-AF65-F5344CB8AC3E}">
        <p14:creationId xmlns:p14="http://schemas.microsoft.com/office/powerpoint/2010/main" val="2690610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902046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2144595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2568055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1313027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194808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23482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2799792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2592709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222317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1301653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1090537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‹Nº›</a:t>
            </a:fld>
            <a:endParaRPr lang="en-US"/>
          </a:p>
        </p:txBody>
      </p:sp>
    </p:spTree>
    <p:extLst>
      <p:ext uri="{BB962C8B-B14F-4D97-AF65-F5344CB8AC3E}">
        <p14:creationId xmlns:p14="http://schemas.microsoft.com/office/powerpoint/2010/main" val="1069370129"/>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klplegal.es/jornadas-de-formacion-en-ciberseguridad-legal-en-alicante-y-murcia-proteccion-de-datos-y-compliance-pena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hyperlink" Target="https://moodle2020-21.ua.es/moodle/pluginfile.php/241082/mod_resource/content/16/index.html" TargetMode="External"/><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primerasnoticias.com/2013/06/brecha-digital-dificulta-detectar-ciberacoso/" TargetMode="External"/><Relationship Id="rId2" Type="http://schemas.openxmlformats.org/officeDocument/2006/relationships/image" Target="../media/image142.jpeg"/><Relationship Id="rId1" Type="http://schemas.openxmlformats.org/officeDocument/2006/relationships/slideLayout" Target="../slideLayouts/slideLayout2.xml"/><Relationship Id="rId6" Type="http://schemas.openxmlformats.org/officeDocument/2006/relationships/hyperlink" Target="https://www.pngall.com/white-play-png" TargetMode="External"/><Relationship Id="rId5" Type="http://schemas.openxmlformats.org/officeDocument/2006/relationships/image" Target="../media/image117.png"/><Relationship Id="rId4" Type="http://schemas.openxmlformats.org/officeDocument/2006/relationships/hyperlink" Target="https://www.youtube.com/watch?v=L7bgDWWpIfM"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infosegur.net/blog/que-es-smishing-y-como-protegerse" TargetMode="External"/><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www.gaede.cat/2015/11/objetivos.html"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tecnologiamarianobaquero.blogspot.com/2018/02/seguridad-informatica.html" TargetMode="External"/><Relationship Id="rId2" Type="http://schemas.openxmlformats.org/officeDocument/2006/relationships/image" Target="../media/image145.jpeg"/><Relationship Id="rId1" Type="http://schemas.openxmlformats.org/officeDocument/2006/relationships/slideLayout" Target="../slideLayouts/slideLayout1.xml"/><Relationship Id="rId6" Type="http://schemas.openxmlformats.org/officeDocument/2006/relationships/hyperlink" Target="https://www.pngall.com/white-play-png" TargetMode="External"/><Relationship Id="rId5" Type="http://schemas.openxmlformats.org/officeDocument/2006/relationships/image" Target="../media/image117.png"/><Relationship Id="rId4" Type="http://schemas.openxmlformats.org/officeDocument/2006/relationships/hyperlink" Target="https://www.youtube.com/watch?v=gex1J_0DVyo" TargetMode="External"/></Relationships>
</file>

<file path=ppt/slides/_rels/slide10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pixabay.com/pt/navegadores-internet-design-web-1265309/" TargetMode="External"/><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hyperlink" Target="https://tecopio.blogspot.com/2013/02/redes-para-la-economia.html" TargetMode="External"/><Relationship Id="rId4" Type="http://schemas.openxmlformats.org/officeDocument/2006/relationships/image" Target="../media/image20.jpeg"/></Relationships>
</file>

<file path=ppt/slides/_rels/slide12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clipset.com/microsoft-edge-navegador-windows-empresas/" TargetMode="Externa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haveibeenpwned.com/"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pixabay.com/es/peligro-advertencia-se%C3%B1ales-34250/" TargetMode="Externa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password.kaspersky.com/e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rincondelemprendedor.es/la-comunicacion-empresarial-nuestro-mejor-aliado-para-el-exito/"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pxhere.com/es/photo/1449251"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pikist.com/free-photo-omeaz" TargetMode="External"/><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tutoradigital20.blogspot.com/2018/05/evaluemos-con-la-ayuda-de-rubricas.html"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www.rauldiego.es/onenote/" TargetMode="External"/><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hyperlink" Target="https://pixabay.com/en/button-download-symbol-icon-1187460/" TargetMode="External"/><Relationship Id="rId5" Type="http://schemas.openxmlformats.org/officeDocument/2006/relationships/image" Target="../media/image62.png"/><Relationship Id="rId10" Type="http://schemas.openxmlformats.org/officeDocument/2006/relationships/image" Target="../media/image65.png"/><Relationship Id="rId4" Type="http://schemas.openxmlformats.org/officeDocument/2006/relationships/image" Target="../media/image61.png"/><Relationship Id="rId9" Type="http://schemas.openxmlformats.org/officeDocument/2006/relationships/hyperlink" Target="https://support.microsoft.com/es-es/topic/instalar-el-complemento-bloc-de-notas-de-clase-para-la-aplicaci%C3%B3n-de-onenote-8d30736e-39ac-40d4-84a9-d6a0b2138182"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pl.wikipedia.org/wiki/Microsoft_Teams" TargetMode="External"/><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hyperlink" Target="https://pl.wikipedia.org/wiki/Microsoft_Teams" TargetMode="External"/><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hyperlink" Target="https://pl.wikipedia.org/wiki/Microsoft_Teams" TargetMode="External"/><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hyperlink" Target="https://pl.wikipedia.org/wiki/Microsoft_Teams" TargetMode="External"/><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hyperlink" Target="https://pl.wikipedia.org/wiki/Microsoft_Teams" TargetMode="External"/><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www.gaede.cat/2015/11/objetivos.html"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infotecarios.com/libros-versus-documentos-realidad-o-desconocimiento/" TargetMode="External"/><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teknodiot.com/microsoft-365-uygulamalari-artik-daha-akilli" TargetMode="External"/><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hyperlink" Target="https://campus.recit.qc.ca/course/view.php?id=280" TargetMode="External"/><Relationship Id="rId3" Type="http://schemas.openxmlformats.org/officeDocument/2006/relationships/diagramLayout" Target="../diagrams/layout1.xml"/><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openxmlformats.org/officeDocument/2006/relationships/image" Target="../media/image85.png"/><Relationship Id="rId5" Type="http://schemas.openxmlformats.org/officeDocument/2006/relationships/diagramColors" Target="../diagrams/colors1.xml"/><Relationship Id="rId10" Type="http://schemas.openxmlformats.org/officeDocument/2006/relationships/image" Target="../media/image84.png"/><Relationship Id="rId4" Type="http://schemas.openxmlformats.org/officeDocument/2006/relationships/diagramQuickStyle" Target="../diagrams/quickStyle1.xml"/><Relationship Id="rId9" Type="http://schemas.openxmlformats.org/officeDocument/2006/relationships/image" Target="../media/image83.png"/></Relationships>
</file>

<file path=ppt/slides/_rels/slide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educajcyl-my.sharepoint.com/:b:/g/personal/describanoan_educa_jcyl_es/EfpIUeUrbClDu_xnWJeKtX0BiBVmQrwOBYjTGUbByg1cCw?e=cHmHez" TargetMode="Externa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8.xml.rels><?xml version="1.0" encoding="UTF-8" standalone="yes"?>
<Relationships xmlns="http://schemas.openxmlformats.org/package/2006/relationships"><Relationship Id="rId3" Type="http://schemas.openxmlformats.org/officeDocument/2006/relationships/hyperlink" Target="https://normadelbuono.blogspot.com/2020/03/plataformas-de-aprendizaje-virtual-y.html" TargetMode="External"/><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dtl.coventry.domains/onedrive/" TargetMode="External"/><Relationship Id="rId2" Type="http://schemas.openxmlformats.org/officeDocument/2006/relationships/image" Target="../media/image9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hyperlink" Target="https://www.pictofigo.com/picture?q=School" TargetMode="External"/><Relationship Id="rId5" Type="http://schemas.openxmlformats.org/officeDocument/2006/relationships/image" Target="../media/image8.png"/><Relationship Id="rId4" Type="http://schemas.openxmlformats.org/officeDocument/2006/relationships/hyperlink" Target="https://pxhere.com/es/photo/1449251"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www.dtl.coventry.domains/onedrive/" TargetMode="External"/><Relationship Id="rId2" Type="http://schemas.openxmlformats.org/officeDocument/2006/relationships/image" Target="../media/image93.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hyperlink" Target="https://www.dtl.coventry.domains/onedrive/" TargetMode="External"/><Relationship Id="rId2" Type="http://schemas.openxmlformats.org/officeDocument/2006/relationships/image" Target="../media/image93.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israelhergon.com/2015/11/copyleft-wikipedia-y-trabajo-social/"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www.iprights.it/licenza-creative-commons/"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s://www.educa.jcyl.es/crol/es/unidades-didacticas" TargetMode="External"/><Relationship Id="rId3" Type="http://schemas.openxmlformats.org/officeDocument/2006/relationships/image" Target="../media/image96.png"/><Relationship Id="rId7" Type="http://schemas.openxmlformats.org/officeDocument/2006/relationships/hyperlink" Target="https://creativecommons.org/about/downloads/"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hyperlink" Target="http://cedec.intef.es/el-nuevo-exelearning-2-1-1-ya-esta-aqui/" TargetMode="External"/><Relationship Id="rId5" Type="http://schemas.openxmlformats.org/officeDocument/2006/relationships/hyperlink" Target="https://creativecommons.org/choose/?lang=es_es" TargetMode="External"/><Relationship Id="rId10" Type="http://schemas.openxmlformats.org/officeDocument/2006/relationships/image" Target="../media/image99.png"/><Relationship Id="rId4" Type="http://schemas.openxmlformats.org/officeDocument/2006/relationships/hyperlink" Target="https://pixabay.com/en/creative-commons-licenses-icons-by-783531/" TargetMode="External"/><Relationship Id="rId9" Type="http://schemas.openxmlformats.org/officeDocument/2006/relationships/image" Target="../media/image98.png"/></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5.xml"/><Relationship Id="rId6" Type="http://schemas.openxmlformats.org/officeDocument/2006/relationships/hyperlink" Target="https://pixabay.com/es/disco-duro-externo-usb-1200006/" TargetMode="External"/><Relationship Id="rId5" Type="http://schemas.openxmlformats.org/officeDocument/2006/relationships/image" Target="../media/image103.jpeg"/><Relationship Id="rId4" Type="http://schemas.openxmlformats.org/officeDocument/2006/relationships/hyperlink" Target="https://www.pngall.com/onedrive-png"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www.flickr.com/photos/143601516@N03/28011015990" TargetMode="External"/><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pictofigo.com/picture?q=School"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hyperlink" Target="https://pixabay.com/en/twitter-logo-blue-2672572/" TargetMode="External"/><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png"/><Relationship Id="rId4" Type="http://schemas.openxmlformats.org/officeDocument/2006/relationships/image" Target="../media/image112.png"/></Relationships>
</file>

<file path=ppt/slides/_rels/slide71.xml.rels><?xml version="1.0" encoding="UTF-8" standalone="yes"?>
<Relationships xmlns="http://schemas.openxmlformats.org/package/2006/relationships"><Relationship Id="rId3" Type="http://schemas.openxmlformats.org/officeDocument/2006/relationships/hyperlink" Target="https://enjoythelittlethingslau.blogspot.com/2017/11/los-riesgos-de-internet_5.html" TargetMode="External"/><Relationship Id="rId2" Type="http://schemas.openxmlformats.org/officeDocument/2006/relationships/image" Target="../media/image115.jpe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hyperlink" Target="https://www.youtube.com/watch?v=8UHumFPRKIE" TargetMode="External"/><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hyperlink" Target="https://www.pngall.com/white-play-png" TargetMode="External"/><Relationship Id="rId4" Type="http://schemas.openxmlformats.org/officeDocument/2006/relationships/image" Target="../media/image11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www.infotecarios.com/en/grooming-portada/" TargetMode="External"/><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hyperlink" Target="https://www.pngall.com/white-play-png" TargetMode="External"/><Relationship Id="rId5" Type="http://schemas.openxmlformats.org/officeDocument/2006/relationships/image" Target="../media/image117.png"/><Relationship Id="rId4" Type="http://schemas.openxmlformats.org/officeDocument/2006/relationships/hyperlink" Target="https://www.youtube.com/watch?v=tch4ShnGwd0"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revistamagisterioelrecreo.blogspot.com/2018/05/intentando-frenar-el-ciberacoso-y-el.html" TargetMode="External"/><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creativecommons.org/licenses/by-nc-sa/3.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enciclopediaonline.com/es/antivirus/" TargetMode="External"/><Relationship Id="rId5" Type="http://schemas.openxmlformats.org/officeDocument/2006/relationships/image" Target="../media/image10.jpeg"/><Relationship Id="rId4" Type="http://schemas.openxmlformats.org/officeDocument/2006/relationships/hyperlink" Target="https://pixabay.com/es/computadora-cuaderno-inform%C3%A1tica-2866139/"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hyperlink" Target="https://youtu.be/SEQhQeYsLlI" TargetMode="External"/><Relationship Id="rId3" Type="http://schemas.openxmlformats.org/officeDocument/2006/relationships/image" Target="../media/image122.jpeg"/><Relationship Id="rId7" Type="http://schemas.openxmlformats.org/officeDocument/2006/relationships/hyperlink" Target="https://www.pngall.com/white-play-png"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hyperlink" Target="https://www.youtube.com/watch?v=qMRm4UE1gOc" TargetMode="External"/><Relationship Id="rId4" Type="http://schemas.openxmlformats.org/officeDocument/2006/relationships/hyperlink" Target="https://www.brasildefato.com.br/2019/10/28/fake-news-e-o-jornalismo-da-grande-imprensa/"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www.internautas.org/html/10039.html" TargetMode="External"/><Relationship Id="rId2" Type="http://schemas.openxmlformats.org/officeDocument/2006/relationships/image" Target="../media/image123.jpeg"/><Relationship Id="rId1" Type="http://schemas.openxmlformats.org/officeDocument/2006/relationships/slideLayout" Target="../slideLayouts/slideLayout2.xml"/><Relationship Id="rId6" Type="http://schemas.openxmlformats.org/officeDocument/2006/relationships/hyperlink" Target="https://www.pngall.com/white-play-png" TargetMode="External"/><Relationship Id="rId5" Type="http://schemas.openxmlformats.org/officeDocument/2006/relationships/image" Target="../media/image117.png"/><Relationship Id="rId4" Type="http://schemas.openxmlformats.org/officeDocument/2006/relationships/hyperlink" Target="https://www.youtube.com/watch?v=f8T0vToBy3M"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www.i-tecnico.pt/phishing-o-que-e-tenha-cuidado/" TargetMode="External"/><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hyperlink" Target="https://www.pngall.com/white-play-png" TargetMode="External"/><Relationship Id="rId5" Type="http://schemas.openxmlformats.org/officeDocument/2006/relationships/image" Target="../media/image117.png"/><Relationship Id="rId4" Type="http://schemas.openxmlformats.org/officeDocument/2006/relationships/hyperlink" Target="https://www.youtube.com/watch?v=jlmBCYm6IZk"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www.privateinternetaccess.com/blog/how-to-purify-your-device-after-clicking-a-phishing-link/" TargetMode="External"/><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blog.formacionlanzanet.es/2016/03/del-bullying-al-ciberbullying.html?spref=pi" TargetMode="External"/><Relationship Id="rId2" Type="http://schemas.openxmlformats.org/officeDocument/2006/relationships/image" Target="../media/image127.jpeg"/><Relationship Id="rId1" Type="http://schemas.openxmlformats.org/officeDocument/2006/relationships/slideLayout" Target="../slideLayouts/slideLayout2.xml"/><Relationship Id="rId5" Type="http://schemas.openxmlformats.org/officeDocument/2006/relationships/hyperlink" Target="https://www.educa.jcyl.es/convivenciaescolar/es/acoso-buen-trato/protocolo-actuacion-casos-acoso" TargetMode="External"/><Relationship Id="rId4" Type="http://schemas.openxmlformats.org/officeDocument/2006/relationships/hyperlink" Target="https://www.educa.jcyl.es/dpsoria/es/area-programas-educativos/orientacion-inclusion-educativa/protocolo-actuacion-acoso-escolar"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yfeliz001.blogspot.com/2016/02/la-influencia-de-las-redes-sociales-en.html" TargetMode="External"/><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andresherrero.com/la-adiccion-tecnologica-habla-marta-peirano/" TargetMode="External"/><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rincondelbibliotecario.blogspot.com/2016/05/6-trastornos-provocados-por-el-mal-uso.html" TargetMode="External"/><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hyperlink" Target="https://leggendoci.blogspot.com/2013/05/fingere-di-essere-un-altro-via-email-in.html" TargetMode="External"/><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www.nurse24.it/infermiere/dalla-redazione/cellulari-acceso-anche-di-notte-mal-di-testa-e-insonnia.html" TargetMode="External"/><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digitalnursing.es/sindrome-fomo/" TargetMode="External"/><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technofaq.org/posts/2017/09/4-ways-internet-affects-your-health-negatively/"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tallerdeoracionpersonal.blogspot.com/2013/05/esperanza.html" TargetMode="External"/><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hyperlink" Target="https://www.flickr.com/photos/magnumppi/27586629659/in/photolist-csNgYd-fbktws-ykzSSL-htTmgo-8PuVVw-bbCG4X-bcePHM-dD8qj8-GmDbbs-WQiCkb-7Y2tBX-fpyiaZ-dJ5yGf-Fpz8e6-6UVtYf-vxQhXd-6KBQ3e-FDPZ5K-FnoZju-ByNNRx-EVKEuG-z5afBm-FxUoUs-zfj47H-BerRQQ-tkvFCv-yZjUdm-vtTAJs-t3ZHaH-AtzSAb-zLpTVn-yn69cJ-zvv7h4-sozUFi-yihiXY-tkbvuo-s4iLpC-BTwDVe-NubcCp-NiDPbn-VJxLKQ-NGBBch-MV5rRN-NpfrmF-XdkH35-vtFpvs-LywiZz-LFo736-DnfKaV-J2JFTR" TargetMode="External"/><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primerasnoticias.com/2018/03/aumenta-sexting-entre-adolescentes/" TargetMode="External"/><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www.barpapa.it/2020/02/11/cosa-possiamo-fare-contro-il-cyberbullismo-di-maria-rosaria-bruno/" TargetMode="External"/><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elcuadernodepicasso.blogspot.com/2020/05/el-dialogo.html" TargetMode="External"/><Relationship Id="rId2" Type="http://schemas.openxmlformats.org/officeDocument/2006/relationships/image" Target="../media/image14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CD0BF72-0C4D-44AB-AA6C-FD2587C5D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Imagen de la pantalla de un video juego&#10;&#10;Descripción generada automáticamente con confianza baja">
            <a:extLst>
              <a:ext uri="{FF2B5EF4-FFF2-40B4-BE49-F238E27FC236}">
                <a16:creationId xmlns:a16="http://schemas.microsoft.com/office/drawing/2014/main" id="{8C24D4C5-55FF-AE4E-CB34-64713807260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9758" r="23576"/>
          <a:stretch/>
        </p:blipFill>
        <p:spPr>
          <a:xfrm>
            <a:off x="6096000" y="10"/>
            <a:ext cx="6096000" cy="6857990"/>
          </a:xfrm>
          <a:prstGeom prst="rect">
            <a:avLst/>
          </a:prstGeom>
        </p:spPr>
      </p:pic>
      <p:sp>
        <p:nvSpPr>
          <p:cNvPr id="54" name="Freeform 5">
            <a:extLst>
              <a:ext uri="{FF2B5EF4-FFF2-40B4-BE49-F238E27FC236}">
                <a16:creationId xmlns:a16="http://schemas.microsoft.com/office/drawing/2014/main" id="{5523C670-74D7-4ED8-BA51-B6FB65570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096000" y="1756600"/>
            <a:ext cx="1080325" cy="4736395"/>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6">
            <a:extLst>
              <a:ext uri="{FF2B5EF4-FFF2-40B4-BE49-F238E27FC236}">
                <a16:creationId xmlns:a16="http://schemas.microsoft.com/office/drawing/2014/main" id="{BAEEE533-7CA5-4134-A14A-8575F66C6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88570" y="1357766"/>
            <a:ext cx="687754" cy="430312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7">
            <a:extLst>
              <a:ext uri="{FF2B5EF4-FFF2-40B4-BE49-F238E27FC236}">
                <a16:creationId xmlns:a16="http://schemas.microsoft.com/office/drawing/2014/main" id="{E64B7817-E956-406B-A85B-5AEF36B1F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90581" y="1135060"/>
            <a:ext cx="409371" cy="41692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Rectangle 8">
            <a:extLst>
              <a:ext uri="{FF2B5EF4-FFF2-40B4-BE49-F238E27FC236}">
                <a16:creationId xmlns:a16="http://schemas.microsoft.com/office/drawing/2014/main" id="{92FC9C1F-8CBA-4083-8724-3735C556D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8" y="1124043"/>
            <a:ext cx="6105065" cy="3978121"/>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ítulo 1"/>
          <p:cNvSpPr>
            <a:spLocks noGrp="1"/>
          </p:cNvSpPr>
          <p:nvPr>
            <p:ph type="ctrTitle"/>
          </p:nvPr>
        </p:nvSpPr>
        <p:spPr>
          <a:xfrm>
            <a:off x="1319917" y="1445775"/>
            <a:ext cx="5437074" cy="3342435"/>
          </a:xfrm>
        </p:spPr>
        <p:txBody>
          <a:bodyPr vert="horz" lIns="91440" tIns="45720" rIns="91440" bIns="45720" rtlCol="0" anchor="b">
            <a:normAutofit/>
          </a:bodyPr>
          <a:lstStyle/>
          <a:p>
            <a:pPr algn="l"/>
            <a:r>
              <a:rPr lang="en-US" sz="5400">
                <a:solidFill>
                  <a:srgbClr val="FFFFFF"/>
                </a:solidFill>
              </a:rPr>
              <a:t>Seguridad en los centros educativos</a:t>
            </a:r>
            <a:endParaRPr lang="es-ES" sz="5400">
              <a:solidFill>
                <a:srgbClr val="FFFFFF"/>
              </a:solidFill>
            </a:endParaRPr>
          </a:p>
        </p:txBody>
      </p:sp>
      <p:sp>
        <p:nvSpPr>
          <p:cNvPr id="3" name="Subtítulo 2"/>
          <p:cNvSpPr>
            <a:spLocks noGrp="1"/>
          </p:cNvSpPr>
          <p:nvPr>
            <p:ph type="subTitle" idx="1"/>
          </p:nvPr>
        </p:nvSpPr>
        <p:spPr>
          <a:xfrm>
            <a:off x="795528" y="5226525"/>
            <a:ext cx="5024099" cy="1631475"/>
          </a:xfrm>
        </p:spPr>
        <p:txBody>
          <a:bodyPr vert="horz" lIns="91440" tIns="45720" rIns="91440" bIns="45720" rtlCol="0" anchor="t">
            <a:normAutofit fontScale="92500" lnSpcReduction="10000"/>
          </a:bodyPr>
          <a:lstStyle/>
          <a:p>
            <a:pPr algn="r"/>
            <a:r>
              <a:rPr lang="es-ES" sz="2600"/>
              <a:t>Diego Escribano Angulo</a:t>
            </a:r>
          </a:p>
          <a:p>
            <a:pPr algn="r"/>
            <a:r>
              <a:rPr lang="es-ES" sz="2600"/>
              <a:t>Arturo Mediavilla Cabrejas</a:t>
            </a:r>
          </a:p>
          <a:p>
            <a:pPr algn="r"/>
            <a:endParaRPr lang="es-ES" sz="2100"/>
          </a:p>
          <a:p>
            <a:pPr algn="r"/>
            <a:r>
              <a:rPr lang="es-ES" sz="2100"/>
              <a:t>#Mentores Digitales Soria</a:t>
            </a:r>
          </a:p>
          <a:p>
            <a:pPr algn="r"/>
            <a:endParaRPr lang="en-US" sz="2800"/>
          </a:p>
        </p:txBody>
      </p:sp>
      <p:pic>
        <p:nvPicPr>
          <p:cNvPr id="1026" name="Picture 2">
            <a:extLst>
              <a:ext uri="{FF2B5EF4-FFF2-40B4-BE49-F238E27FC236}">
                <a16:creationId xmlns:a16="http://schemas.microsoft.com/office/drawing/2014/main" id="{7B087EB7-9844-8860-15AC-B0F315DEA7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313967"/>
            <a:ext cx="1558977" cy="545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27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500"/>
                                  </p:stCondLst>
                                  <p:iterate>
                                    <p:tmPct val="10000"/>
                                  </p:iterate>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700"/>
                                        <p:tgtEl>
                                          <p:spTgt spid="3">
                                            <p:txEl>
                                              <p:pRg st="3" end="3"/>
                                            </p:txEl>
                                          </p:spTgt>
                                        </p:tgtEl>
                                      </p:cBhvr>
                                    </p:animEffect>
                                  </p:childTnLst>
                                </p:cTn>
                              </p:par>
                              <p:par>
                                <p:cTn id="18" presetID="10" presetClass="entr" presetSubtype="0" fill="hold" grpId="0" nodeType="withEffect">
                                  <p:stCondLst>
                                    <p:cond delay="1000"/>
                                  </p:stCondLst>
                                  <p:iterate>
                                    <p:tmPct val="10000"/>
                                  </p:iterate>
                                  <p:childTnLst>
                                    <p:set>
                                      <p:cBhvr>
                                        <p:cTn id="19" dur="1" fill="hold">
                                          <p:stCondLst>
                                            <p:cond delay="0"/>
                                          </p:stCondLst>
                                        </p:cTn>
                                        <p:tgtEl>
                                          <p:spTgt spid="2"/>
                                        </p:tgtEl>
                                        <p:attrNameLst>
                                          <p:attrName>style.visibility</p:attrName>
                                        </p:attrNameLst>
                                      </p:cBhvr>
                                      <p:to>
                                        <p:strVal val="visible"/>
                                      </p:to>
                                    </p:set>
                                    <p:animEffect transition="in" filter="fade">
                                      <p:cBhvr>
                                        <p:cTn id="2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6">
            <a:extLst>
              <a:ext uri="{FF2B5EF4-FFF2-40B4-BE49-F238E27FC236}">
                <a16:creationId xmlns:a16="http://schemas.microsoft.com/office/drawing/2014/main" id="{193844EA-0D22-410F-A01B-F4F29533D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agen 11">
            <a:extLst>
              <a:ext uri="{FF2B5EF4-FFF2-40B4-BE49-F238E27FC236}">
                <a16:creationId xmlns:a16="http://schemas.microsoft.com/office/drawing/2014/main" id="{60491974-4021-112D-19D4-F83295D55BB2}"/>
              </a:ext>
            </a:extLst>
          </p:cNvPr>
          <p:cNvPicPr>
            <a:picLocks noChangeAspect="1"/>
          </p:cNvPicPr>
          <p:nvPr/>
        </p:nvPicPr>
        <p:blipFill rotWithShape="1">
          <a:blip r:embed="rId3"/>
          <a:srcRect l="12633" r="14012" b="1"/>
          <a:stretch/>
        </p:blipFill>
        <p:spPr>
          <a:xfrm>
            <a:off x="951746" y="528018"/>
            <a:ext cx="5144254" cy="3558948"/>
          </a:xfrm>
          <a:prstGeom prst="rect">
            <a:avLst/>
          </a:prstGeom>
        </p:spPr>
      </p:pic>
      <p:pic>
        <p:nvPicPr>
          <p:cNvPr id="5" name="Imagen 4">
            <a:extLst>
              <a:ext uri="{FF2B5EF4-FFF2-40B4-BE49-F238E27FC236}">
                <a16:creationId xmlns:a16="http://schemas.microsoft.com/office/drawing/2014/main" id="{B07A2D5F-0F73-073C-5E74-BDB1D6478349}"/>
              </a:ext>
            </a:extLst>
          </p:cNvPr>
          <p:cNvPicPr>
            <a:picLocks noChangeAspect="1"/>
          </p:cNvPicPr>
          <p:nvPr/>
        </p:nvPicPr>
        <p:blipFill rotWithShape="1">
          <a:blip r:embed="rId4"/>
          <a:srcRect t="37494" r="-1" b="22747"/>
          <a:stretch/>
        </p:blipFill>
        <p:spPr>
          <a:xfrm>
            <a:off x="6096001" y="528018"/>
            <a:ext cx="5144254" cy="3557016"/>
          </a:xfrm>
          <a:prstGeom prst="rect">
            <a:avLst/>
          </a:prstGeom>
        </p:spPr>
      </p:pic>
      <p:cxnSp>
        <p:nvCxnSpPr>
          <p:cNvPr id="19" name="Straight Connector 18">
            <a:extLst>
              <a:ext uri="{FF2B5EF4-FFF2-40B4-BE49-F238E27FC236}">
                <a16:creationId xmlns:a16="http://schemas.microsoft.com/office/drawing/2014/main" id="{3E65E162-F3C5-496E-83F3-35D3847D7E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7172" y="528018"/>
            <a:ext cx="0" cy="3557016"/>
          </a:xfrm>
          <a:prstGeom prst="line">
            <a:avLst/>
          </a:prstGeom>
          <a:ln w="12700">
            <a:solidFill>
              <a:srgbClr val="FEFFFF"/>
            </a:solidFill>
          </a:ln>
        </p:spPr>
        <p:style>
          <a:lnRef idx="1">
            <a:schemeClr val="accent1"/>
          </a:lnRef>
          <a:fillRef idx="0">
            <a:schemeClr val="accent1"/>
          </a:fillRef>
          <a:effectRef idx="0">
            <a:schemeClr val="accent1"/>
          </a:effectRef>
          <a:fontRef idx="minor">
            <a:schemeClr val="tx1"/>
          </a:fontRef>
        </p:style>
      </p:cxnSp>
      <p:sp>
        <p:nvSpPr>
          <p:cNvPr id="21" name="Freeform 5">
            <a:extLst>
              <a:ext uri="{FF2B5EF4-FFF2-40B4-BE49-F238E27FC236}">
                <a16:creationId xmlns:a16="http://schemas.microsoft.com/office/drawing/2014/main" id="{5240663D-974E-4B54-BEF2-0AEF269A3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789091" y="4377267"/>
            <a:ext cx="542047" cy="2376459"/>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6">
            <a:extLst>
              <a:ext uri="{FF2B5EF4-FFF2-40B4-BE49-F238E27FC236}">
                <a16:creationId xmlns:a16="http://schemas.microsoft.com/office/drawing/2014/main" id="{3E9B34ED-699B-421D-8B75-2235E5010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783841" y="4208147"/>
            <a:ext cx="369761" cy="212183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7">
            <a:extLst>
              <a:ext uri="{FF2B5EF4-FFF2-40B4-BE49-F238E27FC236}">
                <a16:creationId xmlns:a16="http://schemas.microsoft.com/office/drawing/2014/main" id="{87427BBD-1323-4FFD-9089-40083FC54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951746" y="4098332"/>
            <a:ext cx="201857" cy="20558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6">
            <a:extLst>
              <a:ext uri="{FF2B5EF4-FFF2-40B4-BE49-F238E27FC236}">
                <a16:creationId xmlns:a16="http://schemas.microsoft.com/office/drawing/2014/main" id="{5754E5A4-4679-40DF-8B05-9029BA0D70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048198" y="4208147"/>
            <a:ext cx="339126" cy="212183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7">
            <a:extLst>
              <a:ext uri="{FF2B5EF4-FFF2-40B4-BE49-F238E27FC236}">
                <a16:creationId xmlns:a16="http://schemas.microsoft.com/office/drawing/2014/main" id="{9FC83CD4-234F-4750-ABF6-5481D9055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053721" y="4098333"/>
            <a:ext cx="201857" cy="20558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8">
            <a:extLst>
              <a:ext uri="{FF2B5EF4-FFF2-40B4-BE49-F238E27FC236}">
                <a16:creationId xmlns:a16="http://schemas.microsoft.com/office/drawing/2014/main" id="{568D0189-FF37-41B1-A9F5-C564BA47BB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51447" y="4098334"/>
            <a:ext cx="10304132" cy="19607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ítulo 1">
            <a:extLst>
              <a:ext uri="{FF2B5EF4-FFF2-40B4-BE49-F238E27FC236}">
                <a16:creationId xmlns:a16="http://schemas.microsoft.com/office/drawing/2014/main" id="{246C90A5-CD91-2FAD-513B-2816FB9EA087}"/>
              </a:ext>
            </a:extLst>
          </p:cNvPr>
          <p:cNvSpPr>
            <a:spLocks noGrp="1"/>
          </p:cNvSpPr>
          <p:nvPr>
            <p:ph type="title"/>
          </p:nvPr>
        </p:nvSpPr>
        <p:spPr>
          <a:xfrm>
            <a:off x="1285346" y="4267831"/>
            <a:ext cx="9716883" cy="1071585"/>
          </a:xfrm>
        </p:spPr>
        <p:txBody>
          <a:bodyPr vert="horz" lIns="91440" tIns="45720" rIns="91440" bIns="45720" rtlCol="0" anchor="b">
            <a:normAutofit/>
          </a:bodyPr>
          <a:lstStyle/>
          <a:p>
            <a:r>
              <a:rPr lang="es-ES" sz="4800" kern="1200">
                <a:solidFill>
                  <a:srgbClr val="FEFFFF"/>
                </a:solidFill>
                <a:latin typeface="+mj-lt"/>
                <a:ea typeface="+mj-ea"/>
                <a:cs typeface="+mj-cs"/>
              </a:rPr>
              <a:t>Actualización de equipos.</a:t>
            </a:r>
          </a:p>
        </p:txBody>
      </p:sp>
      <p:cxnSp>
        <p:nvCxnSpPr>
          <p:cNvPr id="33" name="Straight Connector 32">
            <a:extLst>
              <a:ext uri="{FF2B5EF4-FFF2-40B4-BE49-F238E27FC236}">
                <a16:creationId xmlns:a16="http://schemas.microsoft.com/office/drawing/2014/main" id="{4B60F436-E9B6-463A-BC51-14940E6460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54528" y="4098332"/>
            <a:ext cx="10305288" cy="0"/>
          </a:xfrm>
          <a:prstGeom prst="line">
            <a:avLst/>
          </a:prstGeom>
          <a:ln w="12700">
            <a:solidFill>
              <a:srgbClr val="FEFFFF"/>
            </a:solidFill>
          </a:ln>
        </p:spPr>
        <p:style>
          <a:lnRef idx="1">
            <a:schemeClr val="accent1"/>
          </a:lnRef>
          <a:fillRef idx="0">
            <a:schemeClr val="accent1"/>
          </a:fillRef>
          <a:effectRef idx="0">
            <a:schemeClr val="accent1"/>
          </a:effectRef>
          <a:fontRef idx="minor">
            <a:schemeClr val="tx1"/>
          </a:fontRef>
        </p:style>
      </p:cxnSp>
      <p:sp>
        <p:nvSpPr>
          <p:cNvPr id="35" name="Rectangle 8">
            <a:extLst>
              <a:ext uri="{FF2B5EF4-FFF2-40B4-BE49-F238E27FC236}">
                <a16:creationId xmlns:a16="http://schemas.microsoft.com/office/drawing/2014/main" id="{5B4888BC-D2FB-4207-8548-E0FA796339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387324" y="4377267"/>
            <a:ext cx="801628" cy="195271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15292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EAF7ACD9-017F-3808-5259-04FB35D3DE6B}"/>
              </a:ext>
            </a:extLst>
          </p:cNvPr>
          <p:cNvSpPr>
            <a:spLocks noGrp="1"/>
          </p:cNvSpPr>
          <p:nvPr>
            <p:ph idx="1"/>
          </p:nvPr>
        </p:nvSpPr>
        <p:spPr>
          <a:xfrm>
            <a:off x="314793" y="509666"/>
            <a:ext cx="6764346" cy="5433935"/>
          </a:xfrm>
        </p:spPr>
        <p:txBody>
          <a:bodyPr>
            <a:normAutofit/>
          </a:bodyPr>
          <a:lstStyle/>
          <a:p>
            <a:pPr algn="just" fontAlgn="base">
              <a:buFont typeface="Arial" panose="020B0604020202020204" pitchFamily="34" charset="0"/>
              <a:buChar char="•"/>
            </a:pPr>
            <a:r>
              <a:rPr lang="es-ES" sz="2600" b="1" i="0" dirty="0">
                <a:effectLst/>
                <a:latin typeface="Rubik"/>
              </a:rPr>
              <a:t>No seas cómplice.</a:t>
            </a:r>
            <a:r>
              <a:rPr lang="es-ES" sz="2600" b="0" i="0" dirty="0">
                <a:effectLst/>
                <a:latin typeface="Rubik"/>
              </a:rPr>
              <a:t> Aunque tu no seas el autor o autora de este delito, si sabes que alguien lo está haciendo o tiene intención de hacerlo, da parte a las personas adecuadas. Y si recibes este tipo de contenido sexual, no las difundas, esto tiene consecuencias gravísimas.</a:t>
            </a:r>
          </a:p>
          <a:p>
            <a:pPr algn="just" fontAlgn="base">
              <a:buFont typeface="Arial" panose="020B0604020202020204" pitchFamily="34" charset="0"/>
              <a:buChar char="•"/>
            </a:pPr>
            <a:r>
              <a:rPr lang="es-ES" sz="2600" b="1" i="0" dirty="0">
                <a:effectLst/>
                <a:latin typeface="Rubik"/>
              </a:rPr>
              <a:t>Ten privacidad en tus perfiles de redes sociales</a:t>
            </a:r>
            <a:r>
              <a:rPr lang="es-ES" sz="2600" b="0" i="0" dirty="0">
                <a:effectLst/>
                <a:latin typeface="Rubik"/>
              </a:rPr>
              <a:t>. Además de que no tienes que compartir contenido que luego los </a:t>
            </a:r>
            <a:r>
              <a:rPr lang="es-ES" sz="2600" b="0" i="0" dirty="0" err="1">
                <a:effectLst/>
                <a:latin typeface="Rubik"/>
              </a:rPr>
              <a:t>ciberatacantes</a:t>
            </a:r>
            <a:r>
              <a:rPr lang="es-ES" sz="2600" b="0" i="0" dirty="0">
                <a:effectLst/>
                <a:latin typeface="Rubik"/>
              </a:rPr>
              <a:t> puedan usar para extorsionarte con ellas, intenta que solo vean tus imágenes y vídeos quién tu quieras. </a:t>
            </a:r>
          </a:p>
          <a:p>
            <a:endParaRPr lang="es-ES" sz="2000" dirty="0"/>
          </a:p>
        </p:txBody>
      </p:sp>
      <p:pic>
        <p:nvPicPr>
          <p:cNvPr id="5" name="Imagen 4" descr="Un dibujo de una persona&#10;&#10;Descripción generada automáticamente con confianza baja">
            <a:extLst>
              <a:ext uri="{FF2B5EF4-FFF2-40B4-BE49-F238E27FC236}">
                <a16:creationId xmlns:a16="http://schemas.microsoft.com/office/drawing/2014/main" id="{866DCABC-2624-7C98-F2BE-AE5CCF12590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745506" y="2057401"/>
            <a:ext cx="3765176" cy="2635622"/>
          </a:xfrm>
          <a:prstGeom prst="rect">
            <a:avLst/>
          </a:prstGeom>
        </p:spPr>
      </p:pic>
      <p:sp>
        <p:nvSpPr>
          <p:cNvPr id="43" name="Rectangle 42">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731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3" name="Rectangle 3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71F556E-D9FA-EE4A-3F5B-84EC9156544A}"/>
              </a:ext>
            </a:extLst>
          </p:cNvPr>
          <p:cNvSpPr>
            <a:spLocks noGrp="1"/>
          </p:cNvSpPr>
          <p:nvPr>
            <p:ph type="title"/>
          </p:nvPr>
        </p:nvSpPr>
        <p:spPr>
          <a:xfrm>
            <a:off x="699714" y="353160"/>
            <a:ext cx="7091300" cy="898581"/>
          </a:xfrm>
        </p:spPr>
        <p:txBody>
          <a:bodyPr vert="horz" lIns="91440" tIns="45720" rIns="91440" bIns="45720" rtlCol="0" anchor="ctr">
            <a:normAutofit/>
          </a:bodyPr>
          <a:lstStyle/>
          <a:p>
            <a:br>
              <a:rPr lang="en-US" sz="1300">
                <a:solidFill>
                  <a:srgbClr val="FFFFFF"/>
                </a:solidFill>
              </a:rPr>
            </a:br>
            <a:r>
              <a:rPr lang="en-US" sz="1300" b="1">
                <a:solidFill>
                  <a:srgbClr val="FFFFFF"/>
                </a:solidFill>
              </a:rPr>
              <a:t>Establecer un protocolo a nivel de centro para saber que podemos hacer en estos casos.</a:t>
            </a:r>
            <a:br>
              <a:rPr lang="en-US" sz="1300">
                <a:solidFill>
                  <a:srgbClr val="FFFFFF"/>
                </a:solidFill>
              </a:rPr>
            </a:br>
            <a:endParaRPr lang="en-US" sz="1300">
              <a:solidFill>
                <a:srgbClr val="FFFFFF"/>
              </a:solidFill>
            </a:endParaRPr>
          </a:p>
        </p:txBody>
      </p:sp>
      <p:pic>
        <p:nvPicPr>
          <p:cNvPr id="11" name="Imagen 10" descr="Una persona con una laptop&#10;&#10;Descripción generada automáticamente con confianza media">
            <a:extLst>
              <a:ext uri="{FF2B5EF4-FFF2-40B4-BE49-F238E27FC236}">
                <a16:creationId xmlns:a16="http://schemas.microsoft.com/office/drawing/2014/main" id="{650C05BC-1375-C55A-265E-89AB1236C9D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15748" y="3012922"/>
            <a:ext cx="5131088" cy="2334645"/>
          </a:xfrm>
          <a:prstGeom prst="rect">
            <a:avLst/>
          </a:prstGeom>
        </p:spPr>
      </p:pic>
      <p:pic>
        <p:nvPicPr>
          <p:cNvPr id="4" name="Imagen 3" descr="Icono&#10;&#10;Descripción generada automáticamente">
            <a:hlinkClick r:id="rId4"/>
            <a:extLst>
              <a:ext uri="{FF2B5EF4-FFF2-40B4-BE49-F238E27FC236}">
                <a16:creationId xmlns:a16="http://schemas.microsoft.com/office/drawing/2014/main" id="{1A001A2B-8521-299D-76CC-D4D997FA2F84}"/>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345165" y="2217815"/>
            <a:ext cx="3997831" cy="3997831"/>
          </a:xfrm>
          <a:prstGeom prst="rect">
            <a:avLst/>
          </a:prstGeom>
        </p:spPr>
      </p:pic>
    </p:spTree>
    <p:extLst>
      <p:ext uri="{BB962C8B-B14F-4D97-AF65-F5344CB8AC3E}">
        <p14:creationId xmlns:p14="http://schemas.microsoft.com/office/powerpoint/2010/main" val="42782916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14C203E-E5C8-60E2-F80C-681B96C79543}"/>
              </a:ext>
            </a:extLst>
          </p:cNvPr>
          <p:cNvSpPr>
            <a:spLocks noGrp="1"/>
          </p:cNvSpPr>
          <p:nvPr>
            <p:ph type="title"/>
          </p:nvPr>
        </p:nvSpPr>
        <p:spPr>
          <a:xfrm>
            <a:off x="1136397" y="502020"/>
            <a:ext cx="5323715" cy="1642970"/>
          </a:xfrm>
        </p:spPr>
        <p:txBody>
          <a:bodyPr anchor="b">
            <a:normAutofit/>
          </a:bodyPr>
          <a:lstStyle/>
          <a:p>
            <a:r>
              <a:rPr lang="es-ES" sz="4000"/>
              <a:t>Suplantación de identidad</a:t>
            </a:r>
          </a:p>
        </p:txBody>
      </p:sp>
      <p:sp>
        <p:nvSpPr>
          <p:cNvPr id="3" name="Marcador de contenido 2">
            <a:extLst>
              <a:ext uri="{FF2B5EF4-FFF2-40B4-BE49-F238E27FC236}">
                <a16:creationId xmlns:a16="http://schemas.microsoft.com/office/drawing/2014/main" id="{859DAA3B-3DA1-96B3-BAD3-5764B625AFBF}"/>
              </a:ext>
            </a:extLst>
          </p:cNvPr>
          <p:cNvSpPr>
            <a:spLocks noGrp="1"/>
          </p:cNvSpPr>
          <p:nvPr>
            <p:ph idx="1"/>
          </p:nvPr>
        </p:nvSpPr>
        <p:spPr>
          <a:xfrm>
            <a:off x="1144923" y="2405894"/>
            <a:ext cx="5315189" cy="3535083"/>
          </a:xfrm>
        </p:spPr>
        <p:txBody>
          <a:bodyPr anchor="t">
            <a:normAutofit/>
          </a:bodyPr>
          <a:lstStyle/>
          <a:p>
            <a:r>
              <a:rPr lang="es-ES" sz="1700">
                <a:ea typeface="+mn-lt"/>
                <a:cs typeface="+mn-lt"/>
              </a:rPr>
              <a:t>Acción por la que </a:t>
            </a:r>
            <a:r>
              <a:rPr lang="es-ES" sz="1700" b="1">
                <a:ea typeface="+mn-lt"/>
                <a:cs typeface="+mn-lt"/>
              </a:rPr>
              <a:t>una persona se hace pasar por otra.</a:t>
            </a:r>
            <a:endParaRPr lang="es-ES" sz="1700">
              <a:ea typeface="+mn-lt"/>
              <a:cs typeface="+mn-lt"/>
            </a:endParaRPr>
          </a:p>
          <a:p>
            <a:r>
              <a:rPr lang="es-ES" sz="1700" b="1">
                <a:cs typeface="Calibri"/>
              </a:rPr>
              <a:t>En adultos: </a:t>
            </a:r>
            <a:r>
              <a:rPr lang="es-ES" sz="1700">
                <a:ea typeface="+mn-lt"/>
                <a:cs typeface="+mn-lt"/>
              </a:rPr>
              <a:t>para realizar acciones ilícitas o ilegales</a:t>
            </a:r>
          </a:p>
          <a:p>
            <a:r>
              <a:rPr lang="es-ES" sz="1700" b="1">
                <a:ea typeface="+mn-lt"/>
                <a:cs typeface="+mn-lt"/>
              </a:rPr>
              <a:t>Entre los menores</a:t>
            </a:r>
            <a:r>
              <a:rPr lang="es-ES" sz="1700">
                <a:ea typeface="+mn-lt"/>
                <a:cs typeface="+mn-lt"/>
              </a:rPr>
              <a:t>, ya sea </a:t>
            </a:r>
            <a:r>
              <a:rPr lang="es-ES" sz="1700" u="sng">
                <a:ea typeface="+mn-lt"/>
                <a:cs typeface="+mn-lt"/>
              </a:rPr>
              <a:t>por broma </a:t>
            </a:r>
            <a:r>
              <a:rPr lang="es-ES" sz="1700">
                <a:ea typeface="+mn-lt"/>
                <a:cs typeface="+mn-lt"/>
              </a:rPr>
              <a:t>(usan el móvil de un compañero para enviar mensajes a alguien, haciéndose pasar por el propietario del terminal) o con finalidad de </a:t>
            </a:r>
            <a:r>
              <a:rPr lang="es-ES" sz="1700" u="sng">
                <a:ea typeface="+mn-lt"/>
                <a:cs typeface="+mn-lt"/>
              </a:rPr>
              <a:t>acoso</a:t>
            </a:r>
            <a:r>
              <a:rPr lang="es-ES" sz="1700">
                <a:ea typeface="+mn-lt"/>
                <a:cs typeface="+mn-lt"/>
              </a:rPr>
              <a:t> (cuando se crean perfiles falsos de una persona, para convertirla en blanco de críticas).</a:t>
            </a:r>
          </a:p>
          <a:p>
            <a:r>
              <a:rPr lang="es-ES" sz="1700" b="1">
                <a:ea typeface="+mn-lt"/>
                <a:cs typeface="+mn-lt"/>
              </a:rPr>
              <a:t>La suplantación de la identidad de otra persona es siempre un delito</a:t>
            </a:r>
            <a:r>
              <a:rPr lang="es-ES" sz="1700">
                <a:ea typeface="+mn-lt"/>
                <a:cs typeface="+mn-lt"/>
              </a:rPr>
              <a:t>, recogido en el artículo 401 del Código Penal.</a:t>
            </a:r>
          </a:p>
          <a:p>
            <a:endParaRPr lang="es-ES" sz="1700"/>
          </a:p>
        </p:txBody>
      </p:sp>
      <p:sp>
        <p:nvSpPr>
          <p:cNvPr id="20" name="Rectangle 19">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Imagen 4" descr="Un dibujo de un personaje animado&#10;&#10;Descripción generada automáticamente con confianza baja">
            <a:extLst>
              <a:ext uri="{FF2B5EF4-FFF2-40B4-BE49-F238E27FC236}">
                <a16:creationId xmlns:a16="http://schemas.microsoft.com/office/drawing/2014/main" id="{E9274019-1BA1-C6EA-D7AD-602336D85DB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5798" r="17072" b="-1"/>
          <a:stretch/>
        </p:blipFill>
        <p:spPr>
          <a:xfrm>
            <a:off x="7075967" y="1232676"/>
            <a:ext cx="4170530" cy="4424540"/>
          </a:xfrm>
          <a:prstGeom prst="rect">
            <a:avLst/>
          </a:prstGeom>
        </p:spPr>
      </p:pic>
    </p:spTree>
    <p:extLst>
      <p:ext uri="{BB962C8B-B14F-4D97-AF65-F5344CB8AC3E}">
        <p14:creationId xmlns:p14="http://schemas.microsoft.com/office/powerpoint/2010/main" val="77004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6760941-EF99-4F61-A95D-3C3E7C08D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5">
            <a:extLst>
              <a:ext uri="{FF2B5EF4-FFF2-40B4-BE49-F238E27FC236}">
                <a16:creationId xmlns:a16="http://schemas.microsoft.com/office/drawing/2014/main" id="{44D9B9FF-D6DA-4F69-B4A0-BA1550D65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84269" y="1756600"/>
            <a:ext cx="1080325" cy="4736395"/>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A7DC0AF9-0747-4070-A6D7-DF3681B9E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76839" y="1357766"/>
            <a:ext cx="687754" cy="430312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74612EAD-0A8C-4C44-AFE1-3DF0669AC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78850" y="1135060"/>
            <a:ext cx="409371" cy="41692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8">
            <a:extLst>
              <a:ext uri="{FF2B5EF4-FFF2-40B4-BE49-F238E27FC236}">
                <a16:creationId xmlns:a16="http://schemas.microsoft.com/office/drawing/2014/main" id="{C2D46295-4D0D-487B-8972-141A047FB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1124043"/>
            <a:ext cx="5288862" cy="3978121"/>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ítulo 1">
            <a:extLst>
              <a:ext uri="{FF2B5EF4-FFF2-40B4-BE49-F238E27FC236}">
                <a16:creationId xmlns:a16="http://schemas.microsoft.com/office/drawing/2014/main" id="{008E09CF-E7A1-C3AD-3E6F-5B09DDB46B90}"/>
              </a:ext>
            </a:extLst>
          </p:cNvPr>
          <p:cNvSpPr>
            <a:spLocks noGrp="1"/>
          </p:cNvSpPr>
          <p:nvPr>
            <p:ph type="title"/>
          </p:nvPr>
        </p:nvSpPr>
        <p:spPr>
          <a:xfrm>
            <a:off x="795342" y="1357766"/>
            <a:ext cx="4322204" cy="3541334"/>
          </a:xfrm>
        </p:spPr>
        <p:txBody>
          <a:bodyPr vert="horz" lIns="91440" tIns="45720" rIns="91440" bIns="45720" rtlCol="0" anchor="b">
            <a:normAutofit/>
          </a:bodyPr>
          <a:lstStyle/>
          <a:p>
            <a:r>
              <a:rPr lang="en-US" sz="5400" kern="1200">
                <a:solidFill>
                  <a:srgbClr val="FFFFFF"/>
                </a:solidFill>
                <a:latin typeface="+mj-lt"/>
                <a:ea typeface="+mj-ea"/>
                <a:cs typeface="+mj-cs"/>
              </a:rPr>
              <a:t>Huella digital</a:t>
            </a:r>
          </a:p>
        </p:txBody>
      </p:sp>
      <p:pic>
        <p:nvPicPr>
          <p:cNvPr id="4" name="Imagen 4" descr="Captura de pantalla de un celular&#10;&#10;Descripción generada automáticamente">
            <a:extLst>
              <a:ext uri="{FF2B5EF4-FFF2-40B4-BE49-F238E27FC236}">
                <a16:creationId xmlns:a16="http://schemas.microsoft.com/office/drawing/2014/main" id="{99A7276A-9AFD-A880-1290-6D45EDC8CCD4}"/>
              </a:ext>
            </a:extLst>
          </p:cNvPr>
          <p:cNvPicPr>
            <a:picLocks noChangeAspect="1"/>
          </p:cNvPicPr>
          <p:nvPr/>
        </p:nvPicPr>
        <p:blipFill>
          <a:blip r:embed="rId3"/>
          <a:stretch>
            <a:fillRect/>
          </a:stretch>
        </p:blipFill>
        <p:spPr>
          <a:xfrm>
            <a:off x="5781012" y="2223647"/>
            <a:ext cx="6083351" cy="1733755"/>
          </a:xfrm>
          <a:prstGeom prst="rect">
            <a:avLst/>
          </a:prstGeom>
        </p:spPr>
      </p:pic>
    </p:spTree>
    <p:extLst>
      <p:ext uri="{BB962C8B-B14F-4D97-AF65-F5344CB8AC3E}">
        <p14:creationId xmlns:p14="http://schemas.microsoft.com/office/powerpoint/2010/main" val="28820349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n 8" descr="Imagen que contiene lego, dibujo&#10;&#10;Descripción generada automáticamente">
            <a:extLst>
              <a:ext uri="{FF2B5EF4-FFF2-40B4-BE49-F238E27FC236}">
                <a16:creationId xmlns:a16="http://schemas.microsoft.com/office/drawing/2014/main" id="{21F433E0-639A-D2C5-6897-DA265E289FF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3920" b="16009"/>
          <a:stretch/>
        </p:blipFill>
        <p:spPr>
          <a:xfrm>
            <a:off x="20" y="10"/>
            <a:ext cx="12191980" cy="6857990"/>
          </a:xfrm>
          <a:prstGeom prst="rect">
            <a:avLst/>
          </a:prstGeom>
        </p:spPr>
      </p:pic>
      <p:sp>
        <p:nvSpPr>
          <p:cNvPr id="23" name="Rectangle 2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234A1B7-88D0-539D-6B62-55E0713DD624}"/>
              </a:ext>
            </a:extLst>
          </p:cNvPr>
          <p:cNvSpPr>
            <a:spLocks noGrp="1"/>
          </p:cNvSpPr>
          <p:nvPr>
            <p:ph type="title"/>
          </p:nvPr>
        </p:nvSpPr>
        <p:spPr>
          <a:xfrm>
            <a:off x="523875" y="5317240"/>
            <a:ext cx="11210925" cy="744836"/>
          </a:xfrm>
          <a:custGeom>
            <a:avLst/>
            <a:gdLst>
              <a:gd name="connsiteX0" fmla="*/ 0 w 11210925"/>
              <a:gd name="connsiteY0" fmla="*/ 0 h 744836"/>
              <a:gd name="connsiteX1" fmla="*/ 477939 w 11210925"/>
              <a:gd name="connsiteY1" fmla="*/ 0 h 744836"/>
              <a:gd name="connsiteX2" fmla="*/ 843770 w 11210925"/>
              <a:gd name="connsiteY2" fmla="*/ 0 h 744836"/>
              <a:gd name="connsiteX3" fmla="*/ 1097491 w 11210925"/>
              <a:gd name="connsiteY3" fmla="*/ 0 h 744836"/>
              <a:gd name="connsiteX4" fmla="*/ 1687539 w 11210925"/>
              <a:gd name="connsiteY4" fmla="*/ 0 h 744836"/>
              <a:gd name="connsiteX5" fmla="*/ 1941260 w 11210925"/>
              <a:gd name="connsiteY5" fmla="*/ 0 h 744836"/>
              <a:gd name="connsiteX6" fmla="*/ 2643418 w 11210925"/>
              <a:gd name="connsiteY6" fmla="*/ 0 h 744836"/>
              <a:gd name="connsiteX7" fmla="*/ 3009248 w 11210925"/>
              <a:gd name="connsiteY7" fmla="*/ 0 h 744836"/>
              <a:gd name="connsiteX8" fmla="*/ 3487188 w 11210925"/>
              <a:gd name="connsiteY8" fmla="*/ 0 h 744836"/>
              <a:gd name="connsiteX9" fmla="*/ 4077236 w 11210925"/>
              <a:gd name="connsiteY9" fmla="*/ 0 h 744836"/>
              <a:gd name="connsiteX10" fmla="*/ 4667285 w 11210925"/>
              <a:gd name="connsiteY10" fmla="*/ 0 h 744836"/>
              <a:gd name="connsiteX11" fmla="*/ 5145225 w 11210925"/>
              <a:gd name="connsiteY11" fmla="*/ 0 h 744836"/>
              <a:gd name="connsiteX12" fmla="*/ 5511055 w 11210925"/>
              <a:gd name="connsiteY12" fmla="*/ 0 h 744836"/>
              <a:gd name="connsiteX13" fmla="*/ 5876885 w 11210925"/>
              <a:gd name="connsiteY13" fmla="*/ 0 h 744836"/>
              <a:gd name="connsiteX14" fmla="*/ 6242715 w 11210925"/>
              <a:gd name="connsiteY14" fmla="*/ 0 h 744836"/>
              <a:gd name="connsiteX15" fmla="*/ 6944873 w 11210925"/>
              <a:gd name="connsiteY15" fmla="*/ 0 h 744836"/>
              <a:gd name="connsiteX16" fmla="*/ 7534922 w 11210925"/>
              <a:gd name="connsiteY16" fmla="*/ 0 h 744836"/>
              <a:gd name="connsiteX17" fmla="*/ 7788643 w 11210925"/>
              <a:gd name="connsiteY17" fmla="*/ 0 h 744836"/>
              <a:gd name="connsiteX18" fmla="*/ 8042364 w 11210925"/>
              <a:gd name="connsiteY18" fmla="*/ 0 h 744836"/>
              <a:gd name="connsiteX19" fmla="*/ 8632412 w 11210925"/>
              <a:gd name="connsiteY19" fmla="*/ 0 h 744836"/>
              <a:gd name="connsiteX20" fmla="*/ 8886133 w 11210925"/>
              <a:gd name="connsiteY20" fmla="*/ 0 h 744836"/>
              <a:gd name="connsiteX21" fmla="*/ 9139854 w 11210925"/>
              <a:gd name="connsiteY21" fmla="*/ 0 h 744836"/>
              <a:gd name="connsiteX22" fmla="*/ 9393575 w 11210925"/>
              <a:gd name="connsiteY22" fmla="*/ 0 h 744836"/>
              <a:gd name="connsiteX23" fmla="*/ 9759405 w 11210925"/>
              <a:gd name="connsiteY23" fmla="*/ 0 h 744836"/>
              <a:gd name="connsiteX24" fmla="*/ 10573672 w 11210925"/>
              <a:gd name="connsiteY24" fmla="*/ 0 h 744836"/>
              <a:gd name="connsiteX25" fmla="*/ 11210925 w 11210925"/>
              <a:gd name="connsiteY25" fmla="*/ 0 h 744836"/>
              <a:gd name="connsiteX26" fmla="*/ 11210925 w 11210925"/>
              <a:gd name="connsiteY26" fmla="*/ 364970 h 744836"/>
              <a:gd name="connsiteX27" fmla="*/ 11210925 w 11210925"/>
              <a:gd name="connsiteY27" fmla="*/ 744836 h 744836"/>
              <a:gd name="connsiteX28" fmla="*/ 10508767 w 11210925"/>
              <a:gd name="connsiteY28" fmla="*/ 744836 h 744836"/>
              <a:gd name="connsiteX29" fmla="*/ 10255046 w 11210925"/>
              <a:gd name="connsiteY29" fmla="*/ 744836 h 744836"/>
              <a:gd name="connsiteX30" fmla="*/ 9552888 w 11210925"/>
              <a:gd name="connsiteY30" fmla="*/ 744836 h 744836"/>
              <a:gd name="connsiteX31" fmla="*/ 9074949 w 11210925"/>
              <a:gd name="connsiteY31" fmla="*/ 744836 h 744836"/>
              <a:gd name="connsiteX32" fmla="*/ 8372791 w 11210925"/>
              <a:gd name="connsiteY32" fmla="*/ 744836 h 744836"/>
              <a:gd name="connsiteX33" fmla="*/ 7558524 w 11210925"/>
              <a:gd name="connsiteY33" fmla="*/ 744836 h 744836"/>
              <a:gd name="connsiteX34" fmla="*/ 6856366 w 11210925"/>
              <a:gd name="connsiteY34" fmla="*/ 744836 h 744836"/>
              <a:gd name="connsiteX35" fmla="*/ 6378426 w 11210925"/>
              <a:gd name="connsiteY35" fmla="*/ 744836 h 744836"/>
              <a:gd name="connsiteX36" fmla="*/ 5788378 w 11210925"/>
              <a:gd name="connsiteY36" fmla="*/ 744836 h 744836"/>
              <a:gd name="connsiteX37" fmla="*/ 4974110 w 11210925"/>
              <a:gd name="connsiteY37" fmla="*/ 744836 h 744836"/>
              <a:gd name="connsiteX38" fmla="*/ 4608280 w 11210925"/>
              <a:gd name="connsiteY38" fmla="*/ 744836 h 744836"/>
              <a:gd name="connsiteX39" fmla="*/ 3906122 w 11210925"/>
              <a:gd name="connsiteY39" fmla="*/ 744836 h 744836"/>
              <a:gd name="connsiteX40" fmla="*/ 3428183 w 11210925"/>
              <a:gd name="connsiteY40" fmla="*/ 744836 h 744836"/>
              <a:gd name="connsiteX41" fmla="*/ 3174462 w 11210925"/>
              <a:gd name="connsiteY41" fmla="*/ 744836 h 744836"/>
              <a:gd name="connsiteX42" fmla="*/ 2360195 w 11210925"/>
              <a:gd name="connsiteY42" fmla="*/ 744836 h 744836"/>
              <a:gd name="connsiteX43" fmla="*/ 1770146 w 11210925"/>
              <a:gd name="connsiteY43" fmla="*/ 744836 h 744836"/>
              <a:gd name="connsiteX44" fmla="*/ 1180097 w 11210925"/>
              <a:gd name="connsiteY44" fmla="*/ 744836 h 744836"/>
              <a:gd name="connsiteX45" fmla="*/ 702158 w 11210925"/>
              <a:gd name="connsiteY45" fmla="*/ 744836 h 744836"/>
              <a:gd name="connsiteX46" fmla="*/ 0 w 11210925"/>
              <a:gd name="connsiteY46" fmla="*/ 744836 h 744836"/>
              <a:gd name="connsiteX47" fmla="*/ 0 w 11210925"/>
              <a:gd name="connsiteY47" fmla="*/ 387315 h 744836"/>
              <a:gd name="connsiteX48" fmla="*/ 0 w 11210925"/>
              <a:gd name="connsiteY48" fmla="*/ 0 h 74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210925" h="744836" fill="none" extrusionOk="0">
                <a:moveTo>
                  <a:pt x="0" y="0"/>
                </a:moveTo>
                <a:cubicBezTo>
                  <a:pt x="210493" y="-22487"/>
                  <a:pt x="345462" y="45154"/>
                  <a:pt x="477939" y="0"/>
                </a:cubicBezTo>
                <a:cubicBezTo>
                  <a:pt x="610416" y="-45154"/>
                  <a:pt x="737892" y="38229"/>
                  <a:pt x="843770" y="0"/>
                </a:cubicBezTo>
                <a:cubicBezTo>
                  <a:pt x="949648" y="-38229"/>
                  <a:pt x="1035468" y="2160"/>
                  <a:pt x="1097491" y="0"/>
                </a:cubicBezTo>
                <a:cubicBezTo>
                  <a:pt x="1159514" y="-2160"/>
                  <a:pt x="1433200" y="41757"/>
                  <a:pt x="1687539" y="0"/>
                </a:cubicBezTo>
                <a:cubicBezTo>
                  <a:pt x="1941878" y="-41757"/>
                  <a:pt x="1815620" y="13505"/>
                  <a:pt x="1941260" y="0"/>
                </a:cubicBezTo>
                <a:cubicBezTo>
                  <a:pt x="2066900" y="-13505"/>
                  <a:pt x="2450332" y="78904"/>
                  <a:pt x="2643418" y="0"/>
                </a:cubicBezTo>
                <a:cubicBezTo>
                  <a:pt x="2836504" y="-78904"/>
                  <a:pt x="2918880" y="41894"/>
                  <a:pt x="3009248" y="0"/>
                </a:cubicBezTo>
                <a:cubicBezTo>
                  <a:pt x="3099616" y="-41894"/>
                  <a:pt x="3296862" y="28020"/>
                  <a:pt x="3487188" y="0"/>
                </a:cubicBezTo>
                <a:cubicBezTo>
                  <a:pt x="3677514" y="-28020"/>
                  <a:pt x="3902992" y="30380"/>
                  <a:pt x="4077236" y="0"/>
                </a:cubicBezTo>
                <a:cubicBezTo>
                  <a:pt x="4251480" y="-30380"/>
                  <a:pt x="4507151" y="11405"/>
                  <a:pt x="4667285" y="0"/>
                </a:cubicBezTo>
                <a:cubicBezTo>
                  <a:pt x="4827419" y="-11405"/>
                  <a:pt x="5032658" y="19958"/>
                  <a:pt x="5145225" y="0"/>
                </a:cubicBezTo>
                <a:cubicBezTo>
                  <a:pt x="5257792" y="-19958"/>
                  <a:pt x="5331527" y="16210"/>
                  <a:pt x="5511055" y="0"/>
                </a:cubicBezTo>
                <a:cubicBezTo>
                  <a:pt x="5690583" y="-16210"/>
                  <a:pt x="5744036" y="31501"/>
                  <a:pt x="5876885" y="0"/>
                </a:cubicBezTo>
                <a:cubicBezTo>
                  <a:pt x="6009734" y="-31501"/>
                  <a:pt x="6130738" y="39686"/>
                  <a:pt x="6242715" y="0"/>
                </a:cubicBezTo>
                <a:cubicBezTo>
                  <a:pt x="6354692" y="-39686"/>
                  <a:pt x="6769179" y="37956"/>
                  <a:pt x="6944873" y="0"/>
                </a:cubicBezTo>
                <a:cubicBezTo>
                  <a:pt x="7120567" y="-37956"/>
                  <a:pt x="7414798" y="25158"/>
                  <a:pt x="7534922" y="0"/>
                </a:cubicBezTo>
                <a:cubicBezTo>
                  <a:pt x="7655046" y="-25158"/>
                  <a:pt x="7666937" y="18196"/>
                  <a:pt x="7788643" y="0"/>
                </a:cubicBezTo>
                <a:cubicBezTo>
                  <a:pt x="7910349" y="-18196"/>
                  <a:pt x="7943637" y="4580"/>
                  <a:pt x="8042364" y="0"/>
                </a:cubicBezTo>
                <a:cubicBezTo>
                  <a:pt x="8141091" y="-4580"/>
                  <a:pt x="8360541" y="70518"/>
                  <a:pt x="8632412" y="0"/>
                </a:cubicBezTo>
                <a:cubicBezTo>
                  <a:pt x="8904283" y="-70518"/>
                  <a:pt x="8823800" y="13111"/>
                  <a:pt x="8886133" y="0"/>
                </a:cubicBezTo>
                <a:cubicBezTo>
                  <a:pt x="8948466" y="-13111"/>
                  <a:pt x="9083551" y="26662"/>
                  <a:pt x="9139854" y="0"/>
                </a:cubicBezTo>
                <a:cubicBezTo>
                  <a:pt x="9196157" y="-26662"/>
                  <a:pt x="9298854" y="13947"/>
                  <a:pt x="9393575" y="0"/>
                </a:cubicBezTo>
                <a:cubicBezTo>
                  <a:pt x="9488296" y="-13947"/>
                  <a:pt x="9592790" y="42655"/>
                  <a:pt x="9759405" y="0"/>
                </a:cubicBezTo>
                <a:cubicBezTo>
                  <a:pt x="9926020" y="-42655"/>
                  <a:pt x="10380757" y="33030"/>
                  <a:pt x="10573672" y="0"/>
                </a:cubicBezTo>
                <a:cubicBezTo>
                  <a:pt x="10766587" y="-33030"/>
                  <a:pt x="10993555" y="27115"/>
                  <a:pt x="11210925" y="0"/>
                </a:cubicBezTo>
                <a:cubicBezTo>
                  <a:pt x="11217541" y="137005"/>
                  <a:pt x="11183814" y="213763"/>
                  <a:pt x="11210925" y="364970"/>
                </a:cubicBezTo>
                <a:cubicBezTo>
                  <a:pt x="11238036" y="516177"/>
                  <a:pt x="11183998" y="633188"/>
                  <a:pt x="11210925" y="744836"/>
                </a:cubicBezTo>
                <a:cubicBezTo>
                  <a:pt x="10860226" y="818814"/>
                  <a:pt x="10767939" y="720218"/>
                  <a:pt x="10508767" y="744836"/>
                </a:cubicBezTo>
                <a:cubicBezTo>
                  <a:pt x="10249595" y="769454"/>
                  <a:pt x="10328932" y="722736"/>
                  <a:pt x="10255046" y="744836"/>
                </a:cubicBezTo>
                <a:cubicBezTo>
                  <a:pt x="10181160" y="766936"/>
                  <a:pt x="9819362" y="699315"/>
                  <a:pt x="9552888" y="744836"/>
                </a:cubicBezTo>
                <a:cubicBezTo>
                  <a:pt x="9286414" y="790357"/>
                  <a:pt x="9251744" y="690614"/>
                  <a:pt x="9074949" y="744836"/>
                </a:cubicBezTo>
                <a:cubicBezTo>
                  <a:pt x="8898154" y="799058"/>
                  <a:pt x="8526821" y="666241"/>
                  <a:pt x="8372791" y="744836"/>
                </a:cubicBezTo>
                <a:cubicBezTo>
                  <a:pt x="8218761" y="823431"/>
                  <a:pt x="7834753" y="695456"/>
                  <a:pt x="7558524" y="744836"/>
                </a:cubicBezTo>
                <a:cubicBezTo>
                  <a:pt x="7282295" y="794216"/>
                  <a:pt x="7116609" y="690007"/>
                  <a:pt x="6856366" y="744836"/>
                </a:cubicBezTo>
                <a:cubicBezTo>
                  <a:pt x="6596123" y="799665"/>
                  <a:pt x="6599057" y="743311"/>
                  <a:pt x="6378426" y="744836"/>
                </a:cubicBezTo>
                <a:cubicBezTo>
                  <a:pt x="6157795" y="746361"/>
                  <a:pt x="5944150" y="734377"/>
                  <a:pt x="5788378" y="744836"/>
                </a:cubicBezTo>
                <a:cubicBezTo>
                  <a:pt x="5632606" y="755295"/>
                  <a:pt x="5287404" y="696534"/>
                  <a:pt x="4974110" y="744836"/>
                </a:cubicBezTo>
                <a:cubicBezTo>
                  <a:pt x="4660816" y="793138"/>
                  <a:pt x="4739988" y="739507"/>
                  <a:pt x="4608280" y="744836"/>
                </a:cubicBezTo>
                <a:cubicBezTo>
                  <a:pt x="4476572" y="750165"/>
                  <a:pt x="4228155" y="720291"/>
                  <a:pt x="3906122" y="744836"/>
                </a:cubicBezTo>
                <a:cubicBezTo>
                  <a:pt x="3584089" y="769381"/>
                  <a:pt x="3570410" y="742409"/>
                  <a:pt x="3428183" y="744836"/>
                </a:cubicBezTo>
                <a:cubicBezTo>
                  <a:pt x="3285956" y="747263"/>
                  <a:pt x="3259962" y="740225"/>
                  <a:pt x="3174462" y="744836"/>
                </a:cubicBezTo>
                <a:cubicBezTo>
                  <a:pt x="3088962" y="749447"/>
                  <a:pt x="2667875" y="691930"/>
                  <a:pt x="2360195" y="744836"/>
                </a:cubicBezTo>
                <a:cubicBezTo>
                  <a:pt x="2052515" y="797742"/>
                  <a:pt x="2005905" y="714078"/>
                  <a:pt x="1770146" y="744836"/>
                </a:cubicBezTo>
                <a:cubicBezTo>
                  <a:pt x="1534387" y="775594"/>
                  <a:pt x="1314706" y="692735"/>
                  <a:pt x="1180097" y="744836"/>
                </a:cubicBezTo>
                <a:cubicBezTo>
                  <a:pt x="1045488" y="796937"/>
                  <a:pt x="853925" y="722279"/>
                  <a:pt x="702158" y="744836"/>
                </a:cubicBezTo>
                <a:cubicBezTo>
                  <a:pt x="550391" y="767393"/>
                  <a:pt x="194362" y="706159"/>
                  <a:pt x="0" y="744836"/>
                </a:cubicBezTo>
                <a:cubicBezTo>
                  <a:pt x="-4694" y="571119"/>
                  <a:pt x="33887" y="468535"/>
                  <a:pt x="0" y="387315"/>
                </a:cubicBezTo>
                <a:cubicBezTo>
                  <a:pt x="-33887" y="306095"/>
                  <a:pt x="1486" y="140783"/>
                  <a:pt x="0" y="0"/>
                </a:cubicBezTo>
                <a:close/>
              </a:path>
              <a:path w="11210925" h="744836" stroke="0" extrusionOk="0">
                <a:moveTo>
                  <a:pt x="0" y="0"/>
                </a:moveTo>
                <a:cubicBezTo>
                  <a:pt x="141528" y="-26664"/>
                  <a:pt x="435074" y="61036"/>
                  <a:pt x="590049" y="0"/>
                </a:cubicBezTo>
                <a:cubicBezTo>
                  <a:pt x="745024" y="-61036"/>
                  <a:pt x="1024143" y="22749"/>
                  <a:pt x="1292207" y="0"/>
                </a:cubicBezTo>
                <a:cubicBezTo>
                  <a:pt x="1560271" y="-22749"/>
                  <a:pt x="1482597" y="1979"/>
                  <a:pt x="1545928" y="0"/>
                </a:cubicBezTo>
                <a:cubicBezTo>
                  <a:pt x="1609259" y="-1979"/>
                  <a:pt x="2063084" y="36043"/>
                  <a:pt x="2248085" y="0"/>
                </a:cubicBezTo>
                <a:cubicBezTo>
                  <a:pt x="2433086" y="-36043"/>
                  <a:pt x="2426300" y="9515"/>
                  <a:pt x="2501806" y="0"/>
                </a:cubicBezTo>
                <a:cubicBezTo>
                  <a:pt x="2577312" y="-9515"/>
                  <a:pt x="2744710" y="36461"/>
                  <a:pt x="2867637" y="0"/>
                </a:cubicBezTo>
                <a:cubicBezTo>
                  <a:pt x="2990564" y="-36461"/>
                  <a:pt x="3062651" y="5782"/>
                  <a:pt x="3121358" y="0"/>
                </a:cubicBezTo>
                <a:cubicBezTo>
                  <a:pt x="3180065" y="-5782"/>
                  <a:pt x="3580653" y="13075"/>
                  <a:pt x="3935625" y="0"/>
                </a:cubicBezTo>
                <a:cubicBezTo>
                  <a:pt x="4290597" y="-13075"/>
                  <a:pt x="4397325" y="1058"/>
                  <a:pt x="4525673" y="0"/>
                </a:cubicBezTo>
                <a:cubicBezTo>
                  <a:pt x="4654021" y="-1058"/>
                  <a:pt x="5109137" y="79329"/>
                  <a:pt x="5339941" y="0"/>
                </a:cubicBezTo>
                <a:cubicBezTo>
                  <a:pt x="5570745" y="-79329"/>
                  <a:pt x="5584990" y="1106"/>
                  <a:pt x="5705771" y="0"/>
                </a:cubicBezTo>
                <a:cubicBezTo>
                  <a:pt x="5826552" y="-1106"/>
                  <a:pt x="5909621" y="8913"/>
                  <a:pt x="6071601" y="0"/>
                </a:cubicBezTo>
                <a:cubicBezTo>
                  <a:pt x="6233581" y="-8913"/>
                  <a:pt x="6526470" y="4209"/>
                  <a:pt x="6661650" y="0"/>
                </a:cubicBezTo>
                <a:cubicBezTo>
                  <a:pt x="6796830" y="-4209"/>
                  <a:pt x="7126443" y="8498"/>
                  <a:pt x="7251698" y="0"/>
                </a:cubicBezTo>
                <a:cubicBezTo>
                  <a:pt x="7376953" y="-8498"/>
                  <a:pt x="7492188" y="15845"/>
                  <a:pt x="7729638" y="0"/>
                </a:cubicBezTo>
                <a:cubicBezTo>
                  <a:pt x="7967088" y="-15845"/>
                  <a:pt x="8043870" y="20584"/>
                  <a:pt x="8319686" y="0"/>
                </a:cubicBezTo>
                <a:cubicBezTo>
                  <a:pt x="8595502" y="-20584"/>
                  <a:pt x="8831736" y="95589"/>
                  <a:pt x="9133954" y="0"/>
                </a:cubicBezTo>
                <a:cubicBezTo>
                  <a:pt x="9436172" y="-95589"/>
                  <a:pt x="9297590" y="15522"/>
                  <a:pt x="9387675" y="0"/>
                </a:cubicBezTo>
                <a:cubicBezTo>
                  <a:pt x="9477760" y="-15522"/>
                  <a:pt x="9745517" y="25513"/>
                  <a:pt x="9865614" y="0"/>
                </a:cubicBezTo>
                <a:cubicBezTo>
                  <a:pt x="9985711" y="-25513"/>
                  <a:pt x="10390763" y="60702"/>
                  <a:pt x="10679881" y="0"/>
                </a:cubicBezTo>
                <a:cubicBezTo>
                  <a:pt x="10968999" y="-60702"/>
                  <a:pt x="11104071" y="22562"/>
                  <a:pt x="11210925" y="0"/>
                </a:cubicBezTo>
                <a:cubicBezTo>
                  <a:pt x="11251410" y="134212"/>
                  <a:pt x="11198527" y="277528"/>
                  <a:pt x="11210925" y="350073"/>
                </a:cubicBezTo>
                <a:cubicBezTo>
                  <a:pt x="11223323" y="422618"/>
                  <a:pt x="11205658" y="599696"/>
                  <a:pt x="11210925" y="744836"/>
                </a:cubicBezTo>
                <a:cubicBezTo>
                  <a:pt x="11032921" y="763286"/>
                  <a:pt x="10779327" y="680738"/>
                  <a:pt x="10396658" y="744836"/>
                </a:cubicBezTo>
                <a:cubicBezTo>
                  <a:pt x="10013989" y="808934"/>
                  <a:pt x="9865948" y="699487"/>
                  <a:pt x="9582391" y="744836"/>
                </a:cubicBezTo>
                <a:cubicBezTo>
                  <a:pt x="9298834" y="790185"/>
                  <a:pt x="9191694" y="708534"/>
                  <a:pt x="8992342" y="744836"/>
                </a:cubicBezTo>
                <a:cubicBezTo>
                  <a:pt x="8792990" y="781138"/>
                  <a:pt x="8710644" y="736247"/>
                  <a:pt x="8626512" y="744836"/>
                </a:cubicBezTo>
                <a:cubicBezTo>
                  <a:pt x="8542380" y="753425"/>
                  <a:pt x="8280544" y="700660"/>
                  <a:pt x="8036463" y="744836"/>
                </a:cubicBezTo>
                <a:cubicBezTo>
                  <a:pt x="7792382" y="789012"/>
                  <a:pt x="7804285" y="720413"/>
                  <a:pt x="7670633" y="744836"/>
                </a:cubicBezTo>
                <a:cubicBezTo>
                  <a:pt x="7536981" y="769259"/>
                  <a:pt x="7453940" y="714919"/>
                  <a:pt x="7304803" y="744836"/>
                </a:cubicBezTo>
                <a:cubicBezTo>
                  <a:pt x="7155666" y="774753"/>
                  <a:pt x="6751658" y="700376"/>
                  <a:pt x="6602645" y="744836"/>
                </a:cubicBezTo>
                <a:cubicBezTo>
                  <a:pt x="6453632" y="789296"/>
                  <a:pt x="6409609" y="742320"/>
                  <a:pt x="6348924" y="744836"/>
                </a:cubicBezTo>
                <a:cubicBezTo>
                  <a:pt x="6288239" y="747352"/>
                  <a:pt x="5995065" y="729359"/>
                  <a:pt x="5870984" y="744836"/>
                </a:cubicBezTo>
                <a:cubicBezTo>
                  <a:pt x="5746903" y="760313"/>
                  <a:pt x="5737204" y="719350"/>
                  <a:pt x="5617263" y="744836"/>
                </a:cubicBezTo>
                <a:cubicBezTo>
                  <a:pt x="5497322" y="770322"/>
                  <a:pt x="5313128" y="723456"/>
                  <a:pt x="5027215" y="744836"/>
                </a:cubicBezTo>
                <a:cubicBezTo>
                  <a:pt x="4741302" y="766216"/>
                  <a:pt x="4663941" y="690018"/>
                  <a:pt x="4325057" y="744836"/>
                </a:cubicBezTo>
                <a:cubicBezTo>
                  <a:pt x="3986173" y="799654"/>
                  <a:pt x="3737262" y="677089"/>
                  <a:pt x="3510790" y="744836"/>
                </a:cubicBezTo>
                <a:cubicBezTo>
                  <a:pt x="3284318" y="812583"/>
                  <a:pt x="3019097" y="655789"/>
                  <a:pt x="2696522" y="744836"/>
                </a:cubicBezTo>
                <a:cubicBezTo>
                  <a:pt x="2373947" y="833883"/>
                  <a:pt x="2273402" y="733112"/>
                  <a:pt x="2106474" y="744836"/>
                </a:cubicBezTo>
                <a:cubicBezTo>
                  <a:pt x="1939546" y="756560"/>
                  <a:pt x="1887887" y="701304"/>
                  <a:pt x="1740644" y="744836"/>
                </a:cubicBezTo>
                <a:cubicBezTo>
                  <a:pt x="1593401" y="788368"/>
                  <a:pt x="1568611" y="738310"/>
                  <a:pt x="1486923" y="744836"/>
                </a:cubicBezTo>
                <a:cubicBezTo>
                  <a:pt x="1405235" y="751362"/>
                  <a:pt x="1284204" y="726725"/>
                  <a:pt x="1233202" y="744836"/>
                </a:cubicBezTo>
                <a:cubicBezTo>
                  <a:pt x="1182200" y="762947"/>
                  <a:pt x="419013" y="600077"/>
                  <a:pt x="0" y="744836"/>
                </a:cubicBezTo>
                <a:cubicBezTo>
                  <a:pt x="-29944" y="571650"/>
                  <a:pt x="31365" y="458298"/>
                  <a:pt x="0" y="364970"/>
                </a:cubicBezTo>
                <a:cubicBezTo>
                  <a:pt x="-31365" y="271642"/>
                  <a:pt x="3369" y="123366"/>
                  <a:pt x="0" y="0"/>
                </a:cubicBezTo>
                <a:close/>
              </a:path>
            </a:pathLst>
          </a:custGeom>
          <a:solidFill>
            <a:schemeClr val="accent1">
              <a:lumMod val="60000"/>
              <a:lumOff val="40000"/>
            </a:schemeClr>
          </a:solidFill>
          <a:ln>
            <a:solidFill>
              <a:schemeClr val="tx1"/>
            </a:solidFill>
            <a:extLst>
              <a:ext uri="{C807C97D-BFC1-408E-A445-0C87EB9F89A2}">
                <ask:lineSketchStyleProps xmlns:ask="http://schemas.microsoft.com/office/drawing/2018/sketchyshapes" sd="3857173672">
                  <ask:type>
                    <ask:lineSketchScribble/>
                  </ask:type>
                </ask:lineSketchStyleProps>
              </a:ext>
            </a:extLst>
          </a:ln>
        </p:spPr>
        <p:txBody>
          <a:bodyPr vert="horz" lIns="91440" tIns="45720" rIns="91440" bIns="45720" rtlCol="0" anchor="ctr">
            <a:normAutofit/>
          </a:bodyPr>
          <a:lstStyle/>
          <a:p>
            <a:pPr algn="ctr"/>
            <a:r>
              <a:rPr lang="es-ES" sz="3600" dirty="0">
                <a:solidFill>
                  <a:schemeClr val="tx1">
                    <a:lumMod val="85000"/>
                    <a:lumOff val="15000"/>
                  </a:schemeClr>
                </a:solidFill>
              </a:rPr>
              <a:t>Sesión</a:t>
            </a:r>
            <a:r>
              <a:rPr lang="en-US" sz="3600" dirty="0">
                <a:solidFill>
                  <a:schemeClr val="tx1">
                    <a:lumMod val="85000"/>
                    <a:lumOff val="15000"/>
                  </a:schemeClr>
                </a:solidFill>
              </a:rPr>
              <a:t> 3</a:t>
            </a:r>
          </a:p>
        </p:txBody>
      </p:sp>
      <p:cxnSp>
        <p:nvCxnSpPr>
          <p:cNvPr id="25" name="Straight Connector 2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13815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0826A1-8BFC-ED65-0F3E-B951EC82C3E9}"/>
              </a:ext>
            </a:extLst>
          </p:cNvPr>
          <p:cNvSpPr>
            <a:spLocks noGrp="1"/>
          </p:cNvSpPr>
          <p:nvPr>
            <p:ph type="ctrTitle"/>
          </p:nvPr>
        </p:nvSpPr>
        <p:spPr>
          <a:xfrm>
            <a:off x="537746" y="1534908"/>
            <a:ext cx="4425962" cy="2387600"/>
          </a:xfrm>
        </p:spPr>
        <p:txBody>
          <a:bodyPr>
            <a:normAutofit/>
          </a:bodyPr>
          <a:lstStyle/>
          <a:p>
            <a:r>
              <a:rPr lang="es-ES" sz="5100"/>
              <a:t>Actividades para los alumnos</a:t>
            </a:r>
            <a:endParaRPr lang="es-ES"/>
          </a:p>
        </p:txBody>
      </p:sp>
      <p:sp>
        <p:nvSpPr>
          <p:cNvPr id="3" name="Subtítulo 2">
            <a:extLst>
              <a:ext uri="{FF2B5EF4-FFF2-40B4-BE49-F238E27FC236}">
                <a16:creationId xmlns:a16="http://schemas.microsoft.com/office/drawing/2014/main" id="{56167E9B-0649-FA33-9E47-DE5F83589CAC}"/>
              </a:ext>
            </a:extLst>
          </p:cNvPr>
          <p:cNvSpPr>
            <a:spLocks noGrp="1"/>
          </p:cNvSpPr>
          <p:nvPr>
            <p:ph type="subTitle" idx="1"/>
          </p:nvPr>
        </p:nvSpPr>
        <p:spPr>
          <a:xfrm>
            <a:off x="537746" y="4648835"/>
            <a:ext cx="4425962" cy="519951"/>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p:spPr>
        <p:txBody>
          <a:bodyPr vert="horz" lIns="91440" tIns="45720" rIns="91440" bIns="45720" rtlCol="0">
            <a:normAutofit/>
          </a:bodyPr>
          <a:lstStyle/>
          <a:p>
            <a:pPr algn="l"/>
            <a:r>
              <a:rPr lang="es-ES"/>
              <a:t>Seguridad digital</a:t>
            </a:r>
          </a:p>
        </p:txBody>
      </p:sp>
      <p:pic>
        <p:nvPicPr>
          <p:cNvPr id="4" name="Imagen 4" descr="Imagen que contiene objeto, con baldosas, azul, azulejo&#10;&#10;Descripción generada automáticamente">
            <a:extLst>
              <a:ext uri="{FF2B5EF4-FFF2-40B4-BE49-F238E27FC236}">
                <a16:creationId xmlns:a16="http://schemas.microsoft.com/office/drawing/2014/main" id="{5C0D9E6F-ECC0-346C-C7F3-7562A6455DF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2801" r="16571"/>
          <a:stretch/>
        </p:blipFill>
        <p:spPr>
          <a:xfrm>
            <a:off x="5733768" y="-1"/>
            <a:ext cx="6458232" cy="6858001"/>
          </a:xfrm>
          <a:custGeom>
            <a:avLst/>
            <a:gdLst/>
            <a:ahLst/>
            <a:cxnLst/>
            <a:rect l="l" t="t" r="r" b="b"/>
            <a:pathLst>
              <a:path w="6458232" h="6858001">
                <a:moveTo>
                  <a:pt x="2209000" y="0"/>
                </a:moveTo>
                <a:lnTo>
                  <a:pt x="6458232" y="0"/>
                </a:lnTo>
                <a:lnTo>
                  <a:pt x="6458232" y="6858001"/>
                </a:lnTo>
                <a:lnTo>
                  <a:pt x="651045" y="6858001"/>
                </a:lnTo>
                <a:lnTo>
                  <a:pt x="635146" y="6830200"/>
                </a:lnTo>
                <a:cubicBezTo>
                  <a:pt x="230085" y="6080469"/>
                  <a:pt x="0" y="5221296"/>
                  <a:pt x="0" y="4308089"/>
                </a:cubicBezTo>
                <a:cubicBezTo>
                  <a:pt x="0" y="2572997"/>
                  <a:pt x="830606" y="1032965"/>
                  <a:pt x="2113832" y="68046"/>
                </a:cubicBezTo>
                <a:close/>
              </a:path>
            </a:pathLst>
          </a:custGeom>
        </p:spPr>
      </p:pic>
      <p:pic>
        <p:nvPicPr>
          <p:cNvPr id="6" name="Imagen 5" descr="Icono&#10;&#10;Descripción generada automáticamente">
            <a:hlinkClick r:id="rId4"/>
            <a:extLst>
              <a:ext uri="{FF2B5EF4-FFF2-40B4-BE49-F238E27FC236}">
                <a16:creationId xmlns:a16="http://schemas.microsoft.com/office/drawing/2014/main" id="{77D02A34-7190-EEA1-C325-C83E2BD677E0}"/>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317140" y="5323092"/>
            <a:ext cx="1416628" cy="1416628"/>
          </a:xfrm>
          <a:prstGeom prst="rect">
            <a:avLst/>
          </a:prstGeom>
        </p:spPr>
      </p:pic>
    </p:spTree>
    <p:extLst>
      <p:ext uri="{BB962C8B-B14F-4D97-AF65-F5344CB8AC3E}">
        <p14:creationId xmlns:p14="http://schemas.microsoft.com/office/powerpoint/2010/main" val="349093312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57362B-032A-433D-8D2A-C0B06337B393}"/>
              </a:ext>
            </a:extLst>
          </p:cNvPr>
          <p:cNvSpPr>
            <a:spLocks noGrp="1"/>
          </p:cNvSpPr>
          <p:nvPr>
            <p:ph type="title"/>
          </p:nvPr>
        </p:nvSpPr>
        <p:spPr>
          <a:xfrm>
            <a:off x="838200" y="365126"/>
            <a:ext cx="10515600" cy="1198632"/>
          </a:xfrm>
        </p:spPr>
        <p:txBody>
          <a:bodyPr>
            <a:normAutofit fontScale="90000"/>
          </a:bodyPr>
          <a:lstStyle/>
          <a:p>
            <a:pPr algn="ctr"/>
            <a:r>
              <a:rPr lang="es-ES">
                <a:solidFill>
                  <a:srgbClr val="00B050"/>
                </a:solidFill>
              </a:rPr>
              <a:t>Taller-1</a:t>
            </a:r>
            <a:r>
              <a:rPr lang="es-ES"/>
              <a:t>: Tus dispositivos almacenan mucha </a:t>
            </a:r>
            <a:r>
              <a:rPr lang="es-ES">
                <a:solidFill>
                  <a:srgbClr val="0070C0"/>
                </a:solidFill>
              </a:rPr>
              <a:t>información privada </a:t>
            </a:r>
            <a:r>
              <a:rPr lang="es-ES"/>
              <a:t>¿Te has parado a pensarlo?</a:t>
            </a:r>
          </a:p>
        </p:txBody>
      </p:sp>
      <p:sp>
        <p:nvSpPr>
          <p:cNvPr id="3" name="Marcador de contenido 2">
            <a:extLst>
              <a:ext uri="{FF2B5EF4-FFF2-40B4-BE49-F238E27FC236}">
                <a16:creationId xmlns:a16="http://schemas.microsoft.com/office/drawing/2014/main" id="{80377A2A-F501-480C-9D3C-0A23EB52204B}"/>
              </a:ext>
            </a:extLst>
          </p:cNvPr>
          <p:cNvSpPr>
            <a:spLocks noGrp="1"/>
          </p:cNvSpPr>
          <p:nvPr>
            <p:ph idx="1"/>
          </p:nvPr>
        </p:nvSpPr>
        <p:spPr>
          <a:xfrm>
            <a:off x="838200" y="1690689"/>
            <a:ext cx="10515600" cy="3286046"/>
          </a:xfrm>
        </p:spPr>
        <p:txBody>
          <a:bodyPr>
            <a:normAutofit/>
          </a:bodyPr>
          <a:lstStyle/>
          <a:p>
            <a:pPr marL="0" indent="0">
              <a:buNone/>
            </a:pPr>
            <a:endParaRPr lang="es-ES" dirty="0"/>
          </a:p>
          <a:p>
            <a:endParaRPr lang="es-ES" dirty="0"/>
          </a:p>
          <a:p>
            <a:pPr marL="0" indent="0">
              <a:buNone/>
            </a:pPr>
            <a:endParaRPr lang="es-ES" sz="2200" dirty="0"/>
          </a:p>
          <a:p>
            <a:r>
              <a:rPr lang="es-ES" sz="2200" dirty="0"/>
              <a:t>Taller: La clase se divide en pequeños grupos y los alumnos van diciendo qué harían es esta situación y cómo evitarían que les quitasen el móvil. Finalmente, cada grupo expone sus opiniones y dan consejos a esta situación. Cada grupo tiene un representante que es el que habla en representación de su grupo.</a:t>
            </a:r>
          </a:p>
          <a:p>
            <a:endParaRPr lang="es-ES" dirty="0"/>
          </a:p>
        </p:txBody>
      </p:sp>
      <p:sp>
        <p:nvSpPr>
          <p:cNvPr id="4" name="Bocadillo nube: nube 3">
            <a:extLst>
              <a:ext uri="{FF2B5EF4-FFF2-40B4-BE49-F238E27FC236}">
                <a16:creationId xmlns:a16="http://schemas.microsoft.com/office/drawing/2014/main" id="{E8A5C747-BB29-4B43-9F2C-CCABB29ACF09}"/>
              </a:ext>
            </a:extLst>
          </p:cNvPr>
          <p:cNvSpPr/>
          <p:nvPr/>
        </p:nvSpPr>
        <p:spPr>
          <a:xfrm>
            <a:off x="4917801" y="1607595"/>
            <a:ext cx="5870496" cy="156763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Estoy sentado en un banco esperando a un amigo, mientas estoy mirando una de las aplicaciones de mi móvil cuando de repente alguien me quita el móvil de las manos</a:t>
            </a:r>
          </a:p>
        </p:txBody>
      </p:sp>
      <p:pic>
        <p:nvPicPr>
          <p:cNvPr id="5" name="Imagen 4">
            <a:extLst>
              <a:ext uri="{FF2B5EF4-FFF2-40B4-BE49-F238E27FC236}">
                <a16:creationId xmlns:a16="http://schemas.microsoft.com/office/drawing/2014/main" id="{C5382C85-2290-4C61-B135-8F0DB80BB800}"/>
              </a:ext>
            </a:extLst>
          </p:cNvPr>
          <p:cNvPicPr>
            <a:picLocks noChangeAspect="1"/>
          </p:cNvPicPr>
          <p:nvPr/>
        </p:nvPicPr>
        <p:blipFill>
          <a:blip r:embed="rId2"/>
          <a:stretch>
            <a:fillRect/>
          </a:stretch>
        </p:blipFill>
        <p:spPr>
          <a:xfrm>
            <a:off x="1403703" y="1745410"/>
            <a:ext cx="1924114" cy="1292004"/>
          </a:xfrm>
          <a:prstGeom prst="rect">
            <a:avLst/>
          </a:prstGeom>
        </p:spPr>
      </p:pic>
      <p:sp>
        <p:nvSpPr>
          <p:cNvPr id="7" name="CuadroTexto 6">
            <a:extLst>
              <a:ext uri="{FF2B5EF4-FFF2-40B4-BE49-F238E27FC236}">
                <a16:creationId xmlns:a16="http://schemas.microsoft.com/office/drawing/2014/main" id="{EF52D837-E4FC-8347-1AB6-69FB2E0EC521}"/>
              </a:ext>
            </a:extLst>
          </p:cNvPr>
          <p:cNvSpPr txBox="1"/>
          <p:nvPr/>
        </p:nvSpPr>
        <p:spPr>
          <a:xfrm>
            <a:off x="838199" y="4587277"/>
            <a:ext cx="10515599" cy="2092881"/>
          </a:xfrm>
          <a:custGeom>
            <a:avLst/>
            <a:gdLst>
              <a:gd name="connsiteX0" fmla="*/ 0 w 10515599"/>
              <a:gd name="connsiteY0" fmla="*/ 0 h 2092881"/>
              <a:gd name="connsiteX1" fmla="*/ 10515599 w 10515599"/>
              <a:gd name="connsiteY1" fmla="*/ 0 h 2092881"/>
              <a:gd name="connsiteX2" fmla="*/ 10515599 w 10515599"/>
              <a:gd name="connsiteY2" fmla="*/ 2092881 h 2092881"/>
              <a:gd name="connsiteX3" fmla="*/ 0 w 10515599"/>
              <a:gd name="connsiteY3" fmla="*/ 2092881 h 2092881"/>
              <a:gd name="connsiteX4" fmla="*/ 0 w 10515599"/>
              <a:gd name="connsiteY4" fmla="*/ 0 h 209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599" h="2092881" fill="none" extrusionOk="0">
                <a:moveTo>
                  <a:pt x="0" y="0"/>
                </a:moveTo>
                <a:cubicBezTo>
                  <a:pt x="4748074" y="-154592"/>
                  <a:pt x="5732702" y="-66358"/>
                  <a:pt x="10515599" y="0"/>
                </a:cubicBezTo>
                <a:cubicBezTo>
                  <a:pt x="10347906" y="390456"/>
                  <a:pt x="10514284" y="1513552"/>
                  <a:pt x="10515599" y="2092881"/>
                </a:cubicBezTo>
                <a:cubicBezTo>
                  <a:pt x="8673810" y="1952533"/>
                  <a:pt x="3828924" y="2104925"/>
                  <a:pt x="0" y="2092881"/>
                </a:cubicBezTo>
                <a:cubicBezTo>
                  <a:pt x="-628" y="1344600"/>
                  <a:pt x="67334" y="802461"/>
                  <a:pt x="0" y="0"/>
                </a:cubicBezTo>
                <a:close/>
              </a:path>
              <a:path w="10515599" h="2092881" stroke="0" extrusionOk="0">
                <a:moveTo>
                  <a:pt x="0" y="0"/>
                </a:moveTo>
                <a:cubicBezTo>
                  <a:pt x="4071006" y="58204"/>
                  <a:pt x="8379742" y="-42505"/>
                  <a:pt x="10515599" y="0"/>
                </a:cubicBezTo>
                <a:cubicBezTo>
                  <a:pt x="10557529" y="654175"/>
                  <a:pt x="10355140" y="1518700"/>
                  <a:pt x="10515599" y="2092881"/>
                </a:cubicBezTo>
                <a:cubicBezTo>
                  <a:pt x="7259265" y="1996105"/>
                  <a:pt x="1518734" y="2255802"/>
                  <a:pt x="0" y="2092881"/>
                </a:cubicBezTo>
                <a:cubicBezTo>
                  <a:pt x="-94686" y="1280363"/>
                  <a:pt x="61317" y="336502"/>
                  <a:pt x="0" y="0"/>
                </a:cubicBezTo>
                <a:close/>
              </a:path>
            </a:pathLst>
          </a:custGeom>
          <a:solidFill>
            <a:schemeClr val="accent1">
              <a:lumMod val="40000"/>
              <a:lumOff val="60000"/>
            </a:schemeClr>
          </a:solidFill>
          <a:ln>
            <a:solidFill>
              <a:schemeClr val="tx1"/>
            </a:solidFill>
            <a:extLst>
              <a:ext uri="{C807C97D-BFC1-408E-A445-0C87EB9F89A2}">
                <ask:lineSketchStyleProps xmlns:ask="http://schemas.microsoft.com/office/drawing/2018/sketchyshapes" sd="2673465326">
                  <a:prstGeom prst="rect">
                    <a:avLst/>
                  </a:prstGeom>
                  <ask:type>
                    <ask:lineSketchCurved/>
                  </ask:type>
                </ask:lineSketchStyleProps>
              </a:ext>
            </a:extLst>
          </a:ln>
        </p:spPr>
        <p:txBody>
          <a:bodyPr wrap="square">
            <a:spAutoFit/>
          </a:bodyPr>
          <a:lstStyle/>
          <a:p>
            <a:r>
              <a:rPr lang="es-ES" dirty="0">
                <a:highlight>
                  <a:srgbClr val="FFFF00"/>
                </a:highlight>
              </a:rPr>
              <a:t>Consejos:</a:t>
            </a:r>
          </a:p>
          <a:p>
            <a:pPr lvl="1"/>
            <a:r>
              <a:rPr lang="es-ES" sz="1600" dirty="0"/>
              <a:t>Utiliza un método de bloqueo de pantalla con PIN, Contraseña, Biometría o patrón.</a:t>
            </a:r>
          </a:p>
          <a:p>
            <a:pPr lvl="1"/>
            <a:r>
              <a:rPr lang="es-ES" sz="1600" dirty="0"/>
              <a:t>Cifrar la información para que no puedan acceder fácilmente.</a:t>
            </a:r>
          </a:p>
          <a:p>
            <a:pPr lvl="1"/>
            <a:r>
              <a:rPr lang="es-ES" sz="1600" dirty="0"/>
              <a:t>Utilizar herramientas de seguridad para bloquear, localizar, </a:t>
            </a:r>
            <a:r>
              <a:rPr lang="es-ES" sz="1600" dirty="0" err="1"/>
              <a:t>etc</a:t>
            </a:r>
            <a:r>
              <a:rPr lang="es-ES" sz="1600" dirty="0"/>
              <a:t> el móvil.</a:t>
            </a:r>
          </a:p>
          <a:p>
            <a:pPr lvl="1"/>
            <a:r>
              <a:rPr lang="es-ES" sz="1600" dirty="0"/>
              <a:t>Hacer copias de seguridad.</a:t>
            </a:r>
          </a:p>
          <a:p>
            <a:pPr lvl="1"/>
            <a:r>
              <a:rPr lang="es-ES" sz="1600" dirty="0"/>
              <a:t>Utilizar aplicaciones seguras y apps oficiales.</a:t>
            </a:r>
          </a:p>
          <a:p>
            <a:pPr lvl="1"/>
            <a:r>
              <a:rPr lang="es-ES" sz="1600" dirty="0"/>
              <a:t>Instalar una herramienta antivirus.</a:t>
            </a:r>
          </a:p>
          <a:p>
            <a:pPr lvl="1"/>
            <a:r>
              <a:rPr lang="es-ES" sz="1600" dirty="0"/>
              <a:t>Si te conectas a redes wifi no intercambies información privada, no compres y no accedas a tu banco de forma online.</a:t>
            </a:r>
            <a:r>
              <a:rPr lang="es-ES" sz="1600" dirty="0">
                <a:solidFill>
                  <a:srgbClr val="FF0000"/>
                </a:solidFill>
              </a:rPr>
              <a:t> </a:t>
            </a:r>
          </a:p>
        </p:txBody>
      </p:sp>
    </p:spTree>
    <p:extLst>
      <p:ext uri="{BB962C8B-B14F-4D97-AF65-F5344CB8AC3E}">
        <p14:creationId xmlns:p14="http://schemas.microsoft.com/office/powerpoint/2010/main" val="124569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198B6A-B8DB-431F-BDCD-02B04B82953F}"/>
              </a:ext>
            </a:extLst>
          </p:cNvPr>
          <p:cNvSpPr>
            <a:spLocks noGrp="1"/>
          </p:cNvSpPr>
          <p:nvPr>
            <p:ph type="title"/>
          </p:nvPr>
        </p:nvSpPr>
        <p:spPr/>
        <p:txBody>
          <a:bodyPr>
            <a:normAutofit/>
          </a:bodyPr>
          <a:lstStyle/>
          <a:p>
            <a:r>
              <a:rPr lang="es-ES" sz="3200" b="1">
                <a:solidFill>
                  <a:srgbClr val="00B050"/>
                </a:solidFill>
              </a:rPr>
              <a:t>Taller- 2</a:t>
            </a:r>
            <a:r>
              <a:rPr lang="es-ES" sz="3200" b="1"/>
              <a:t>: ¿Por qué son tan </a:t>
            </a:r>
            <a:r>
              <a:rPr lang="es-ES" sz="3200" b="1">
                <a:solidFill>
                  <a:srgbClr val="0070C0"/>
                </a:solidFill>
              </a:rPr>
              <a:t>importantes</a:t>
            </a:r>
            <a:r>
              <a:rPr lang="es-ES" sz="3200" b="1"/>
              <a:t> las </a:t>
            </a:r>
            <a:r>
              <a:rPr lang="es-ES" sz="3200" b="1">
                <a:solidFill>
                  <a:srgbClr val="0070C0"/>
                </a:solidFill>
              </a:rPr>
              <a:t>contraseñas</a:t>
            </a:r>
            <a:r>
              <a:rPr lang="es-ES" sz="3200" b="1"/>
              <a:t>?</a:t>
            </a:r>
          </a:p>
        </p:txBody>
      </p:sp>
      <p:sp>
        <p:nvSpPr>
          <p:cNvPr id="3" name="Marcador de contenido 2">
            <a:extLst>
              <a:ext uri="{FF2B5EF4-FFF2-40B4-BE49-F238E27FC236}">
                <a16:creationId xmlns:a16="http://schemas.microsoft.com/office/drawing/2014/main" id="{0190D943-415F-478E-BFF9-1199B7CC0720}"/>
              </a:ext>
            </a:extLst>
          </p:cNvPr>
          <p:cNvSpPr>
            <a:spLocks noGrp="1"/>
          </p:cNvSpPr>
          <p:nvPr>
            <p:ph idx="1"/>
          </p:nvPr>
        </p:nvSpPr>
        <p:spPr>
          <a:xfrm>
            <a:off x="725869" y="2955922"/>
            <a:ext cx="10515600" cy="657516"/>
          </a:xfrm>
        </p:spPr>
        <p:style>
          <a:lnRef idx="2">
            <a:schemeClr val="accent2"/>
          </a:lnRef>
          <a:fillRef idx="1">
            <a:schemeClr val="lt1"/>
          </a:fillRef>
          <a:effectRef idx="0">
            <a:schemeClr val="accent2"/>
          </a:effectRef>
          <a:fontRef idx="minor">
            <a:schemeClr val="dk1"/>
          </a:fontRef>
        </p:style>
        <p:txBody>
          <a:bodyPr>
            <a:normAutofit/>
          </a:bodyPr>
          <a:lstStyle/>
          <a:p>
            <a:r>
              <a:rPr lang="es-ES" sz="1800"/>
              <a:t>Las contraseñas son las llaves que dan acceso a tus servicios y por tanto a tu información personal, si alguien las consigue podría comprometer tú privacidad de estas formas:</a:t>
            </a:r>
          </a:p>
        </p:txBody>
      </p:sp>
      <p:sp>
        <p:nvSpPr>
          <p:cNvPr id="4" name="CuadroTexto 3">
            <a:extLst>
              <a:ext uri="{FF2B5EF4-FFF2-40B4-BE49-F238E27FC236}">
                <a16:creationId xmlns:a16="http://schemas.microsoft.com/office/drawing/2014/main" id="{66487F57-287E-4F0C-8D13-31E28BE8CB82}"/>
              </a:ext>
            </a:extLst>
          </p:cNvPr>
          <p:cNvSpPr txBox="1"/>
          <p:nvPr/>
        </p:nvSpPr>
        <p:spPr>
          <a:xfrm>
            <a:off x="7308892" y="1339080"/>
            <a:ext cx="4609289" cy="8309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S" sz="1200" b="1" i="1">
                <a:latin typeface="Bahnschrift Light Condensed" panose="020B0502040204020203" pitchFamily="34" charset="0"/>
              </a:rPr>
              <a:t>¡</a:t>
            </a:r>
            <a:r>
              <a:rPr lang="es-ES" sz="1200" b="1" i="1">
                <a:latin typeface="Arial" panose="020B0604020202020204" pitchFamily="34" charset="0"/>
                <a:cs typeface="Arial" panose="020B0604020202020204" pitchFamily="34" charset="0"/>
              </a:rPr>
              <a:t>Me estoy volviendo loco! Cada vez que me registro en un nuevo servicio tengo que facilitar una contraseña. </a:t>
            </a:r>
          </a:p>
          <a:p>
            <a:r>
              <a:rPr lang="es-ES" sz="1200" b="1" i="1">
                <a:latin typeface="Arial" panose="020B0604020202020204" pitchFamily="34" charset="0"/>
                <a:cs typeface="Arial" panose="020B0604020202020204" pitchFamily="34" charset="0"/>
              </a:rPr>
              <a:t>¿Es posible usar la misma contraseña para todo? ¿Qué puedo hacer?</a:t>
            </a:r>
          </a:p>
        </p:txBody>
      </p:sp>
      <p:sp>
        <p:nvSpPr>
          <p:cNvPr id="5" name="CuadroTexto 4">
            <a:extLst>
              <a:ext uri="{FF2B5EF4-FFF2-40B4-BE49-F238E27FC236}">
                <a16:creationId xmlns:a16="http://schemas.microsoft.com/office/drawing/2014/main" id="{862C53EE-1B5E-41B6-82AC-3AEE20892F4B}"/>
              </a:ext>
            </a:extLst>
          </p:cNvPr>
          <p:cNvSpPr txBox="1"/>
          <p:nvPr/>
        </p:nvSpPr>
        <p:spPr>
          <a:xfrm>
            <a:off x="1122494" y="3780460"/>
            <a:ext cx="1534394" cy="415498"/>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s-ES" sz="1050"/>
              <a:t>Publicar en tu nombre </a:t>
            </a:r>
          </a:p>
          <a:p>
            <a:r>
              <a:rPr lang="es-ES" sz="1050"/>
              <a:t>en redes sociales</a:t>
            </a:r>
          </a:p>
        </p:txBody>
      </p:sp>
      <p:sp>
        <p:nvSpPr>
          <p:cNvPr id="6" name="CuadroTexto 5">
            <a:extLst>
              <a:ext uri="{FF2B5EF4-FFF2-40B4-BE49-F238E27FC236}">
                <a16:creationId xmlns:a16="http://schemas.microsoft.com/office/drawing/2014/main" id="{A870FBDA-C8B2-4D6D-9E4D-04EC9C4C4EA8}"/>
              </a:ext>
            </a:extLst>
          </p:cNvPr>
          <p:cNvSpPr txBox="1"/>
          <p:nvPr/>
        </p:nvSpPr>
        <p:spPr>
          <a:xfrm>
            <a:off x="3513447" y="3894780"/>
            <a:ext cx="1306768" cy="415498"/>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s-ES" sz="1050"/>
              <a:t>Hacerse pasar por ti </a:t>
            </a:r>
          </a:p>
          <a:p>
            <a:r>
              <a:rPr lang="es-ES" sz="1050"/>
              <a:t>en correos y chats</a:t>
            </a:r>
          </a:p>
        </p:txBody>
      </p:sp>
      <p:sp>
        <p:nvSpPr>
          <p:cNvPr id="7" name="CuadroTexto 6">
            <a:extLst>
              <a:ext uri="{FF2B5EF4-FFF2-40B4-BE49-F238E27FC236}">
                <a16:creationId xmlns:a16="http://schemas.microsoft.com/office/drawing/2014/main" id="{EC1E385A-C702-4289-BFAF-69BB5E424511}"/>
              </a:ext>
            </a:extLst>
          </p:cNvPr>
          <p:cNvSpPr txBox="1"/>
          <p:nvPr/>
        </p:nvSpPr>
        <p:spPr>
          <a:xfrm>
            <a:off x="5983669" y="3712073"/>
            <a:ext cx="1384033"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s-ES" sz="1200"/>
              <a:t>Acceder a tu banco</a:t>
            </a:r>
          </a:p>
        </p:txBody>
      </p:sp>
      <p:sp>
        <p:nvSpPr>
          <p:cNvPr id="8" name="CuadroTexto 7">
            <a:extLst>
              <a:ext uri="{FF2B5EF4-FFF2-40B4-BE49-F238E27FC236}">
                <a16:creationId xmlns:a16="http://schemas.microsoft.com/office/drawing/2014/main" id="{7AFAE03F-DA19-4A03-94A1-D396F724DBBB}"/>
              </a:ext>
            </a:extLst>
          </p:cNvPr>
          <p:cNvSpPr txBox="1"/>
          <p:nvPr/>
        </p:nvSpPr>
        <p:spPr>
          <a:xfrm>
            <a:off x="8671703" y="3800554"/>
            <a:ext cx="1615763"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s-ES" sz="1200"/>
              <a:t>Comprar en tu nombre</a:t>
            </a:r>
          </a:p>
        </p:txBody>
      </p:sp>
      <p:sp>
        <p:nvSpPr>
          <p:cNvPr id="9" name="CuadroTexto 8">
            <a:extLst>
              <a:ext uri="{FF2B5EF4-FFF2-40B4-BE49-F238E27FC236}">
                <a16:creationId xmlns:a16="http://schemas.microsoft.com/office/drawing/2014/main" id="{40CC4C05-7563-4066-86CD-0A7200214DB8}"/>
              </a:ext>
            </a:extLst>
          </p:cNvPr>
          <p:cNvSpPr txBox="1"/>
          <p:nvPr/>
        </p:nvSpPr>
        <p:spPr>
          <a:xfrm>
            <a:off x="1019741" y="4574338"/>
            <a:ext cx="10515600" cy="33855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S" sz="1600"/>
              <a:t>Consejos y recomendaciones</a:t>
            </a:r>
          </a:p>
        </p:txBody>
      </p:sp>
      <p:sp>
        <p:nvSpPr>
          <p:cNvPr id="10" name="CuadroTexto 9">
            <a:extLst>
              <a:ext uri="{FF2B5EF4-FFF2-40B4-BE49-F238E27FC236}">
                <a16:creationId xmlns:a16="http://schemas.microsoft.com/office/drawing/2014/main" id="{DAD1569C-8071-4561-9054-C060F3F8728C}"/>
              </a:ext>
            </a:extLst>
          </p:cNvPr>
          <p:cNvSpPr txBox="1"/>
          <p:nvPr/>
        </p:nvSpPr>
        <p:spPr>
          <a:xfrm>
            <a:off x="1019741" y="5392396"/>
            <a:ext cx="1739900" cy="830997"/>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s-ES" sz="1200" dirty="0"/>
              <a:t>Elige contraseñas que </a:t>
            </a:r>
          </a:p>
          <a:p>
            <a:r>
              <a:rPr lang="es-ES" sz="1200" dirty="0"/>
              <a:t>alternen números, </a:t>
            </a:r>
          </a:p>
          <a:p>
            <a:r>
              <a:rPr lang="es-ES" sz="1200" dirty="0"/>
              <a:t>símbolos y letras </a:t>
            </a:r>
          </a:p>
          <a:p>
            <a:r>
              <a:rPr lang="es-ES" sz="1200" dirty="0"/>
              <a:t>mayúsculas y minúsculas</a:t>
            </a:r>
          </a:p>
        </p:txBody>
      </p:sp>
      <p:sp>
        <p:nvSpPr>
          <p:cNvPr id="11" name="CuadroTexto 10">
            <a:extLst>
              <a:ext uri="{FF2B5EF4-FFF2-40B4-BE49-F238E27FC236}">
                <a16:creationId xmlns:a16="http://schemas.microsoft.com/office/drawing/2014/main" id="{D752722F-4658-4CC0-805E-3A13DB227911}"/>
              </a:ext>
            </a:extLst>
          </p:cNvPr>
          <p:cNvSpPr txBox="1"/>
          <p:nvPr/>
        </p:nvSpPr>
        <p:spPr>
          <a:xfrm>
            <a:off x="3920468" y="5292279"/>
            <a:ext cx="2175532" cy="27699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s-ES" sz="1200" dirty="0"/>
              <a:t>Utiliza un gestor de contraseñas</a:t>
            </a:r>
          </a:p>
        </p:txBody>
      </p:sp>
      <p:sp>
        <p:nvSpPr>
          <p:cNvPr id="12" name="CuadroTexto 11">
            <a:extLst>
              <a:ext uri="{FF2B5EF4-FFF2-40B4-BE49-F238E27FC236}">
                <a16:creationId xmlns:a16="http://schemas.microsoft.com/office/drawing/2014/main" id="{A9410166-5331-4BA1-BFBF-384B956C4E77}"/>
              </a:ext>
            </a:extLst>
          </p:cNvPr>
          <p:cNvSpPr txBox="1"/>
          <p:nvPr/>
        </p:nvSpPr>
        <p:spPr>
          <a:xfrm>
            <a:off x="7950966" y="5207730"/>
            <a:ext cx="1662571" cy="1015663"/>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200" dirty="0"/>
              <a:t>Cierra sesión siempre </a:t>
            </a:r>
          </a:p>
          <a:p>
            <a:r>
              <a:rPr lang="es-ES" sz="1200" dirty="0"/>
              <a:t>que utilices una cuenta </a:t>
            </a:r>
          </a:p>
          <a:p>
            <a:r>
              <a:rPr lang="es-ES" sz="1200" dirty="0"/>
              <a:t> especialmente</a:t>
            </a:r>
          </a:p>
          <a:p>
            <a:r>
              <a:rPr lang="es-ES" sz="1200" dirty="0"/>
              <a:t>si estás utilizando un </a:t>
            </a:r>
          </a:p>
          <a:p>
            <a:r>
              <a:rPr lang="es-ES" sz="1200" dirty="0"/>
              <a:t>dispositivo público</a:t>
            </a:r>
          </a:p>
        </p:txBody>
      </p:sp>
      <p:sp>
        <p:nvSpPr>
          <p:cNvPr id="13" name="CuadroTexto 12">
            <a:extLst>
              <a:ext uri="{FF2B5EF4-FFF2-40B4-BE49-F238E27FC236}">
                <a16:creationId xmlns:a16="http://schemas.microsoft.com/office/drawing/2014/main" id="{6481FE54-98CF-42BD-80A5-DF86CA799009}"/>
              </a:ext>
            </a:extLst>
          </p:cNvPr>
          <p:cNvSpPr txBox="1"/>
          <p:nvPr/>
        </p:nvSpPr>
        <p:spPr>
          <a:xfrm>
            <a:off x="838200" y="2186777"/>
            <a:ext cx="5672002"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s-ES" sz="1200"/>
              <a:t>Taller: La clase se divide en pequeño grupo y responde como actuaría en esta situación. </a:t>
            </a:r>
          </a:p>
          <a:p>
            <a:r>
              <a:rPr lang="es-ES" sz="1200"/>
              <a:t>Después se ponen en común las respuestas y se dan los consejos</a:t>
            </a:r>
          </a:p>
        </p:txBody>
      </p:sp>
    </p:spTree>
    <p:extLst>
      <p:ext uri="{BB962C8B-B14F-4D97-AF65-F5344CB8AC3E}">
        <p14:creationId xmlns:p14="http://schemas.microsoft.com/office/powerpoint/2010/main" val="132811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9BD3B0-2054-4CEF-8937-A057EB6A7B85}"/>
              </a:ext>
            </a:extLst>
          </p:cNvPr>
          <p:cNvSpPr>
            <a:spLocks noGrp="1"/>
          </p:cNvSpPr>
          <p:nvPr>
            <p:ph type="title"/>
          </p:nvPr>
        </p:nvSpPr>
        <p:spPr>
          <a:xfrm>
            <a:off x="838200" y="365126"/>
            <a:ext cx="10515600" cy="933588"/>
          </a:xfrm>
        </p:spPr>
        <p:txBody>
          <a:bodyPr/>
          <a:lstStyle/>
          <a:p>
            <a:pPr algn="ctr"/>
            <a:r>
              <a:rPr lang="es-ES">
                <a:solidFill>
                  <a:srgbClr val="00B050"/>
                </a:solidFill>
              </a:rPr>
              <a:t>Taller- 3</a:t>
            </a:r>
            <a:r>
              <a:rPr lang="es-ES"/>
              <a:t>: ¿Son </a:t>
            </a:r>
            <a:r>
              <a:rPr lang="es-ES">
                <a:solidFill>
                  <a:srgbClr val="0070C0"/>
                </a:solidFill>
              </a:rPr>
              <a:t>suficientes</a:t>
            </a:r>
            <a:r>
              <a:rPr lang="es-ES"/>
              <a:t> las </a:t>
            </a:r>
            <a:r>
              <a:rPr lang="es-ES">
                <a:solidFill>
                  <a:srgbClr val="0070C0"/>
                </a:solidFill>
              </a:rPr>
              <a:t>contraseñas</a:t>
            </a:r>
            <a:r>
              <a:rPr lang="es-ES"/>
              <a:t>?</a:t>
            </a:r>
          </a:p>
        </p:txBody>
      </p:sp>
      <p:sp>
        <p:nvSpPr>
          <p:cNvPr id="3" name="Marcador de contenido 2">
            <a:extLst>
              <a:ext uri="{FF2B5EF4-FFF2-40B4-BE49-F238E27FC236}">
                <a16:creationId xmlns:a16="http://schemas.microsoft.com/office/drawing/2014/main" id="{27C98ADB-7F95-4AFF-ACB0-C5B47B8B275C}"/>
              </a:ext>
            </a:extLst>
          </p:cNvPr>
          <p:cNvSpPr>
            <a:spLocks noGrp="1"/>
          </p:cNvSpPr>
          <p:nvPr>
            <p:ph idx="1"/>
          </p:nvPr>
        </p:nvSpPr>
        <p:spPr>
          <a:xfrm>
            <a:off x="838200" y="1298715"/>
            <a:ext cx="10515600" cy="3258296"/>
          </a:xfrm>
        </p:spPr>
        <p:txBody>
          <a:bodyPr>
            <a:normAutofit fontScale="62500" lnSpcReduction="20000"/>
          </a:bodyPr>
          <a:lstStyle/>
          <a:p>
            <a:pPr marL="0" indent="0">
              <a:buNone/>
            </a:pPr>
            <a:endParaRPr lang="es-ES" dirty="0"/>
          </a:p>
          <a:p>
            <a:endParaRPr lang="es-ES" dirty="0"/>
          </a:p>
          <a:p>
            <a:endParaRPr lang="es-ES" dirty="0"/>
          </a:p>
          <a:p>
            <a:endParaRPr lang="es-ES" dirty="0"/>
          </a:p>
          <a:p>
            <a:endParaRPr lang="es-ES" dirty="0"/>
          </a:p>
          <a:p>
            <a:endParaRPr lang="es-ES" dirty="0"/>
          </a:p>
          <a:p>
            <a:endParaRPr lang="es-ES" dirty="0"/>
          </a:p>
          <a:p>
            <a:r>
              <a:rPr lang="es-ES" dirty="0"/>
              <a:t>Taller: los alumnos en parejas dan pautas de cómo sería una contraseña segura (poniendo mayúsculas, números, etc.) Se les dice que elijan tres números del 1 al 10 y el compañero tiene que adivinar los tres números. Así verían cuanto tiempo tardan en descifrar la contraseña privada del compañero.</a:t>
            </a:r>
          </a:p>
          <a:p>
            <a:endParaRPr lang="es-ES" dirty="0"/>
          </a:p>
        </p:txBody>
      </p:sp>
      <p:sp>
        <p:nvSpPr>
          <p:cNvPr id="4" name="Doble onda 3">
            <a:extLst>
              <a:ext uri="{FF2B5EF4-FFF2-40B4-BE49-F238E27FC236}">
                <a16:creationId xmlns:a16="http://schemas.microsoft.com/office/drawing/2014/main" id="{E79BA3A6-8810-4537-BB9E-54754CFB368A}"/>
              </a:ext>
            </a:extLst>
          </p:cNvPr>
          <p:cNvSpPr/>
          <p:nvPr/>
        </p:nvSpPr>
        <p:spPr>
          <a:xfrm>
            <a:off x="3604590" y="1563756"/>
            <a:ext cx="7222435" cy="1722783"/>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Tengo una contraseña muy segura, pero tengo miedo de que alguien la capture y puedan acceder a toda mi información. Además de una contraseña…¿se puede proteger una cuenta de usuario con algún otro mecanismo?</a:t>
            </a:r>
          </a:p>
        </p:txBody>
      </p:sp>
      <p:pic>
        <p:nvPicPr>
          <p:cNvPr id="5" name="Imagen 4">
            <a:extLst>
              <a:ext uri="{FF2B5EF4-FFF2-40B4-BE49-F238E27FC236}">
                <a16:creationId xmlns:a16="http://schemas.microsoft.com/office/drawing/2014/main" id="{B46CD2BA-619D-42FC-8A78-5EDAB3BC1204}"/>
              </a:ext>
            </a:extLst>
          </p:cNvPr>
          <p:cNvPicPr>
            <a:picLocks noChangeAspect="1"/>
          </p:cNvPicPr>
          <p:nvPr/>
        </p:nvPicPr>
        <p:blipFill>
          <a:blip r:embed="rId2"/>
          <a:stretch>
            <a:fillRect/>
          </a:stretch>
        </p:blipFill>
        <p:spPr>
          <a:xfrm>
            <a:off x="503582" y="1409821"/>
            <a:ext cx="2806148" cy="1711066"/>
          </a:xfrm>
          <a:prstGeom prst="rect">
            <a:avLst/>
          </a:prstGeom>
        </p:spPr>
      </p:pic>
      <p:sp>
        <p:nvSpPr>
          <p:cNvPr id="6" name="CuadroTexto 5">
            <a:extLst>
              <a:ext uri="{FF2B5EF4-FFF2-40B4-BE49-F238E27FC236}">
                <a16:creationId xmlns:a16="http://schemas.microsoft.com/office/drawing/2014/main" id="{320ED6DE-723D-6B17-9C3E-5E19477217CC}"/>
              </a:ext>
            </a:extLst>
          </p:cNvPr>
          <p:cNvSpPr txBox="1"/>
          <p:nvPr/>
        </p:nvSpPr>
        <p:spPr>
          <a:xfrm>
            <a:off x="373251" y="4411682"/>
            <a:ext cx="10661542" cy="2308324"/>
          </a:xfrm>
          <a:custGeom>
            <a:avLst/>
            <a:gdLst>
              <a:gd name="connsiteX0" fmla="*/ 0 w 10661542"/>
              <a:gd name="connsiteY0" fmla="*/ 0 h 2308324"/>
              <a:gd name="connsiteX1" fmla="*/ 805539 w 10661542"/>
              <a:gd name="connsiteY1" fmla="*/ 0 h 2308324"/>
              <a:gd name="connsiteX2" fmla="*/ 1504462 w 10661542"/>
              <a:gd name="connsiteY2" fmla="*/ 0 h 2308324"/>
              <a:gd name="connsiteX3" fmla="*/ 2096770 w 10661542"/>
              <a:gd name="connsiteY3" fmla="*/ 0 h 2308324"/>
              <a:gd name="connsiteX4" fmla="*/ 2795693 w 10661542"/>
              <a:gd name="connsiteY4" fmla="*/ 0 h 2308324"/>
              <a:gd name="connsiteX5" fmla="*/ 3494617 w 10661542"/>
              <a:gd name="connsiteY5" fmla="*/ 0 h 2308324"/>
              <a:gd name="connsiteX6" fmla="*/ 4193540 w 10661542"/>
              <a:gd name="connsiteY6" fmla="*/ 0 h 2308324"/>
              <a:gd name="connsiteX7" fmla="*/ 4466001 w 10661542"/>
              <a:gd name="connsiteY7" fmla="*/ 0 h 2308324"/>
              <a:gd name="connsiteX8" fmla="*/ 5164925 w 10661542"/>
              <a:gd name="connsiteY8" fmla="*/ 0 h 2308324"/>
              <a:gd name="connsiteX9" fmla="*/ 5437386 w 10661542"/>
              <a:gd name="connsiteY9" fmla="*/ 0 h 2308324"/>
              <a:gd name="connsiteX10" fmla="*/ 5923079 w 10661542"/>
              <a:gd name="connsiteY10" fmla="*/ 0 h 2308324"/>
              <a:gd name="connsiteX11" fmla="*/ 6728618 w 10661542"/>
              <a:gd name="connsiteY11" fmla="*/ 0 h 2308324"/>
              <a:gd name="connsiteX12" fmla="*/ 7214310 w 10661542"/>
              <a:gd name="connsiteY12" fmla="*/ 0 h 2308324"/>
              <a:gd name="connsiteX13" fmla="*/ 7913233 w 10661542"/>
              <a:gd name="connsiteY13" fmla="*/ 0 h 2308324"/>
              <a:gd name="connsiteX14" fmla="*/ 8398926 w 10661542"/>
              <a:gd name="connsiteY14" fmla="*/ 0 h 2308324"/>
              <a:gd name="connsiteX15" fmla="*/ 9204465 w 10661542"/>
              <a:gd name="connsiteY15" fmla="*/ 0 h 2308324"/>
              <a:gd name="connsiteX16" fmla="*/ 9903388 w 10661542"/>
              <a:gd name="connsiteY16" fmla="*/ 0 h 2308324"/>
              <a:gd name="connsiteX17" fmla="*/ 10661542 w 10661542"/>
              <a:gd name="connsiteY17" fmla="*/ 0 h 2308324"/>
              <a:gd name="connsiteX18" fmla="*/ 10661542 w 10661542"/>
              <a:gd name="connsiteY18" fmla="*/ 507831 h 2308324"/>
              <a:gd name="connsiteX19" fmla="*/ 10661542 w 10661542"/>
              <a:gd name="connsiteY19" fmla="*/ 1061829 h 2308324"/>
              <a:gd name="connsiteX20" fmla="*/ 10661542 w 10661542"/>
              <a:gd name="connsiteY20" fmla="*/ 1685077 h 2308324"/>
              <a:gd name="connsiteX21" fmla="*/ 10661542 w 10661542"/>
              <a:gd name="connsiteY21" fmla="*/ 2308324 h 2308324"/>
              <a:gd name="connsiteX22" fmla="*/ 10175850 w 10661542"/>
              <a:gd name="connsiteY22" fmla="*/ 2308324 h 2308324"/>
              <a:gd name="connsiteX23" fmla="*/ 9583542 w 10661542"/>
              <a:gd name="connsiteY23" fmla="*/ 2308324 h 2308324"/>
              <a:gd name="connsiteX24" fmla="*/ 8884618 w 10661542"/>
              <a:gd name="connsiteY24" fmla="*/ 2308324 h 2308324"/>
              <a:gd name="connsiteX25" fmla="*/ 8612157 w 10661542"/>
              <a:gd name="connsiteY25" fmla="*/ 2308324 h 2308324"/>
              <a:gd name="connsiteX26" fmla="*/ 7913233 w 10661542"/>
              <a:gd name="connsiteY26" fmla="*/ 2308324 h 2308324"/>
              <a:gd name="connsiteX27" fmla="*/ 7320926 w 10661542"/>
              <a:gd name="connsiteY27" fmla="*/ 2308324 h 2308324"/>
              <a:gd name="connsiteX28" fmla="*/ 6835233 w 10661542"/>
              <a:gd name="connsiteY28" fmla="*/ 2308324 h 2308324"/>
              <a:gd name="connsiteX29" fmla="*/ 6349541 w 10661542"/>
              <a:gd name="connsiteY29" fmla="*/ 2308324 h 2308324"/>
              <a:gd name="connsiteX30" fmla="*/ 6077079 w 10661542"/>
              <a:gd name="connsiteY30" fmla="*/ 2308324 h 2308324"/>
              <a:gd name="connsiteX31" fmla="*/ 5698002 w 10661542"/>
              <a:gd name="connsiteY31" fmla="*/ 2308324 h 2308324"/>
              <a:gd name="connsiteX32" fmla="*/ 5425540 w 10661542"/>
              <a:gd name="connsiteY32" fmla="*/ 2308324 h 2308324"/>
              <a:gd name="connsiteX33" fmla="*/ 4726617 w 10661542"/>
              <a:gd name="connsiteY33" fmla="*/ 2308324 h 2308324"/>
              <a:gd name="connsiteX34" fmla="*/ 4454155 w 10661542"/>
              <a:gd name="connsiteY34" fmla="*/ 2308324 h 2308324"/>
              <a:gd name="connsiteX35" fmla="*/ 3755232 w 10661542"/>
              <a:gd name="connsiteY35" fmla="*/ 2308324 h 2308324"/>
              <a:gd name="connsiteX36" fmla="*/ 3056309 w 10661542"/>
              <a:gd name="connsiteY36" fmla="*/ 2308324 h 2308324"/>
              <a:gd name="connsiteX37" fmla="*/ 2783847 w 10661542"/>
              <a:gd name="connsiteY37" fmla="*/ 2308324 h 2308324"/>
              <a:gd name="connsiteX38" fmla="*/ 2084924 w 10661542"/>
              <a:gd name="connsiteY38" fmla="*/ 2308324 h 2308324"/>
              <a:gd name="connsiteX39" fmla="*/ 1812462 w 10661542"/>
              <a:gd name="connsiteY39" fmla="*/ 2308324 h 2308324"/>
              <a:gd name="connsiteX40" fmla="*/ 1540001 w 10661542"/>
              <a:gd name="connsiteY40" fmla="*/ 2308324 h 2308324"/>
              <a:gd name="connsiteX41" fmla="*/ 947693 w 10661542"/>
              <a:gd name="connsiteY41" fmla="*/ 2308324 h 2308324"/>
              <a:gd name="connsiteX42" fmla="*/ 0 w 10661542"/>
              <a:gd name="connsiteY42" fmla="*/ 2308324 h 2308324"/>
              <a:gd name="connsiteX43" fmla="*/ 0 w 10661542"/>
              <a:gd name="connsiteY43" fmla="*/ 1708160 h 2308324"/>
              <a:gd name="connsiteX44" fmla="*/ 0 w 10661542"/>
              <a:gd name="connsiteY44" fmla="*/ 1154162 h 2308324"/>
              <a:gd name="connsiteX45" fmla="*/ 0 w 10661542"/>
              <a:gd name="connsiteY45" fmla="*/ 577081 h 2308324"/>
              <a:gd name="connsiteX46" fmla="*/ 0 w 10661542"/>
              <a:gd name="connsiteY46"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661542" h="2308324" fill="none" extrusionOk="0">
                <a:moveTo>
                  <a:pt x="0" y="0"/>
                </a:moveTo>
                <a:cubicBezTo>
                  <a:pt x="162771" y="-17524"/>
                  <a:pt x="553056" y="6586"/>
                  <a:pt x="805539" y="0"/>
                </a:cubicBezTo>
                <a:cubicBezTo>
                  <a:pt x="1058022" y="-6586"/>
                  <a:pt x="1195959" y="79777"/>
                  <a:pt x="1504462" y="0"/>
                </a:cubicBezTo>
                <a:cubicBezTo>
                  <a:pt x="1812965" y="-79777"/>
                  <a:pt x="1951811" y="24452"/>
                  <a:pt x="2096770" y="0"/>
                </a:cubicBezTo>
                <a:cubicBezTo>
                  <a:pt x="2241729" y="-24452"/>
                  <a:pt x="2472444" y="50556"/>
                  <a:pt x="2795693" y="0"/>
                </a:cubicBezTo>
                <a:cubicBezTo>
                  <a:pt x="3118942" y="-50556"/>
                  <a:pt x="3310349" y="55168"/>
                  <a:pt x="3494617" y="0"/>
                </a:cubicBezTo>
                <a:cubicBezTo>
                  <a:pt x="3678885" y="-55168"/>
                  <a:pt x="3990881" y="10926"/>
                  <a:pt x="4193540" y="0"/>
                </a:cubicBezTo>
                <a:cubicBezTo>
                  <a:pt x="4396199" y="-10926"/>
                  <a:pt x="4338835" y="1680"/>
                  <a:pt x="4466001" y="0"/>
                </a:cubicBezTo>
                <a:cubicBezTo>
                  <a:pt x="4593167" y="-1680"/>
                  <a:pt x="4923365" y="46343"/>
                  <a:pt x="5164925" y="0"/>
                </a:cubicBezTo>
                <a:cubicBezTo>
                  <a:pt x="5406485" y="-46343"/>
                  <a:pt x="5372416" y="26010"/>
                  <a:pt x="5437386" y="0"/>
                </a:cubicBezTo>
                <a:cubicBezTo>
                  <a:pt x="5502356" y="-26010"/>
                  <a:pt x="5742811" y="1959"/>
                  <a:pt x="5923079" y="0"/>
                </a:cubicBezTo>
                <a:cubicBezTo>
                  <a:pt x="6103347" y="-1959"/>
                  <a:pt x="6511165" y="86779"/>
                  <a:pt x="6728618" y="0"/>
                </a:cubicBezTo>
                <a:cubicBezTo>
                  <a:pt x="6946071" y="-86779"/>
                  <a:pt x="6995511" y="13045"/>
                  <a:pt x="7214310" y="0"/>
                </a:cubicBezTo>
                <a:cubicBezTo>
                  <a:pt x="7433109" y="-13045"/>
                  <a:pt x="7602628" y="33087"/>
                  <a:pt x="7913233" y="0"/>
                </a:cubicBezTo>
                <a:cubicBezTo>
                  <a:pt x="8223838" y="-33087"/>
                  <a:pt x="8177663" y="48456"/>
                  <a:pt x="8398926" y="0"/>
                </a:cubicBezTo>
                <a:cubicBezTo>
                  <a:pt x="8620189" y="-48456"/>
                  <a:pt x="8931649" y="53168"/>
                  <a:pt x="9204465" y="0"/>
                </a:cubicBezTo>
                <a:cubicBezTo>
                  <a:pt x="9477281" y="-53168"/>
                  <a:pt x="9750395" y="49050"/>
                  <a:pt x="9903388" y="0"/>
                </a:cubicBezTo>
                <a:cubicBezTo>
                  <a:pt x="10056381" y="-49050"/>
                  <a:pt x="10395446" y="32513"/>
                  <a:pt x="10661542" y="0"/>
                </a:cubicBezTo>
                <a:cubicBezTo>
                  <a:pt x="10700614" y="141351"/>
                  <a:pt x="10655337" y="376292"/>
                  <a:pt x="10661542" y="507831"/>
                </a:cubicBezTo>
                <a:cubicBezTo>
                  <a:pt x="10667747" y="639370"/>
                  <a:pt x="10624735" y="854300"/>
                  <a:pt x="10661542" y="1061829"/>
                </a:cubicBezTo>
                <a:cubicBezTo>
                  <a:pt x="10698349" y="1269358"/>
                  <a:pt x="10606194" y="1403716"/>
                  <a:pt x="10661542" y="1685077"/>
                </a:cubicBezTo>
                <a:cubicBezTo>
                  <a:pt x="10716890" y="1966438"/>
                  <a:pt x="10611133" y="2157925"/>
                  <a:pt x="10661542" y="2308324"/>
                </a:cubicBezTo>
                <a:cubicBezTo>
                  <a:pt x="10447135" y="2365167"/>
                  <a:pt x="10376175" y="2291532"/>
                  <a:pt x="10175850" y="2308324"/>
                </a:cubicBezTo>
                <a:cubicBezTo>
                  <a:pt x="9975525" y="2325116"/>
                  <a:pt x="9845824" y="2278527"/>
                  <a:pt x="9583542" y="2308324"/>
                </a:cubicBezTo>
                <a:cubicBezTo>
                  <a:pt x="9321260" y="2338121"/>
                  <a:pt x="9180856" y="2227724"/>
                  <a:pt x="8884618" y="2308324"/>
                </a:cubicBezTo>
                <a:cubicBezTo>
                  <a:pt x="8588380" y="2388924"/>
                  <a:pt x="8705261" y="2302705"/>
                  <a:pt x="8612157" y="2308324"/>
                </a:cubicBezTo>
                <a:cubicBezTo>
                  <a:pt x="8519053" y="2313943"/>
                  <a:pt x="8077958" y="2257836"/>
                  <a:pt x="7913233" y="2308324"/>
                </a:cubicBezTo>
                <a:cubicBezTo>
                  <a:pt x="7748508" y="2358812"/>
                  <a:pt x="7616754" y="2298291"/>
                  <a:pt x="7320926" y="2308324"/>
                </a:cubicBezTo>
                <a:cubicBezTo>
                  <a:pt x="7025098" y="2318357"/>
                  <a:pt x="7039844" y="2279985"/>
                  <a:pt x="6835233" y="2308324"/>
                </a:cubicBezTo>
                <a:cubicBezTo>
                  <a:pt x="6630622" y="2336663"/>
                  <a:pt x="6581860" y="2264529"/>
                  <a:pt x="6349541" y="2308324"/>
                </a:cubicBezTo>
                <a:cubicBezTo>
                  <a:pt x="6117222" y="2352119"/>
                  <a:pt x="6146558" y="2289207"/>
                  <a:pt x="6077079" y="2308324"/>
                </a:cubicBezTo>
                <a:cubicBezTo>
                  <a:pt x="6007600" y="2327441"/>
                  <a:pt x="5811388" y="2276443"/>
                  <a:pt x="5698002" y="2308324"/>
                </a:cubicBezTo>
                <a:cubicBezTo>
                  <a:pt x="5584616" y="2340205"/>
                  <a:pt x="5527600" y="2287949"/>
                  <a:pt x="5425540" y="2308324"/>
                </a:cubicBezTo>
                <a:cubicBezTo>
                  <a:pt x="5323480" y="2328699"/>
                  <a:pt x="4959522" y="2285147"/>
                  <a:pt x="4726617" y="2308324"/>
                </a:cubicBezTo>
                <a:cubicBezTo>
                  <a:pt x="4493712" y="2331501"/>
                  <a:pt x="4555090" y="2285319"/>
                  <a:pt x="4454155" y="2308324"/>
                </a:cubicBezTo>
                <a:cubicBezTo>
                  <a:pt x="4353220" y="2331329"/>
                  <a:pt x="3910391" y="2294395"/>
                  <a:pt x="3755232" y="2308324"/>
                </a:cubicBezTo>
                <a:cubicBezTo>
                  <a:pt x="3600073" y="2322253"/>
                  <a:pt x="3229605" y="2224965"/>
                  <a:pt x="3056309" y="2308324"/>
                </a:cubicBezTo>
                <a:cubicBezTo>
                  <a:pt x="2883013" y="2391683"/>
                  <a:pt x="2913433" y="2303402"/>
                  <a:pt x="2783847" y="2308324"/>
                </a:cubicBezTo>
                <a:cubicBezTo>
                  <a:pt x="2654261" y="2313246"/>
                  <a:pt x="2371979" y="2275244"/>
                  <a:pt x="2084924" y="2308324"/>
                </a:cubicBezTo>
                <a:cubicBezTo>
                  <a:pt x="1797869" y="2341404"/>
                  <a:pt x="1887749" y="2292439"/>
                  <a:pt x="1812462" y="2308324"/>
                </a:cubicBezTo>
                <a:cubicBezTo>
                  <a:pt x="1737175" y="2324209"/>
                  <a:pt x="1667807" y="2285096"/>
                  <a:pt x="1540001" y="2308324"/>
                </a:cubicBezTo>
                <a:cubicBezTo>
                  <a:pt x="1412195" y="2331552"/>
                  <a:pt x="1071234" y="2267279"/>
                  <a:pt x="947693" y="2308324"/>
                </a:cubicBezTo>
                <a:cubicBezTo>
                  <a:pt x="824152" y="2349369"/>
                  <a:pt x="298634" y="2233253"/>
                  <a:pt x="0" y="2308324"/>
                </a:cubicBezTo>
                <a:cubicBezTo>
                  <a:pt x="-20709" y="2093095"/>
                  <a:pt x="56788" y="1984873"/>
                  <a:pt x="0" y="1708160"/>
                </a:cubicBezTo>
                <a:cubicBezTo>
                  <a:pt x="-56788" y="1431447"/>
                  <a:pt x="29602" y="1427861"/>
                  <a:pt x="0" y="1154162"/>
                </a:cubicBezTo>
                <a:cubicBezTo>
                  <a:pt x="-29602" y="880463"/>
                  <a:pt x="9447" y="755686"/>
                  <a:pt x="0" y="577081"/>
                </a:cubicBezTo>
                <a:cubicBezTo>
                  <a:pt x="-9447" y="398476"/>
                  <a:pt x="29018" y="129829"/>
                  <a:pt x="0" y="0"/>
                </a:cubicBezTo>
                <a:close/>
              </a:path>
              <a:path w="10661542" h="2308324" stroke="0" extrusionOk="0">
                <a:moveTo>
                  <a:pt x="0" y="0"/>
                </a:moveTo>
                <a:cubicBezTo>
                  <a:pt x="142473" y="-23638"/>
                  <a:pt x="285275" y="40940"/>
                  <a:pt x="379077" y="0"/>
                </a:cubicBezTo>
                <a:cubicBezTo>
                  <a:pt x="472879" y="-40940"/>
                  <a:pt x="646965" y="8799"/>
                  <a:pt x="864770" y="0"/>
                </a:cubicBezTo>
                <a:cubicBezTo>
                  <a:pt x="1082575" y="-8799"/>
                  <a:pt x="1348817" y="62264"/>
                  <a:pt x="1563693" y="0"/>
                </a:cubicBezTo>
                <a:cubicBezTo>
                  <a:pt x="1778569" y="-62264"/>
                  <a:pt x="2132234" y="29218"/>
                  <a:pt x="2369232" y="0"/>
                </a:cubicBezTo>
                <a:cubicBezTo>
                  <a:pt x="2606230" y="-29218"/>
                  <a:pt x="2814698" y="75461"/>
                  <a:pt x="3068155" y="0"/>
                </a:cubicBezTo>
                <a:cubicBezTo>
                  <a:pt x="3321612" y="-75461"/>
                  <a:pt x="3422474" y="45519"/>
                  <a:pt x="3553847" y="0"/>
                </a:cubicBezTo>
                <a:cubicBezTo>
                  <a:pt x="3685220" y="-45519"/>
                  <a:pt x="3880092" y="39698"/>
                  <a:pt x="4039540" y="0"/>
                </a:cubicBezTo>
                <a:cubicBezTo>
                  <a:pt x="4198988" y="-39698"/>
                  <a:pt x="4254736" y="684"/>
                  <a:pt x="4312001" y="0"/>
                </a:cubicBezTo>
                <a:cubicBezTo>
                  <a:pt x="4369266" y="-684"/>
                  <a:pt x="4714379" y="71283"/>
                  <a:pt x="5010925" y="0"/>
                </a:cubicBezTo>
                <a:cubicBezTo>
                  <a:pt x="5307471" y="-71283"/>
                  <a:pt x="5220428" y="33310"/>
                  <a:pt x="5390002" y="0"/>
                </a:cubicBezTo>
                <a:cubicBezTo>
                  <a:pt x="5559576" y="-33310"/>
                  <a:pt x="5843087" y="40773"/>
                  <a:pt x="5982310" y="0"/>
                </a:cubicBezTo>
                <a:cubicBezTo>
                  <a:pt x="6121533" y="-40773"/>
                  <a:pt x="6430616" y="67959"/>
                  <a:pt x="6574618" y="0"/>
                </a:cubicBezTo>
                <a:cubicBezTo>
                  <a:pt x="6718620" y="-67959"/>
                  <a:pt x="6765068" y="42267"/>
                  <a:pt x="6953695" y="0"/>
                </a:cubicBezTo>
                <a:cubicBezTo>
                  <a:pt x="7142322" y="-42267"/>
                  <a:pt x="7363094" y="7376"/>
                  <a:pt x="7759233" y="0"/>
                </a:cubicBezTo>
                <a:cubicBezTo>
                  <a:pt x="8155372" y="-7376"/>
                  <a:pt x="7995312" y="19911"/>
                  <a:pt x="8138310" y="0"/>
                </a:cubicBezTo>
                <a:cubicBezTo>
                  <a:pt x="8281308" y="-19911"/>
                  <a:pt x="8518088" y="28425"/>
                  <a:pt x="8624003" y="0"/>
                </a:cubicBezTo>
                <a:cubicBezTo>
                  <a:pt x="8729918" y="-28425"/>
                  <a:pt x="9099078" y="78164"/>
                  <a:pt x="9322926" y="0"/>
                </a:cubicBezTo>
                <a:cubicBezTo>
                  <a:pt x="9546774" y="-78164"/>
                  <a:pt x="9742792" y="23904"/>
                  <a:pt x="9915234" y="0"/>
                </a:cubicBezTo>
                <a:cubicBezTo>
                  <a:pt x="10087676" y="-23904"/>
                  <a:pt x="10359250" y="35954"/>
                  <a:pt x="10661542" y="0"/>
                </a:cubicBezTo>
                <a:cubicBezTo>
                  <a:pt x="10662129" y="163417"/>
                  <a:pt x="10608466" y="378627"/>
                  <a:pt x="10661542" y="623247"/>
                </a:cubicBezTo>
                <a:cubicBezTo>
                  <a:pt x="10714618" y="867867"/>
                  <a:pt x="10650929" y="999936"/>
                  <a:pt x="10661542" y="1177245"/>
                </a:cubicBezTo>
                <a:cubicBezTo>
                  <a:pt x="10672155" y="1354554"/>
                  <a:pt x="10606698" y="1434313"/>
                  <a:pt x="10661542" y="1685077"/>
                </a:cubicBezTo>
                <a:cubicBezTo>
                  <a:pt x="10716386" y="1935841"/>
                  <a:pt x="10590011" y="2049607"/>
                  <a:pt x="10661542" y="2308324"/>
                </a:cubicBezTo>
                <a:cubicBezTo>
                  <a:pt x="10526010" y="2370706"/>
                  <a:pt x="10246565" y="2253425"/>
                  <a:pt x="10069234" y="2308324"/>
                </a:cubicBezTo>
                <a:cubicBezTo>
                  <a:pt x="9891903" y="2363223"/>
                  <a:pt x="9679825" y="2282832"/>
                  <a:pt x="9476926" y="2308324"/>
                </a:cubicBezTo>
                <a:cubicBezTo>
                  <a:pt x="9274027" y="2333816"/>
                  <a:pt x="9149218" y="2254214"/>
                  <a:pt x="8884618" y="2308324"/>
                </a:cubicBezTo>
                <a:cubicBezTo>
                  <a:pt x="8620018" y="2362434"/>
                  <a:pt x="8599661" y="2295519"/>
                  <a:pt x="8505541" y="2308324"/>
                </a:cubicBezTo>
                <a:cubicBezTo>
                  <a:pt x="8411421" y="2321129"/>
                  <a:pt x="8083573" y="2272420"/>
                  <a:pt x="7806618" y="2308324"/>
                </a:cubicBezTo>
                <a:cubicBezTo>
                  <a:pt x="7529663" y="2344228"/>
                  <a:pt x="7380658" y="2244667"/>
                  <a:pt x="7214310" y="2308324"/>
                </a:cubicBezTo>
                <a:cubicBezTo>
                  <a:pt x="7047962" y="2371981"/>
                  <a:pt x="6693290" y="2286312"/>
                  <a:pt x="6515387" y="2308324"/>
                </a:cubicBezTo>
                <a:cubicBezTo>
                  <a:pt x="6337484" y="2330336"/>
                  <a:pt x="6082394" y="2234226"/>
                  <a:pt x="5816463" y="2308324"/>
                </a:cubicBezTo>
                <a:cubicBezTo>
                  <a:pt x="5550532" y="2382422"/>
                  <a:pt x="5648037" y="2289455"/>
                  <a:pt x="5544002" y="2308324"/>
                </a:cubicBezTo>
                <a:cubicBezTo>
                  <a:pt x="5439967" y="2327193"/>
                  <a:pt x="5335070" y="2290522"/>
                  <a:pt x="5164925" y="2308324"/>
                </a:cubicBezTo>
                <a:cubicBezTo>
                  <a:pt x="4994780" y="2326126"/>
                  <a:pt x="4789655" y="2278508"/>
                  <a:pt x="4679232" y="2308324"/>
                </a:cubicBezTo>
                <a:cubicBezTo>
                  <a:pt x="4568809" y="2338140"/>
                  <a:pt x="4240963" y="2227408"/>
                  <a:pt x="3980309" y="2308324"/>
                </a:cubicBezTo>
                <a:cubicBezTo>
                  <a:pt x="3719655" y="2389240"/>
                  <a:pt x="3833394" y="2297250"/>
                  <a:pt x="3707847" y="2308324"/>
                </a:cubicBezTo>
                <a:cubicBezTo>
                  <a:pt x="3582300" y="2319398"/>
                  <a:pt x="3324137" y="2239945"/>
                  <a:pt x="3115539" y="2308324"/>
                </a:cubicBezTo>
                <a:cubicBezTo>
                  <a:pt x="2906941" y="2376703"/>
                  <a:pt x="2946265" y="2286059"/>
                  <a:pt x="2843078" y="2308324"/>
                </a:cubicBezTo>
                <a:cubicBezTo>
                  <a:pt x="2739891" y="2330589"/>
                  <a:pt x="2318603" y="2267448"/>
                  <a:pt x="2144155" y="2308324"/>
                </a:cubicBezTo>
                <a:cubicBezTo>
                  <a:pt x="1969707" y="2349200"/>
                  <a:pt x="1707938" y="2225742"/>
                  <a:pt x="1445231" y="2308324"/>
                </a:cubicBezTo>
                <a:cubicBezTo>
                  <a:pt x="1182524" y="2390906"/>
                  <a:pt x="1080440" y="2306342"/>
                  <a:pt x="746308" y="2308324"/>
                </a:cubicBezTo>
                <a:cubicBezTo>
                  <a:pt x="412176" y="2310306"/>
                  <a:pt x="226128" y="2264055"/>
                  <a:pt x="0" y="2308324"/>
                </a:cubicBezTo>
                <a:cubicBezTo>
                  <a:pt x="-8233" y="2021926"/>
                  <a:pt x="67129" y="1968105"/>
                  <a:pt x="0" y="1731243"/>
                </a:cubicBezTo>
                <a:cubicBezTo>
                  <a:pt x="-67129" y="1494381"/>
                  <a:pt x="44532" y="1372244"/>
                  <a:pt x="0" y="1131079"/>
                </a:cubicBezTo>
                <a:cubicBezTo>
                  <a:pt x="-44532" y="889914"/>
                  <a:pt x="4555" y="760495"/>
                  <a:pt x="0" y="507831"/>
                </a:cubicBezTo>
                <a:cubicBezTo>
                  <a:pt x="-4555" y="255167"/>
                  <a:pt x="31287" y="182728"/>
                  <a:pt x="0" y="0"/>
                </a:cubicBezTo>
                <a:close/>
              </a:path>
            </a:pathLst>
          </a:custGeom>
          <a:solidFill>
            <a:schemeClr val="accent1">
              <a:lumMod val="40000"/>
              <a:lumOff val="60000"/>
            </a:schemeClr>
          </a:solidFill>
          <a:ln>
            <a:extLst>
              <a:ext uri="{C807C97D-BFC1-408E-A445-0C87EB9F89A2}">
                <ask:lineSketchStyleProps xmlns:ask="http://schemas.microsoft.com/office/drawing/2018/sketchyshapes" sd="1017854190">
                  <a:prstGeom prst="rect">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dirty="0">
                <a:highlight>
                  <a:srgbClr val="FFFF00"/>
                </a:highlight>
              </a:rPr>
              <a:t>Consejos:</a:t>
            </a:r>
          </a:p>
          <a:p>
            <a:pPr lvl="1"/>
            <a:r>
              <a:rPr lang="es-ES" dirty="0"/>
              <a:t>Una contraseña segura no te garantiza la seguridad de tu cuenta puesto que los ciberdelincuentes pueden realizar ataques tipo phishing, introducir virus específicos, espiar comunicaciones en red, etc.</a:t>
            </a:r>
          </a:p>
          <a:p>
            <a:pPr lvl="1"/>
            <a:r>
              <a:rPr lang="es-ES" dirty="0"/>
              <a:t>Una forma de proteger una cuenta de usuario es haciendo uso de sistemas de verificación con usuario, contraseña, además poner un código de verificación en dos pasos o activar la biometría.</a:t>
            </a:r>
          </a:p>
          <a:p>
            <a:pPr lvl="1"/>
            <a:r>
              <a:rPr lang="es-ES" dirty="0"/>
              <a:t>Asegurarte de tener una contraseña segura y gestionarlas adecuadamente para evitar problemas de seguridad y privacidad</a:t>
            </a:r>
          </a:p>
          <a:p>
            <a:endParaRPr lang="es-ES" dirty="0"/>
          </a:p>
        </p:txBody>
      </p:sp>
    </p:spTree>
    <p:extLst>
      <p:ext uri="{BB962C8B-B14F-4D97-AF65-F5344CB8AC3E}">
        <p14:creationId xmlns:p14="http://schemas.microsoft.com/office/powerpoint/2010/main" val="322796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36771-1B47-45B6-BF83-0E5F36895414}"/>
              </a:ext>
            </a:extLst>
          </p:cNvPr>
          <p:cNvSpPr txBox="1">
            <a:spLocks/>
          </p:cNvSpPr>
          <p:nvPr/>
        </p:nvSpPr>
        <p:spPr>
          <a:xfrm>
            <a:off x="838200" y="365125"/>
            <a:ext cx="10515600" cy="1325563"/>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b="1">
                <a:solidFill>
                  <a:srgbClr val="00B050"/>
                </a:solidFill>
              </a:rPr>
              <a:t>Taller- 4</a:t>
            </a:r>
            <a:r>
              <a:rPr lang="es-ES" sz="3200" b="1"/>
              <a:t>: No esperes a tener un problema para hacer </a:t>
            </a:r>
            <a:r>
              <a:rPr lang="es-ES" sz="3200" b="1">
                <a:solidFill>
                  <a:srgbClr val="0070C0"/>
                </a:solidFill>
              </a:rPr>
              <a:t>copias de seguridad</a:t>
            </a:r>
          </a:p>
        </p:txBody>
      </p:sp>
      <p:sp>
        <p:nvSpPr>
          <p:cNvPr id="3" name="Marcador de contenido 2">
            <a:extLst>
              <a:ext uri="{FF2B5EF4-FFF2-40B4-BE49-F238E27FC236}">
                <a16:creationId xmlns:a16="http://schemas.microsoft.com/office/drawing/2014/main" id="{E577517B-FCFE-47E2-83AC-C85F8DAC378A}"/>
              </a:ext>
            </a:extLst>
          </p:cNvPr>
          <p:cNvSpPr txBox="1">
            <a:spLocks/>
          </p:cNvSpPr>
          <p:nvPr/>
        </p:nvSpPr>
        <p:spPr>
          <a:xfrm>
            <a:off x="725869" y="2955922"/>
            <a:ext cx="10515600" cy="657516"/>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s-ES" sz="1800"/>
              <a:t>Una de las causas más frecuentes de pérdida de datos el borrado accidental. Otras causas son:</a:t>
            </a:r>
          </a:p>
        </p:txBody>
      </p:sp>
      <p:sp>
        <p:nvSpPr>
          <p:cNvPr id="4" name="CuadroTexto 3">
            <a:extLst>
              <a:ext uri="{FF2B5EF4-FFF2-40B4-BE49-F238E27FC236}">
                <a16:creationId xmlns:a16="http://schemas.microsoft.com/office/drawing/2014/main" id="{D0F94107-77FD-4101-B8DF-5837C3603356}"/>
              </a:ext>
            </a:extLst>
          </p:cNvPr>
          <p:cNvSpPr txBox="1"/>
          <p:nvPr/>
        </p:nvSpPr>
        <p:spPr>
          <a:xfrm>
            <a:off x="7308892" y="1339080"/>
            <a:ext cx="4609289"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S" sz="1200" b="1" i="1">
                <a:latin typeface="Arial" panose="020B0604020202020204" pitchFamily="34" charset="0"/>
                <a:cs typeface="Arial" panose="020B0604020202020204" pitchFamily="34" charset="0"/>
              </a:rPr>
              <a:t>EL otro día borré de forma accidental las fotos de mis últimas vacaciones. ¡Vaya disgusto! No las tenía en más sitios y las he perdido todas</a:t>
            </a:r>
          </a:p>
        </p:txBody>
      </p:sp>
      <p:sp>
        <p:nvSpPr>
          <p:cNvPr id="5" name="CuadroTexto 4">
            <a:extLst>
              <a:ext uri="{FF2B5EF4-FFF2-40B4-BE49-F238E27FC236}">
                <a16:creationId xmlns:a16="http://schemas.microsoft.com/office/drawing/2014/main" id="{888D687F-C4CF-4FF8-AF7C-7A5A64FEA5C2}"/>
              </a:ext>
            </a:extLst>
          </p:cNvPr>
          <p:cNvSpPr txBox="1"/>
          <p:nvPr/>
        </p:nvSpPr>
        <p:spPr>
          <a:xfrm>
            <a:off x="1532059" y="3780460"/>
            <a:ext cx="715260"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s-ES" sz="2000"/>
              <a:t>Virus</a:t>
            </a:r>
            <a:endParaRPr lang="es-ES" sz="1050"/>
          </a:p>
        </p:txBody>
      </p:sp>
      <p:sp>
        <p:nvSpPr>
          <p:cNvPr id="6" name="CuadroTexto 5">
            <a:extLst>
              <a:ext uri="{FF2B5EF4-FFF2-40B4-BE49-F238E27FC236}">
                <a16:creationId xmlns:a16="http://schemas.microsoft.com/office/drawing/2014/main" id="{C6B56492-B52F-440C-A1E6-09182F58CD74}"/>
              </a:ext>
            </a:extLst>
          </p:cNvPr>
          <p:cNvSpPr txBox="1"/>
          <p:nvPr/>
        </p:nvSpPr>
        <p:spPr>
          <a:xfrm>
            <a:off x="3513447" y="3894780"/>
            <a:ext cx="1104918"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s-ES" sz="2000"/>
              <a:t>Malware</a:t>
            </a:r>
            <a:endParaRPr lang="es-ES" sz="1050"/>
          </a:p>
        </p:txBody>
      </p:sp>
      <p:sp>
        <p:nvSpPr>
          <p:cNvPr id="7" name="CuadroTexto 6">
            <a:extLst>
              <a:ext uri="{FF2B5EF4-FFF2-40B4-BE49-F238E27FC236}">
                <a16:creationId xmlns:a16="http://schemas.microsoft.com/office/drawing/2014/main" id="{E50C36C4-0011-44FB-A12A-0763638C5A26}"/>
              </a:ext>
            </a:extLst>
          </p:cNvPr>
          <p:cNvSpPr txBox="1"/>
          <p:nvPr/>
        </p:nvSpPr>
        <p:spPr>
          <a:xfrm>
            <a:off x="5814048" y="3756280"/>
            <a:ext cx="1676549"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s-ES" sz="2000"/>
              <a:t>Robo de datos</a:t>
            </a:r>
          </a:p>
        </p:txBody>
      </p:sp>
      <p:sp>
        <p:nvSpPr>
          <p:cNvPr id="8" name="CuadroTexto 7">
            <a:extLst>
              <a:ext uri="{FF2B5EF4-FFF2-40B4-BE49-F238E27FC236}">
                <a16:creationId xmlns:a16="http://schemas.microsoft.com/office/drawing/2014/main" id="{F601B0CB-AE9D-4A6F-84B2-4A5424B92B42}"/>
              </a:ext>
            </a:extLst>
          </p:cNvPr>
          <p:cNvSpPr txBox="1"/>
          <p:nvPr/>
        </p:nvSpPr>
        <p:spPr>
          <a:xfrm>
            <a:off x="8671703" y="3800554"/>
            <a:ext cx="2470805"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s-ES" sz="2000"/>
              <a:t>Deterioro de soportes</a:t>
            </a:r>
          </a:p>
        </p:txBody>
      </p:sp>
      <p:sp>
        <p:nvSpPr>
          <p:cNvPr id="9" name="CuadroTexto 8">
            <a:extLst>
              <a:ext uri="{FF2B5EF4-FFF2-40B4-BE49-F238E27FC236}">
                <a16:creationId xmlns:a16="http://schemas.microsoft.com/office/drawing/2014/main" id="{39534E2A-9014-4B20-A073-2DF4A1C91D5D}"/>
              </a:ext>
            </a:extLst>
          </p:cNvPr>
          <p:cNvSpPr txBox="1"/>
          <p:nvPr/>
        </p:nvSpPr>
        <p:spPr>
          <a:xfrm>
            <a:off x="1019741" y="4574338"/>
            <a:ext cx="10515600" cy="33855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S" sz="1600"/>
              <a:t>Consejos y recomendaciones</a:t>
            </a:r>
          </a:p>
        </p:txBody>
      </p:sp>
      <p:sp>
        <p:nvSpPr>
          <p:cNvPr id="10" name="CuadroTexto 9">
            <a:extLst>
              <a:ext uri="{FF2B5EF4-FFF2-40B4-BE49-F238E27FC236}">
                <a16:creationId xmlns:a16="http://schemas.microsoft.com/office/drawing/2014/main" id="{5E15B7AE-6160-437F-87E5-2E17D7E7B0EC}"/>
              </a:ext>
            </a:extLst>
          </p:cNvPr>
          <p:cNvSpPr txBox="1"/>
          <p:nvPr/>
        </p:nvSpPr>
        <p:spPr>
          <a:xfrm>
            <a:off x="1019741" y="5392396"/>
            <a:ext cx="2442528" cy="646331"/>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s-ES" sz="1200" dirty="0"/>
              <a:t>PRIMERO Selecciona la información </a:t>
            </a:r>
          </a:p>
          <a:p>
            <a:r>
              <a:rPr lang="es-ES" sz="1200" dirty="0"/>
              <a:t>que no quieres perder</a:t>
            </a:r>
          </a:p>
          <a:p>
            <a:r>
              <a:rPr lang="es-ES" sz="1200" dirty="0"/>
              <a:t>bajo ningún concepto.</a:t>
            </a:r>
          </a:p>
        </p:txBody>
      </p:sp>
      <p:sp>
        <p:nvSpPr>
          <p:cNvPr id="11" name="CuadroTexto 10">
            <a:extLst>
              <a:ext uri="{FF2B5EF4-FFF2-40B4-BE49-F238E27FC236}">
                <a16:creationId xmlns:a16="http://schemas.microsoft.com/office/drawing/2014/main" id="{B45A0E16-E239-4AAC-84BE-9066A9575C72}"/>
              </a:ext>
            </a:extLst>
          </p:cNvPr>
          <p:cNvSpPr txBox="1"/>
          <p:nvPr/>
        </p:nvSpPr>
        <p:spPr>
          <a:xfrm>
            <a:off x="4315755" y="5249676"/>
            <a:ext cx="2781724"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s-ES" sz="1200" dirty="0"/>
              <a:t>SEGUNDO Elige los soportes</a:t>
            </a:r>
          </a:p>
          <a:p>
            <a:r>
              <a:rPr lang="es-ES" sz="1200" dirty="0"/>
              <a:t>donde la quieres guardar: móvil, tarjetas </a:t>
            </a:r>
          </a:p>
          <a:p>
            <a:r>
              <a:rPr lang="es-ES" sz="1200" dirty="0"/>
              <a:t>de memoria, USB, nube…</a:t>
            </a:r>
          </a:p>
        </p:txBody>
      </p:sp>
      <p:sp>
        <p:nvSpPr>
          <p:cNvPr id="12" name="CuadroTexto 11">
            <a:extLst>
              <a:ext uri="{FF2B5EF4-FFF2-40B4-BE49-F238E27FC236}">
                <a16:creationId xmlns:a16="http://schemas.microsoft.com/office/drawing/2014/main" id="{5FD3B37B-F2CA-4EE3-BE4F-78CEA8DD234B}"/>
              </a:ext>
            </a:extLst>
          </p:cNvPr>
          <p:cNvSpPr txBox="1"/>
          <p:nvPr/>
        </p:nvSpPr>
        <p:spPr>
          <a:xfrm>
            <a:off x="7950966" y="5207730"/>
            <a:ext cx="2801088"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200" dirty="0"/>
              <a:t>TERCERO Haz una copia de seguridad</a:t>
            </a:r>
          </a:p>
          <a:p>
            <a:r>
              <a:rPr lang="es-ES" sz="1200" dirty="0"/>
              <a:t> y duplica la información a varios soportes</a:t>
            </a:r>
          </a:p>
        </p:txBody>
      </p:sp>
      <p:sp>
        <p:nvSpPr>
          <p:cNvPr id="13" name="CuadroTexto 12">
            <a:extLst>
              <a:ext uri="{FF2B5EF4-FFF2-40B4-BE49-F238E27FC236}">
                <a16:creationId xmlns:a16="http://schemas.microsoft.com/office/drawing/2014/main" id="{34830B1E-81F0-4D28-BF42-74328C98CA32}"/>
              </a:ext>
            </a:extLst>
          </p:cNvPr>
          <p:cNvSpPr txBox="1"/>
          <p:nvPr/>
        </p:nvSpPr>
        <p:spPr>
          <a:xfrm>
            <a:off x="838200" y="2186777"/>
            <a:ext cx="5919377"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s-ES" sz="1200"/>
              <a:t>Taller: La clase se divide en pequeño grupo y responde como prevendrían esta situación. </a:t>
            </a:r>
          </a:p>
          <a:p>
            <a:r>
              <a:rPr lang="es-ES" sz="1200"/>
              <a:t>Después se ponen en común las respuestas y se dan los consejos</a:t>
            </a:r>
          </a:p>
        </p:txBody>
      </p:sp>
    </p:spTree>
    <p:extLst>
      <p:ext uri="{BB962C8B-B14F-4D97-AF65-F5344CB8AC3E}">
        <p14:creationId xmlns:p14="http://schemas.microsoft.com/office/powerpoint/2010/main" val="144349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6760941-EF99-4F61-A95D-3C3E7C08D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5">
            <a:extLst>
              <a:ext uri="{FF2B5EF4-FFF2-40B4-BE49-F238E27FC236}">
                <a16:creationId xmlns:a16="http://schemas.microsoft.com/office/drawing/2014/main" id="{44D9B9FF-D6DA-4F69-B4A0-BA1550D65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84269" y="1756600"/>
            <a:ext cx="1080325" cy="4736395"/>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A7DC0AF9-0747-4070-A6D7-DF3681B9E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76839" y="1357766"/>
            <a:ext cx="687754" cy="430312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74612EAD-0A8C-4C44-AFE1-3DF0669AC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78850" y="1135060"/>
            <a:ext cx="409371" cy="41692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8">
            <a:extLst>
              <a:ext uri="{FF2B5EF4-FFF2-40B4-BE49-F238E27FC236}">
                <a16:creationId xmlns:a16="http://schemas.microsoft.com/office/drawing/2014/main" id="{C2D46295-4D0D-487B-8972-141A047FB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1124043"/>
            <a:ext cx="5288862" cy="3978121"/>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ítulo 1">
            <a:extLst>
              <a:ext uri="{FF2B5EF4-FFF2-40B4-BE49-F238E27FC236}">
                <a16:creationId xmlns:a16="http://schemas.microsoft.com/office/drawing/2014/main" id="{2BD69549-AD86-4D8E-DBF0-FFAB5892B1A3}"/>
              </a:ext>
            </a:extLst>
          </p:cNvPr>
          <p:cNvSpPr>
            <a:spLocks noGrp="1"/>
          </p:cNvSpPr>
          <p:nvPr>
            <p:ph type="title"/>
          </p:nvPr>
        </p:nvSpPr>
        <p:spPr>
          <a:xfrm>
            <a:off x="795342" y="1357766"/>
            <a:ext cx="4322204" cy="3541334"/>
          </a:xfrm>
        </p:spPr>
        <p:txBody>
          <a:bodyPr vert="horz" lIns="91440" tIns="45720" rIns="91440" bIns="45720" rtlCol="0" anchor="b">
            <a:normAutofit/>
          </a:bodyPr>
          <a:lstStyle/>
          <a:p>
            <a:r>
              <a:rPr lang="en-US" sz="5400" kern="1200">
                <a:solidFill>
                  <a:srgbClr val="FFFFFF"/>
                </a:solidFill>
                <a:latin typeface="+mj-lt"/>
                <a:ea typeface="+mj-ea"/>
                <a:cs typeface="+mj-cs"/>
              </a:rPr>
              <a:t> </a:t>
            </a:r>
            <a:r>
              <a:rPr lang="es-ES" sz="5400" kern="1200">
                <a:solidFill>
                  <a:srgbClr val="FFFFFF"/>
                </a:solidFill>
                <a:latin typeface="+mj-lt"/>
                <a:ea typeface="+mj-ea"/>
                <a:cs typeface="+mj-cs"/>
              </a:rPr>
              <a:t>Configuración</a:t>
            </a:r>
            <a:r>
              <a:rPr lang="en-US" sz="5400" kern="1200">
                <a:solidFill>
                  <a:srgbClr val="FFFFFF"/>
                </a:solidFill>
                <a:latin typeface="+mj-lt"/>
                <a:ea typeface="+mj-ea"/>
                <a:cs typeface="+mj-cs"/>
              </a:rPr>
              <a:t> del antivirus</a:t>
            </a:r>
          </a:p>
        </p:txBody>
      </p:sp>
      <p:pic>
        <p:nvPicPr>
          <p:cNvPr id="5" name="Imagen 4">
            <a:extLst>
              <a:ext uri="{FF2B5EF4-FFF2-40B4-BE49-F238E27FC236}">
                <a16:creationId xmlns:a16="http://schemas.microsoft.com/office/drawing/2014/main" id="{D8BF8865-4BD9-B17C-6D22-277974AC7DC1}"/>
              </a:ext>
            </a:extLst>
          </p:cNvPr>
          <p:cNvPicPr>
            <a:picLocks noChangeAspect="1"/>
          </p:cNvPicPr>
          <p:nvPr/>
        </p:nvPicPr>
        <p:blipFill>
          <a:blip r:embed="rId2"/>
          <a:stretch>
            <a:fillRect/>
          </a:stretch>
        </p:blipFill>
        <p:spPr>
          <a:xfrm>
            <a:off x="6095999" y="1930892"/>
            <a:ext cx="5297425" cy="3483057"/>
          </a:xfrm>
          <a:prstGeom prst="rect">
            <a:avLst/>
          </a:prstGeom>
        </p:spPr>
      </p:pic>
    </p:spTree>
    <p:extLst>
      <p:ext uri="{BB962C8B-B14F-4D97-AF65-F5344CB8AC3E}">
        <p14:creationId xmlns:p14="http://schemas.microsoft.com/office/powerpoint/2010/main" val="36290783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5A09CA-7561-4668-B7F8-1778000E2ED3}"/>
              </a:ext>
            </a:extLst>
          </p:cNvPr>
          <p:cNvSpPr txBox="1">
            <a:spLocks/>
          </p:cNvSpPr>
          <p:nvPr/>
        </p:nvSpPr>
        <p:spPr>
          <a:xfrm>
            <a:off x="838200" y="365126"/>
            <a:ext cx="10515600" cy="1198632"/>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a:solidFill>
                  <a:srgbClr val="00B050"/>
                </a:solidFill>
              </a:rPr>
              <a:t>Taller-5</a:t>
            </a:r>
            <a:r>
              <a:rPr lang="es-ES"/>
              <a:t>: ¿</a:t>
            </a:r>
            <a:r>
              <a:rPr lang="es-ES">
                <a:solidFill>
                  <a:srgbClr val="0070C0"/>
                </a:solidFill>
              </a:rPr>
              <a:t>Será fiable </a:t>
            </a:r>
            <a:r>
              <a:rPr lang="es-ES"/>
              <a:t>esta página?</a:t>
            </a:r>
          </a:p>
        </p:txBody>
      </p:sp>
      <p:sp>
        <p:nvSpPr>
          <p:cNvPr id="3" name="Marcador de contenido 2">
            <a:extLst>
              <a:ext uri="{FF2B5EF4-FFF2-40B4-BE49-F238E27FC236}">
                <a16:creationId xmlns:a16="http://schemas.microsoft.com/office/drawing/2014/main" id="{861296C7-05F1-4985-B051-EA30B5CCA089}"/>
              </a:ext>
            </a:extLst>
          </p:cNvPr>
          <p:cNvSpPr txBox="1">
            <a:spLocks/>
          </p:cNvSpPr>
          <p:nvPr/>
        </p:nvSpPr>
        <p:spPr>
          <a:xfrm>
            <a:off x="838200" y="1690688"/>
            <a:ext cx="10515600" cy="2821351"/>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ES" dirty="0"/>
          </a:p>
          <a:p>
            <a:endParaRPr lang="es-ES" dirty="0"/>
          </a:p>
          <a:p>
            <a:endParaRPr lang="es-ES" dirty="0"/>
          </a:p>
          <a:p>
            <a:endParaRPr lang="es-ES" dirty="0"/>
          </a:p>
          <a:p>
            <a:endParaRPr lang="es-ES" dirty="0"/>
          </a:p>
          <a:p>
            <a:endParaRPr lang="es-ES" dirty="0"/>
          </a:p>
          <a:p>
            <a:r>
              <a:rPr lang="es-ES" dirty="0"/>
              <a:t>Taller: La clase  se divide en pequeños grupos y se les da una situación a cada grupo como son: comprar de manera online, acceder a realizar un pago online o entrar en páginas webs. Los alumnos deberían decir qué pasos llevarían a cabo en cada situación y que cosas buenas y malas ven en cada una de las situaciones.</a:t>
            </a:r>
          </a:p>
          <a:p>
            <a:endParaRPr lang="es-ES" dirty="0"/>
          </a:p>
        </p:txBody>
      </p:sp>
      <p:sp>
        <p:nvSpPr>
          <p:cNvPr id="4" name="Bocadillo nube: nube 3">
            <a:extLst>
              <a:ext uri="{FF2B5EF4-FFF2-40B4-BE49-F238E27FC236}">
                <a16:creationId xmlns:a16="http://schemas.microsoft.com/office/drawing/2014/main" id="{82EF6625-638E-4F7F-9CA3-B5BCD2B32266}"/>
              </a:ext>
            </a:extLst>
          </p:cNvPr>
          <p:cNvSpPr/>
          <p:nvPr/>
        </p:nvSpPr>
        <p:spPr>
          <a:xfrm>
            <a:off x="4757530" y="1221272"/>
            <a:ext cx="6241774" cy="187414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¿Cómo puedo ganar confianza para poder utilizar Internet para comprar, gestionar mis movimientos bancarios o realizar trámites administrativos?</a:t>
            </a:r>
          </a:p>
        </p:txBody>
      </p:sp>
      <p:pic>
        <p:nvPicPr>
          <p:cNvPr id="6" name="Imagen 5">
            <a:extLst>
              <a:ext uri="{FF2B5EF4-FFF2-40B4-BE49-F238E27FC236}">
                <a16:creationId xmlns:a16="http://schemas.microsoft.com/office/drawing/2014/main" id="{0EAE835A-01B5-4AA5-B27C-FA51E66112C2}"/>
              </a:ext>
            </a:extLst>
          </p:cNvPr>
          <p:cNvPicPr>
            <a:picLocks noChangeAspect="1"/>
          </p:cNvPicPr>
          <p:nvPr/>
        </p:nvPicPr>
        <p:blipFill>
          <a:blip r:embed="rId2"/>
          <a:stretch>
            <a:fillRect/>
          </a:stretch>
        </p:blipFill>
        <p:spPr>
          <a:xfrm>
            <a:off x="1346131" y="1261027"/>
            <a:ext cx="2714625" cy="1924050"/>
          </a:xfrm>
          <a:prstGeom prst="rect">
            <a:avLst/>
          </a:prstGeom>
        </p:spPr>
      </p:pic>
      <p:sp>
        <p:nvSpPr>
          <p:cNvPr id="8" name="CuadroTexto 7">
            <a:extLst>
              <a:ext uri="{FF2B5EF4-FFF2-40B4-BE49-F238E27FC236}">
                <a16:creationId xmlns:a16="http://schemas.microsoft.com/office/drawing/2014/main" id="{81E897D2-B771-C35E-BBD4-DB40B08C06C9}"/>
              </a:ext>
            </a:extLst>
          </p:cNvPr>
          <p:cNvSpPr txBox="1"/>
          <p:nvPr/>
        </p:nvSpPr>
        <p:spPr>
          <a:xfrm>
            <a:off x="1346131" y="4334232"/>
            <a:ext cx="9193992" cy="2523768"/>
          </a:xfrm>
          <a:custGeom>
            <a:avLst/>
            <a:gdLst>
              <a:gd name="connsiteX0" fmla="*/ 0 w 9193992"/>
              <a:gd name="connsiteY0" fmla="*/ 0 h 2523768"/>
              <a:gd name="connsiteX1" fmla="*/ 666564 w 9193992"/>
              <a:gd name="connsiteY1" fmla="*/ 0 h 2523768"/>
              <a:gd name="connsiteX2" fmla="*/ 1425069 w 9193992"/>
              <a:gd name="connsiteY2" fmla="*/ 0 h 2523768"/>
              <a:gd name="connsiteX3" fmla="*/ 1815813 w 9193992"/>
              <a:gd name="connsiteY3" fmla="*/ 0 h 2523768"/>
              <a:gd name="connsiteX4" fmla="*/ 2574318 w 9193992"/>
              <a:gd name="connsiteY4" fmla="*/ 0 h 2523768"/>
              <a:gd name="connsiteX5" fmla="*/ 3148942 w 9193992"/>
              <a:gd name="connsiteY5" fmla="*/ 0 h 2523768"/>
              <a:gd name="connsiteX6" fmla="*/ 3539687 w 9193992"/>
              <a:gd name="connsiteY6" fmla="*/ 0 h 2523768"/>
              <a:gd name="connsiteX7" fmla="*/ 3838492 w 9193992"/>
              <a:gd name="connsiteY7" fmla="*/ 0 h 2523768"/>
              <a:gd name="connsiteX8" fmla="*/ 4137296 w 9193992"/>
              <a:gd name="connsiteY8" fmla="*/ 0 h 2523768"/>
              <a:gd name="connsiteX9" fmla="*/ 4803861 w 9193992"/>
              <a:gd name="connsiteY9" fmla="*/ 0 h 2523768"/>
              <a:gd name="connsiteX10" fmla="*/ 5470425 w 9193992"/>
              <a:gd name="connsiteY10" fmla="*/ 0 h 2523768"/>
              <a:gd name="connsiteX11" fmla="*/ 5769230 w 9193992"/>
              <a:gd name="connsiteY11" fmla="*/ 0 h 2523768"/>
              <a:gd name="connsiteX12" fmla="*/ 6251915 w 9193992"/>
              <a:gd name="connsiteY12" fmla="*/ 0 h 2523768"/>
              <a:gd name="connsiteX13" fmla="*/ 6918479 w 9193992"/>
              <a:gd name="connsiteY13" fmla="*/ 0 h 2523768"/>
              <a:gd name="connsiteX14" fmla="*/ 7493103 w 9193992"/>
              <a:gd name="connsiteY14" fmla="*/ 0 h 2523768"/>
              <a:gd name="connsiteX15" fmla="*/ 8159668 w 9193992"/>
              <a:gd name="connsiteY15" fmla="*/ 0 h 2523768"/>
              <a:gd name="connsiteX16" fmla="*/ 9193992 w 9193992"/>
              <a:gd name="connsiteY16" fmla="*/ 0 h 2523768"/>
              <a:gd name="connsiteX17" fmla="*/ 9193992 w 9193992"/>
              <a:gd name="connsiteY17" fmla="*/ 529991 h 2523768"/>
              <a:gd name="connsiteX18" fmla="*/ 9193992 w 9193992"/>
              <a:gd name="connsiteY18" fmla="*/ 1085220 h 2523768"/>
              <a:gd name="connsiteX19" fmla="*/ 9193992 w 9193992"/>
              <a:gd name="connsiteY19" fmla="*/ 1564736 h 2523768"/>
              <a:gd name="connsiteX20" fmla="*/ 9193992 w 9193992"/>
              <a:gd name="connsiteY20" fmla="*/ 2523768 h 2523768"/>
              <a:gd name="connsiteX21" fmla="*/ 8895187 w 9193992"/>
              <a:gd name="connsiteY21" fmla="*/ 2523768 h 2523768"/>
              <a:gd name="connsiteX22" fmla="*/ 8412503 w 9193992"/>
              <a:gd name="connsiteY22" fmla="*/ 2523768 h 2523768"/>
              <a:gd name="connsiteX23" fmla="*/ 7929818 w 9193992"/>
              <a:gd name="connsiteY23" fmla="*/ 2523768 h 2523768"/>
              <a:gd name="connsiteX24" fmla="*/ 7631013 w 9193992"/>
              <a:gd name="connsiteY24" fmla="*/ 2523768 h 2523768"/>
              <a:gd name="connsiteX25" fmla="*/ 6964449 w 9193992"/>
              <a:gd name="connsiteY25" fmla="*/ 2523768 h 2523768"/>
              <a:gd name="connsiteX26" fmla="*/ 6665644 w 9193992"/>
              <a:gd name="connsiteY26" fmla="*/ 2523768 h 2523768"/>
              <a:gd name="connsiteX27" fmla="*/ 6274900 w 9193992"/>
              <a:gd name="connsiteY27" fmla="*/ 2523768 h 2523768"/>
              <a:gd name="connsiteX28" fmla="*/ 5792215 w 9193992"/>
              <a:gd name="connsiteY28" fmla="*/ 2523768 h 2523768"/>
              <a:gd name="connsiteX29" fmla="*/ 5217590 w 9193992"/>
              <a:gd name="connsiteY29" fmla="*/ 2523768 h 2523768"/>
              <a:gd name="connsiteX30" fmla="*/ 4459086 w 9193992"/>
              <a:gd name="connsiteY30" fmla="*/ 2523768 h 2523768"/>
              <a:gd name="connsiteX31" fmla="*/ 3884462 w 9193992"/>
              <a:gd name="connsiteY31" fmla="*/ 2523768 h 2523768"/>
              <a:gd name="connsiteX32" fmla="*/ 3217897 w 9193992"/>
              <a:gd name="connsiteY32" fmla="*/ 2523768 h 2523768"/>
              <a:gd name="connsiteX33" fmla="*/ 2827153 w 9193992"/>
              <a:gd name="connsiteY33" fmla="*/ 2523768 h 2523768"/>
              <a:gd name="connsiteX34" fmla="*/ 2344468 w 9193992"/>
              <a:gd name="connsiteY34" fmla="*/ 2523768 h 2523768"/>
              <a:gd name="connsiteX35" fmla="*/ 1677904 w 9193992"/>
              <a:gd name="connsiteY35" fmla="*/ 2523768 h 2523768"/>
              <a:gd name="connsiteX36" fmla="*/ 1195219 w 9193992"/>
              <a:gd name="connsiteY36" fmla="*/ 2523768 h 2523768"/>
              <a:gd name="connsiteX37" fmla="*/ 804474 w 9193992"/>
              <a:gd name="connsiteY37" fmla="*/ 2523768 h 2523768"/>
              <a:gd name="connsiteX38" fmla="*/ 0 w 9193992"/>
              <a:gd name="connsiteY38" fmla="*/ 2523768 h 2523768"/>
              <a:gd name="connsiteX39" fmla="*/ 0 w 9193992"/>
              <a:gd name="connsiteY39" fmla="*/ 1993777 h 2523768"/>
              <a:gd name="connsiteX40" fmla="*/ 0 w 9193992"/>
              <a:gd name="connsiteY40" fmla="*/ 1539498 h 2523768"/>
              <a:gd name="connsiteX41" fmla="*/ 0 w 9193992"/>
              <a:gd name="connsiteY41" fmla="*/ 1034745 h 2523768"/>
              <a:gd name="connsiteX42" fmla="*/ 0 w 9193992"/>
              <a:gd name="connsiteY42" fmla="*/ 479516 h 2523768"/>
              <a:gd name="connsiteX43" fmla="*/ 0 w 9193992"/>
              <a:gd name="connsiteY43" fmla="*/ 0 h 2523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93992" h="2523768" fill="none" extrusionOk="0">
                <a:moveTo>
                  <a:pt x="0" y="0"/>
                </a:moveTo>
                <a:cubicBezTo>
                  <a:pt x="290763" y="-49489"/>
                  <a:pt x="452429" y="36696"/>
                  <a:pt x="666564" y="0"/>
                </a:cubicBezTo>
                <a:cubicBezTo>
                  <a:pt x="880699" y="-36696"/>
                  <a:pt x="1271305" y="51483"/>
                  <a:pt x="1425069" y="0"/>
                </a:cubicBezTo>
                <a:cubicBezTo>
                  <a:pt x="1578834" y="-51483"/>
                  <a:pt x="1701838" y="31134"/>
                  <a:pt x="1815813" y="0"/>
                </a:cubicBezTo>
                <a:cubicBezTo>
                  <a:pt x="1929788" y="-31134"/>
                  <a:pt x="2402495" y="19991"/>
                  <a:pt x="2574318" y="0"/>
                </a:cubicBezTo>
                <a:cubicBezTo>
                  <a:pt x="2746141" y="-19991"/>
                  <a:pt x="2950740" y="39332"/>
                  <a:pt x="3148942" y="0"/>
                </a:cubicBezTo>
                <a:cubicBezTo>
                  <a:pt x="3347144" y="-39332"/>
                  <a:pt x="3454788" y="13495"/>
                  <a:pt x="3539687" y="0"/>
                </a:cubicBezTo>
                <a:cubicBezTo>
                  <a:pt x="3624586" y="-13495"/>
                  <a:pt x="3705421" y="29150"/>
                  <a:pt x="3838492" y="0"/>
                </a:cubicBezTo>
                <a:cubicBezTo>
                  <a:pt x="3971564" y="-29150"/>
                  <a:pt x="4074707" y="29644"/>
                  <a:pt x="4137296" y="0"/>
                </a:cubicBezTo>
                <a:cubicBezTo>
                  <a:pt x="4199885" y="-29644"/>
                  <a:pt x="4584028" y="36904"/>
                  <a:pt x="4803861" y="0"/>
                </a:cubicBezTo>
                <a:cubicBezTo>
                  <a:pt x="5023694" y="-36904"/>
                  <a:pt x="5205682" y="39248"/>
                  <a:pt x="5470425" y="0"/>
                </a:cubicBezTo>
                <a:cubicBezTo>
                  <a:pt x="5735168" y="-39248"/>
                  <a:pt x="5624390" y="12374"/>
                  <a:pt x="5769230" y="0"/>
                </a:cubicBezTo>
                <a:cubicBezTo>
                  <a:pt x="5914071" y="-12374"/>
                  <a:pt x="6092280" y="22611"/>
                  <a:pt x="6251915" y="0"/>
                </a:cubicBezTo>
                <a:cubicBezTo>
                  <a:pt x="6411550" y="-22611"/>
                  <a:pt x="6723593" y="22804"/>
                  <a:pt x="6918479" y="0"/>
                </a:cubicBezTo>
                <a:cubicBezTo>
                  <a:pt x="7113365" y="-22804"/>
                  <a:pt x="7349072" y="2434"/>
                  <a:pt x="7493103" y="0"/>
                </a:cubicBezTo>
                <a:cubicBezTo>
                  <a:pt x="7637134" y="-2434"/>
                  <a:pt x="7930326" y="23447"/>
                  <a:pt x="8159668" y="0"/>
                </a:cubicBezTo>
                <a:cubicBezTo>
                  <a:pt x="8389010" y="-23447"/>
                  <a:pt x="8771269" y="91701"/>
                  <a:pt x="9193992" y="0"/>
                </a:cubicBezTo>
                <a:cubicBezTo>
                  <a:pt x="9227164" y="140819"/>
                  <a:pt x="9188057" y="401087"/>
                  <a:pt x="9193992" y="529991"/>
                </a:cubicBezTo>
                <a:cubicBezTo>
                  <a:pt x="9199927" y="658895"/>
                  <a:pt x="9185898" y="851209"/>
                  <a:pt x="9193992" y="1085220"/>
                </a:cubicBezTo>
                <a:cubicBezTo>
                  <a:pt x="9202086" y="1319231"/>
                  <a:pt x="9168917" y="1365526"/>
                  <a:pt x="9193992" y="1564736"/>
                </a:cubicBezTo>
                <a:cubicBezTo>
                  <a:pt x="9219067" y="1763946"/>
                  <a:pt x="9085881" y="2296573"/>
                  <a:pt x="9193992" y="2523768"/>
                </a:cubicBezTo>
                <a:cubicBezTo>
                  <a:pt x="9060092" y="2530181"/>
                  <a:pt x="9011760" y="2502366"/>
                  <a:pt x="8895187" y="2523768"/>
                </a:cubicBezTo>
                <a:cubicBezTo>
                  <a:pt x="8778615" y="2545170"/>
                  <a:pt x="8610154" y="2487311"/>
                  <a:pt x="8412503" y="2523768"/>
                </a:cubicBezTo>
                <a:cubicBezTo>
                  <a:pt x="8214852" y="2560225"/>
                  <a:pt x="8138519" y="2522881"/>
                  <a:pt x="7929818" y="2523768"/>
                </a:cubicBezTo>
                <a:cubicBezTo>
                  <a:pt x="7721117" y="2524655"/>
                  <a:pt x="7726623" y="2493085"/>
                  <a:pt x="7631013" y="2523768"/>
                </a:cubicBezTo>
                <a:cubicBezTo>
                  <a:pt x="7535404" y="2554451"/>
                  <a:pt x="7256746" y="2519274"/>
                  <a:pt x="6964449" y="2523768"/>
                </a:cubicBezTo>
                <a:cubicBezTo>
                  <a:pt x="6672152" y="2528262"/>
                  <a:pt x="6748387" y="2516718"/>
                  <a:pt x="6665644" y="2523768"/>
                </a:cubicBezTo>
                <a:cubicBezTo>
                  <a:pt x="6582901" y="2530818"/>
                  <a:pt x="6398949" y="2503512"/>
                  <a:pt x="6274900" y="2523768"/>
                </a:cubicBezTo>
                <a:cubicBezTo>
                  <a:pt x="6150851" y="2544024"/>
                  <a:pt x="5948494" y="2523629"/>
                  <a:pt x="5792215" y="2523768"/>
                </a:cubicBezTo>
                <a:cubicBezTo>
                  <a:pt x="5635937" y="2523907"/>
                  <a:pt x="5490118" y="2479431"/>
                  <a:pt x="5217590" y="2523768"/>
                </a:cubicBezTo>
                <a:cubicBezTo>
                  <a:pt x="4945062" y="2568105"/>
                  <a:pt x="4785853" y="2458185"/>
                  <a:pt x="4459086" y="2523768"/>
                </a:cubicBezTo>
                <a:cubicBezTo>
                  <a:pt x="4132319" y="2589351"/>
                  <a:pt x="4007790" y="2467310"/>
                  <a:pt x="3884462" y="2523768"/>
                </a:cubicBezTo>
                <a:cubicBezTo>
                  <a:pt x="3761134" y="2580226"/>
                  <a:pt x="3508960" y="2483029"/>
                  <a:pt x="3217897" y="2523768"/>
                </a:cubicBezTo>
                <a:cubicBezTo>
                  <a:pt x="2926834" y="2564507"/>
                  <a:pt x="2975318" y="2503848"/>
                  <a:pt x="2827153" y="2523768"/>
                </a:cubicBezTo>
                <a:cubicBezTo>
                  <a:pt x="2678988" y="2543688"/>
                  <a:pt x="2563731" y="2481238"/>
                  <a:pt x="2344468" y="2523768"/>
                </a:cubicBezTo>
                <a:cubicBezTo>
                  <a:pt x="2125206" y="2566298"/>
                  <a:pt x="1958678" y="2466230"/>
                  <a:pt x="1677904" y="2523768"/>
                </a:cubicBezTo>
                <a:cubicBezTo>
                  <a:pt x="1397130" y="2581306"/>
                  <a:pt x="1337010" y="2501414"/>
                  <a:pt x="1195219" y="2523768"/>
                </a:cubicBezTo>
                <a:cubicBezTo>
                  <a:pt x="1053428" y="2546122"/>
                  <a:pt x="973920" y="2499777"/>
                  <a:pt x="804474" y="2523768"/>
                </a:cubicBezTo>
                <a:cubicBezTo>
                  <a:pt x="635028" y="2547759"/>
                  <a:pt x="256490" y="2518323"/>
                  <a:pt x="0" y="2523768"/>
                </a:cubicBezTo>
                <a:cubicBezTo>
                  <a:pt x="-44977" y="2326487"/>
                  <a:pt x="32607" y="2199981"/>
                  <a:pt x="0" y="1993777"/>
                </a:cubicBezTo>
                <a:cubicBezTo>
                  <a:pt x="-32607" y="1787573"/>
                  <a:pt x="12645" y="1638209"/>
                  <a:pt x="0" y="1539498"/>
                </a:cubicBezTo>
                <a:cubicBezTo>
                  <a:pt x="-12645" y="1440787"/>
                  <a:pt x="41402" y="1241377"/>
                  <a:pt x="0" y="1034745"/>
                </a:cubicBezTo>
                <a:cubicBezTo>
                  <a:pt x="-41402" y="828113"/>
                  <a:pt x="12041" y="715200"/>
                  <a:pt x="0" y="479516"/>
                </a:cubicBezTo>
                <a:cubicBezTo>
                  <a:pt x="-12041" y="243832"/>
                  <a:pt x="35633" y="180574"/>
                  <a:pt x="0" y="0"/>
                </a:cubicBezTo>
                <a:close/>
              </a:path>
              <a:path w="9193992" h="2523768" stroke="0" extrusionOk="0">
                <a:moveTo>
                  <a:pt x="0" y="0"/>
                </a:moveTo>
                <a:cubicBezTo>
                  <a:pt x="252387" y="-77404"/>
                  <a:pt x="414658" y="70877"/>
                  <a:pt x="666564" y="0"/>
                </a:cubicBezTo>
                <a:cubicBezTo>
                  <a:pt x="918470" y="-70877"/>
                  <a:pt x="958681" y="20100"/>
                  <a:pt x="1149249" y="0"/>
                </a:cubicBezTo>
                <a:cubicBezTo>
                  <a:pt x="1339817" y="-20100"/>
                  <a:pt x="1386650" y="19000"/>
                  <a:pt x="1448054" y="0"/>
                </a:cubicBezTo>
                <a:cubicBezTo>
                  <a:pt x="1509458" y="-19000"/>
                  <a:pt x="1811432" y="39561"/>
                  <a:pt x="2114618" y="0"/>
                </a:cubicBezTo>
                <a:cubicBezTo>
                  <a:pt x="2417804" y="-39561"/>
                  <a:pt x="2555058" y="21595"/>
                  <a:pt x="2689243" y="0"/>
                </a:cubicBezTo>
                <a:cubicBezTo>
                  <a:pt x="2823429" y="-21595"/>
                  <a:pt x="2858660" y="15221"/>
                  <a:pt x="2988047" y="0"/>
                </a:cubicBezTo>
                <a:cubicBezTo>
                  <a:pt x="3117434" y="-15221"/>
                  <a:pt x="3424544" y="3150"/>
                  <a:pt x="3746552" y="0"/>
                </a:cubicBezTo>
                <a:cubicBezTo>
                  <a:pt x="4068561" y="-3150"/>
                  <a:pt x="4084730" y="5509"/>
                  <a:pt x="4229236" y="0"/>
                </a:cubicBezTo>
                <a:cubicBezTo>
                  <a:pt x="4373742" y="-5509"/>
                  <a:pt x="4805396" y="15491"/>
                  <a:pt x="4987741" y="0"/>
                </a:cubicBezTo>
                <a:cubicBezTo>
                  <a:pt x="5170087" y="-15491"/>
                  <a:pt x="5380438" y="44099"/>
                  <a:pt x="5746245" y="0"/>
                </a:cubicBezTo>
                <a:cubicBezTo>
                  <a:pt x="6112052" y="-44099"/>
                  <a:pt x="5975202" y="8920"/>
                  <a:pt x="6045050" y="0"/>
                </a:cubicBezTo>
                <a:cubicBezTo>
                  <a:pt x="6114898" y="-8920"/>
                  <a:pt x="6615112" y="9840"/>
                  <a:pt x="6803554" y="0"/>
                </a:cubicBezTo>
                <a:cubicBezTo>
                  <a:pt x="6991996" y="-9840"/>
                  <a:pt x="7332082" y="75621"/>
                  <a:pt x="7562058" y="0"/>
                </a:cubicBezTo>
                <a:cubicBezTo>
                  <a:pt x="7792034" y="-75621"/>
                  <a:pt x="7788236" y="13376"/>
                  <a:pt x="7952803" y="0"/>
                </a:cubicBezTo>
                <a:cubicBezTo>
                  <a:pt x="8117370" y="-13376"/>
                  <a:pt x="8375367" y="30208"/>
                  <a:pt x="8619368" y="0"/>
                </a:cubicBezTo>
                <a:cubicBezTo>
                  <a:pt x="8863369" y="-30208"/>
                  <a:pt x="9043133" y="37144"/>
                  <a:pt x="9193992" y="0"/>
                </a:cubicBezTo>
                <a:cubicBezTo>
                  <a:pt x="9244370" y="181771"/>
                  <a:pt x="9182566" y="318908"/>
                  <a:pt x="9193992" y="429041"/>
                </a:cubicBezTo>
                <a:cubicBezTo>
                  <a:pt x="9205418" y="539174"/>
                  <a:pt x="9182934" y="761219"/>
                  <a:pt x="9193992" y="883319"/>
                </a:cubicBezTo>
                <a:cubicBezTo>
                  <a:pt x="9205050" y="1005419"/>
                  <a:pt x="9193034" y="1159186"/>
                  <a:pt x="9193992" y="1388072"/>
                </a:cubicBezTo>
                <a:cubicBezTo>
                  <a:pt x="9194950" y="1616958"/>
                  <a:pt x="9140753" y="1655428"/>
                  <a:pt x="9193992" y="1867588"/>
                </a:cubicBezTo>
                <a:cubicBezTo>
                  <a:pt x="9247231" y="2079748"/>
                  <a:pt x="9183325" y="2266278"/>
                  <a:pt x="9193992" y="2523768"/>
                </a:cubicBezTo>
                <a:cubicBezTo>
                  <a:pt x="9112909" y="2568637"/>
                  <a:pt x="8889086" y="2518246"/>
                  <a:pt x="8803247" y="2523768"/>
                </a:cubicBezTo>
                <a:cubicBezTo>
                  <a:pt x="8717409" y="2529290"/>
                  <a:pt x="8216805" y="2438300"/>
                  <a:pt x="8044743" y="2523768"/>
                </a:cubicBezTo>
                <a:cubicBezTo>
                  <a:pt x="7872681" y="2609236"/>
                  <a:pt x="7684866" y="2497899"/>
                  <a:pt x="7470119" y="2523768"/>
                </a:cubicBezTo>
                <a:cubicBezTo>
                  <a:pt x="7255372" y="2549637"/>
                  <a:pt x="7079191" y="2454594"/>
                  <a:pt x="6803554" y="2523768"/>
                </a:cubicBezTo>
                <a:cubicBezTo>
                  <a:pt x="6527918" y="2592942"/>
                  <a:pt x="6651533" y="2488742"/>
                  <a:pt x="6504749" y="2523768"/>
                </a:cubicBezTo>
                <a:cubicBezTo>
                  <a:pt x="6357966" y="2558794"/>
                  <a:pt x="6179530" y="2514029"/>
                  <a:pt x="6022065" y="2523768"/>
                </a:cubicBezTo>
                <a:cubicBezTo>
                  <a:pt x="5864600" y="2533507"/>
                  <a:pt x="5798285" y="2510468"/>
                  <a:pt x="5631320" y="2523768"/>
                </a:cubicBezTo>
                <a:cubicBezTo>
                  <a:pt x="5464355" y="2537068"/>
                  <a:pt x="5308117" y="2512123"/>
                  <a:pt x="5148636" y="2523768"/>
                </a:cubicBezTo>
                <a:cubicBezTo>
                  <a:pt x="4989155" y="2535413"/>
                  <a:pt x="4844266" y="2498681"/>
                  <a:pt x="4757891" y="2523768"/>
                </a:cubicBezTo>
                <a:cubicBezTo>
                  <a:pt x="4671516" y="2548855"/>
                  <a:pt x="4591229" y="2509874"/>
                  <a:pt x="4459086" y="2523768"/>
                </a:cubicBezTo>
                <a:cubicBezTo>
                  <a:pt x="4326943" y="2537662"/>
                  <a:pt x="3988573" y="2500374"/>
                  <a:pt x="3700582" y="2523768"/>
                </a:cubicBezTo>
                <a:cubicBezTo>
                  <a:pt x="3412591" y="2547162"/>
                  <a:pt x="3424811" y="2488843"/>
                  <a:pt x="3217897" y="2523768"/>
                </a:cubicBezTo>
                <a:cubicBezTo>
                  <a:pt x="3010983" y="2558693"/>
                  <a:pt x="2964306" y="2508396"/>
                  <a:pt x="2827153" y="2523768"/>
                </a:cubicBezTo>
                <a:cubicBezTo>
                  <a:pt x="2690000" y="2539140"/>
                  <a:pt x="2547523" y="2477836"/>
                  <a:pt x="2436408" y="2523768"/>
                </a:cubicBezTo>
                <a:cubicBezTo>
                  <a:pt x="2325293" y="2569700"/>
                  <a:pt x="2261190" y="2488398"/>
                  <a:pt x="2137603" y="2523768"/>
                </a:cubicBezTo>
                <a:cubicBezTo>
                  <a:pt x="2014016" y="2559138"/>
                  <a:pt x="1875244" y="2513628"/>
                  <a:pt x="1746858" y="2523768"/>
                </a:cubicBezTo>
                <a:cubicBezTo>
                  <a:pt x="1618473" y="2533908"/>
                  <a:pt x="1507215" y="2497634"/>
                  <a:pt x="1356114" y="2523768"/>
                </a:cubicBezTo>
                <a:cubicBezTo>
                  <a:pt x="1205013" y="2549902"/>
                  <a:pt x="925019" y="2477273"/>
                  <a:pt x="597609" y="2523768"/>
                </a:cubicBezTo>
                <a:cubicBezTo>
                  <a:pt x="270200" y="2570263"/>
                  <a:pt x="247273" y="2473646"/>
                  <a:pt x="0" y="2523768"/>
                </a:cubicBezTo>
                <a:cubicBezTo>
                  <a:pt x="-20408" y="2396984"/>
                  <a:pt x="44840" y="2244528"/>
                  <a:pt x="0" y="1968539"/>
                </a:cubicBezTo>
                <a:cubicBezTo>
                  <a:pt x="-44840" y="1692550"/>
                  <a:pt x="21819" y="1550683"/>
                  <a:pt x="0" y="1438548"/>
                </a:cubicBezTo>
                <a:cubicBezTo>
                  <a:pt x="-21819" y="1326413"/>
                  <a:pt x="24142" y="1130564"/>
                  <a:pt x="0" y="908556"/>
                </a:cubicBezTo>
                <a:cubicBezTo>
                  <a:pt x="-24142" y="686548"/>
                  <a:pt x="4684" y="574345"/>
                  <a:pt x="0" y="479516"/>
                </a:cubicBezTo>
                <a:cubicBezTo>
                  <a:pt x="-4684" y="384687"/>
                  <a:pt x="13481" y="161568"/>
                  <a:pt x="0" y="0"/>
                </a:cubicBezTo>
                <a:close/>
              </a:path>
            </a:pathLst>
          </a:custGeom>
          <a:solidFill>
            <a:schemeClr val="accent5">
              <a:lumMod val="60000"/>
              <a:lumOff val="40000"/>
            </a:schemeClr>
          </a:solidFill>
          <a:ln>
            <a:extLst>
              <a:ext uri="{C807C97D-BFC1-408E-A445-0C87EB9F89A2}">
                <ask:lineSketchStyleProps xmlns:ask="http://schemas.microsoft.com/office/drawing/2018/sketchyshapes" sd="2432730789">
                  <a:prstGeom prst="rect">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400" dirty="0">
                <a:highlight>
                  <a:srgbClr val="FFFF00"/>
                </a:highlight>
              </a:rPr>
              <a:t>Consejos:</a:t>
            </a:r>
          </a:p>
          <a:p>
            <a:pPr lvl="1"/>
            <a:r>
              <a:rPr lang="es-ES" sz="1400" dirty="0"/>
              <a:t>Se deben acceder a páginas seguras para evitar acabar en webs fraudulentas o ser victima de virus</a:t>
            </a:r>
          </a:p>
          <a:p>
            <a:pPr lvl="1"/>
            <a:r>
              <a:rPr lang="es-ES" sz="1400" dirty="0"/>
              <a:t>El dispositivo que utilicemos debe tener instalado un antivirus que detecte las nuevas amenazas</a:t>
            </a:r>
          </a:p>
          <a:p>
            <a:pPr lvl="1"/>
            <a:r>
              <a:rPr lang="es-ES" sz="1400" dirty="0"/>
              <a:t>El equipo y sus programas deben estar actualizados y correctamente actualizados</a:t>
            </a:r>
          </a:p>
          <a:p>
            <a:pPr lvl="1"/>
            <a:r>
              <a:rPr lang="es-ES" sz="1400" dirty="0"/>
              <a:t>Crear una cuenta de usuario por cada persona que utilice el dispositivo</a:t>
            </a:r>
          </a:p>
          <a:p>
            <a:pPr lvl="1"/>
            <a:r>
              <a:rPr lang="es-ES" sz="1400" dirty="0"/>
              <a:t>No utilizar rede wifi públicas si voy hacer algún trámite</a:t>
            </a:r>
          </a:p>
          <a:p>
            <a:pPr lvl="1"/>
            <a:r>
              <a:rPr lang="es-ES" sz="1400" dirty="0"/>
              <a:t>Asegúrate de que estás en la página web que quieres estar</a:t>
            </a:r>
          </a:p>
          <a:p>
            <a:pPr lvl="1"/>
            <a:r>
              <a:rPr lang="es-ES" sz="1400" dirty="0"/>
              <a:t>Cuando termines no olvides cerrar la sesión</a:t>
            </a:r>
          </a:p>
          <a:p>
            <a:pPr lvl="1"/>
            <a:r>
              <a:rPr lang="es-ES" sz="1400" dirty="0"/>
              <a:t>En gestiones online mantén en secreto tus contraseñas de acceso y no respondas correos que piden datos personales</a:t>
            </a:r>
          </a:p>
          <a:p>
            <a:pPr lvl="1"/>
            <a:r>
              <a:rPr lang="es-ES" sz="1400" dirty="0"/>
              <a:t>En compras online comprueba las formas de pago, la política de devoluciones, la opinión de otros usuarios, etc.</a:t>
            </a:r>
          </a:p>
          <a:p>
            <a:endParaRPr lang="es-ES" dirty="0"/>
          </a:p>
        </p:txBody>
      </p:sp>
    </p:spTree>
    <p:extLst>
      <p:ext uri="{BB962C8B-B14F-4D97-AF65-F5344CB8AC3E}">
        <p14:creationId xmlns:p14="http://schemas.microsoft.com/office/powerpoint/2010/main" val="308539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1A1CFF-B802-40EF-A4C3-39F7435A482F}"/>
              </a:ext>
            </a:extLst>
          </p:cNvPr>
          <p:cNvSpPr txBox="1">
            <a:spLocks/>
          </p:cNvSpPr>
          <p:nvPr/>
        </p:nvSpPr>
        <p:spPr>
          <a:xfrm>
            <a:off x="838200" y="365125"/>
            <a:ext cx="10515600" cy="1325563"/>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b="1">
                <a:solidFill>
                  <a:srgbClr val="00B050"/>
                </a:solidFill>
              </a:rPr>
              <a:t>Taller- 6</a:t>
            </a:r>
            <a:r>
              <a:rPr lang="es-ES" sz="3200" b="1"/>
              <a:t>: ¿Tengo obligación de </a:t>
            </a:r>
            <a:r>
              <a:rPr lang="es-ES" sz="3200" b="1">
                <a:solidFill>
                  <a:srgbClr val="0070C0"/>
                </a:solidFill>
              </a:rPr>
              <a:t>dar mis datos </a:t>
            </a:r>
            <a:r>
              <a:rPr lang="es-ES" sz="3200" b="1"/>
              <a:t>cuando me los piden?</a:t>
            </a:r>
          </a:p>
        </p:txBody>
      </p:sp>
      <p:sp>
        <p:nvSpPr>
          <p:cNvPr id="3" name="Marcador de contenido 2">
            <a:extLst>
              <a:ext uri="{FF2B5EF4-FFF2-40B4-BE49-F238E27FC236}">
                <a16:creationId xmlns:a16="http://schemas.microsoft.com/office/drawing/2014/main" id="{51C2A4A0-998D-4971-8AEB-7AFBB5CC6954}"/>
              </a:ext>
            </a:extLst>
          </p:cNvPr>
          <p:cNvSpPr txBox="1">
            <a:spLocks/>
          </p:cNvSpPr>
          <p:nvPr/>
        </p:nvSpPr>
        <p:spPr>
          <a:xfrm>
            <a:off x="838200" y="2772962"/>
            <a:ext cx="10515600" cy="657516"/>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s-ES" sz="1800"/>
              <a:t>Antes de facilitar datos analiza bien quién te los está pidiendo, para que los va a usar y si son necesarios para el servicio que te ofrecen.</a:t>
            </a:r>
          </a:p>
        </p:txBody>
      </p:sp>
      <p:sp>
        <p:nvSpPr>
          <p:cNvPr id="4" name="CuadroTexto 3">
            <a:extLst>
              <a:ext uri="{FF2B5EF4-FFF2-40B4-BE49-F238E27FC236}">
                <a16:creationId xmlns:a16="http://schemas.microsoft.com/office/drawing/2014/main" id="{28A39637-9AD9-47A6-A611-DA7B81B6F397}"/>
              </a:ext>
            </a:extLst>
          </p:cNvPr>
          <p:cNvSpPr txBox="1"/>
          <p:nvPr/>
        </p:nvSpPr>
        <p:spPr>
          <a:xfrm>
            <a:off x="5814048" y="1031647"/>
            <a:ext cx="4609289" cy="8309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S" sz="1200" b="1" i="1">
                <a:latin typeface="Arial" panose="020B0604020202020204" pitchFamily="34" charset="0"/>
                <a:cs typeface="Arial" panose="020B0604020202020204" pitchFamily="34" charset="0"/>
              </a:rPr>
              <a:t>Me he suscrito a una web y he tenido que cumplimentar un cuestionario, al principio parecían cuestiones sin importancia pero más tarde solicitaban datos más comprometidos. ¿Qué pueden hacer ahora con mis datos?</a:t>
            </a:r>
          </a:p>
        </p:txBody>
      </p:sp>
      <p:sp>
        <p:nvSpPr>
          <p:cNvPr id="5" name="CuadroTexto 4">
            <a:extLst>
              <a:ext uri="{FF2B5EF4-FFF2-40B4-BE49-F238E27FC236}">
                <a16:creationId xmlns:a16="http://schemas.microsoft.com/office/drawing/2014/main" id="{6439A452-5AD6-40C3-842C-0772D15CA4BB}"/>
              </a:ext>
            </a:extLst>
          </p:cNvPr>
          <p:cNvSpPr txBox="1"/>
          <p:nvPr/>
        </p:nvSpPr>
        <p:spPr>
          <a:xfrm>
            <a:off x="1604193" y="3780460"/>
            <a:ext cx="570990"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s-ES" sz="2000"/>
              <a:t>DNI</a:t>
            </a:r>
            <a:endParaRPr lang="es-ES" sz="1050"/>
          </a:p>
        </p:txBody>
      </p:sp>
      <p:sp>
        <p:nvSpPr>
          <p:cNvPr id="6" name="CuadroTexto 5">
            <a:extLst>
              <a:ext uri="{FF2B5EF4-FFF2-40B4-BE49-F238E27FC236}">
                <a16:creationId xmlns:a16="http://schemas.microsoft.com/office/drawing/2014/main" id="{AD665B71-7777-4815-8783-36B6B1A7C85E}"/>
              </a:ext>
            </a:extLst>
          </p:cNvPr>
          <p:cNvSpPr txBox="1"/>
          <p:nvPr/>
        </p:nvSpPr>
        <p:spPr>
          <a:xfrm>
            <a:off x="3355856" y="3837444"/>
            <a:ext cx="1339021"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s-ES" sz="2000"/>
              <a:t>DIRECCIÓN</a:t>
            </a:r>
            <a:endParaRPr lang="es-ES" sz="1050"/>
          </a:p>
        </p:txBody>
      </p:sp>
      <p:sp>
        <p:nvSpPr>
          <p:cNvPr id="7" name="CuadroTexto 6">
            <a:extLst>
              <a:ext uri="{FF2B5EF4-FFF2-40B4-BE49-F238E27FC236}">
                <a16:creationId xmlns:a16="http://schemas.microsoft.com/office/drawing/2014/main" id="{BF6DF6C4-F4AA-46EA-BC3B-3C48F5C59ECE}"/>
              </a:ext>
            </a:extLst>
          </p:cNvPr>
          <p:cNvSpPr txBox="1"/>
          <p:nvPr/>
        </p:nvSpPr>
        <p:spPr>
          <a:xfrm>
            <a:off x="5814048" y="3706056"/>
            <a:ext cx="2418291"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s-ES" sz="2000"/>
              <a:t>NÚMERO DE TARJETA</a:t>
            </a:r>
          </a:p>
        </p:txBody>
      </p:sp>
      <p:sp>
        <p:nvSpPr>
          <p:cNvPr id="8" name="CuadroTexto 7">
            <a:extLst>
              <a:ext uri="{FF2B5EF4-FFF2-40B4-BE49-F238E27FC236}">
                <a16:creationId xmlns:a16="http://schemas.microsoft.com/office/drawing/2014/main" id="{85B8F8CB-E02B-41E1-9ACA-283D296A82E8}"/>
              </a:ext>
            </a:extLst>
          </p:cNvPr>
          <p:cNvSpPr txBox="1"/>
          <p:nvPr/>
        </p:nvSpPr>
        <p:spPr>
          <a:xfrm>
            <a:off x="9351510" y="3774391"/>
            <a:ext cx="1143262"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s-ES" sz="2000"/>
              <a:t>NOMBRE</a:t>
            </a:r>
          </a:p>
        </p:txBody>
      </p:sp>
      <p:sp>
        <p:nvSpPr>
          <p:cNvPr id="9" name="CuadroTexto 8">
            <a:extLst>
              <a:ext uri="{FF2B5EF4-FFF2-40B4-BE49-F238E27FC236}">
                <a16:creationId xmlns:a16="http://schemas.microsoft.com/office/drawing/2014/main" id="{7829927B-5E0B-4EFA-9BA3-798E347BE990}"/>
              </a:ext>
            </a:extLst>
          </p:cNvPr>
          <p:cNvSpPr txBox="1"/>
          <p:nvPr/>
        </p:nvSpPr>
        <p:spPr>
          <a:xfrm>
            <a:off x="950684" y="4299978"/>
            <a:ext cx="10515600" cy="33855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S" sz="1600"/>
              <a:t>Consejos y recomendaciones</a:t>
            </a:r>
          </a:p>
        </p:txBody>
      </p:sp>
      <p:sp>
        <p:nvSpPr>
          <p:cNvPr id="10" name="CuadroTexto 9">
            <a:extLst>
              <a:ext uri="{FF2B5EF4-FFF2-40B4-BE49-F238E27FC236}">
                <a16:creationId xmlns:a16="http://schemas.microsoft.com/office/drawing/2014/main" id="{CAE3FD8D-014E-48A9-928B-FAB62D1D3C94}"/>
              </a:ext>
            </a:extLst>
          </p:cNvPr>
          <p:cNvSpPr txBox="1"/>
          <p:nvPr/>
        </p:nvSpPr>
        <p:spPr>
          <a:xfrm>
            <a:off x="1042100" y="4956804"/>
            <a:ext cx="2705100" cy="276999"/>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s-ES" sz="1200" dirty="0"/>
              <a:t>Tienes derecho a la protección de datos.</a:t>
            </a:r>
          </a:p>
        </p:txBody>
      </p:sp>
      <p:sp>
        <p:nvSpPr>
          <p:cNvPr id="11" name="CuadroTexto 10">
            <a:extLst>
              <a:ext uri="{FF2B5EF4-FFF2-40B4-BE49-F238E27FC236}">
                <a16:creationId xmlns:a16="http://schemas.microsoft.com/office/drawing/2014/main" id="{A95CE124-7007-4F01-B57B-C1726F1CE62D}"/>
              </a:ext>
            </a:extLst>
          </p:cNvPr>
          <p:cNvSpPr txBox="1"/>
          <p:nvPr/>
        </p:nvSpPr>
        <p:spPr>
          <a:xfrm>
            <a:off x="5034427" y="4956804"/>
            <a:ext cx="1863202"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s-ES" sz="1200" dirty="0"/>
              <a:t>Deben informarte sobre la </a:t>
            </a:r>
          </a:p>
          <a:p>
            <a:r>
              <a:rPr lang="es-ES" sz="1200" dirty="0"/>
              <a:t>finalidad de recogida </a:t>
            </a:r>
          </a:p>
          <a:p>
            <a:r>
              <a:rPr lang="es-ES" sz="1200" dirty="0"/>
              <a:t>de datos.</a:t>
            </a:r>
          </a:p>
        </p:txBody>
      </p:sp>
      <p:sp>
        <p:nvSpPr>
          <p:cNvPr id="12" name="CuadroTexto 11">
            <a:extLst>
              <a:ext uri="{FF2B5EF4-FFF2-40B4-BE49-F238E27FC236}">
                <a16:creationId xmlns:a16="http://schemas.microsoft.com/office/drawing/2014/main" id="{E8395FED-171C-485B-9E67-B5502EFC7C77}"/>
              </a:ext>
            </a:extLst>
          </p:cNvPr>
          <p:cNvSpPr txBox="1"/>
          <p:nvPr/>
        </p:nvSpPr>
        <p:spPr>
          <a:xfrm>
            <a:off x="7964431" y="5141470"/>
            <a:ext cx="2774157"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200" dirty="0"/>
              <a:t>Si das permiso para que trate tus datos </a:t>
            </a:r>
          </a:p>
          <a:p>
            <a:r>
              <a:rPr lang="es-ES" sz="1200" dirty="0"/>
              <a:t>puedes cancelarlo en cualquier momento</a:t>
            </a:r>
          </a:p>
        </p:txBody>
      </p:sp>
      <p:sp>
        <p:nvSpPr>
          <p:cNvPr id="13" name="CuadroTexto 12">
            <a:extLst>
              <a:ext uri="{FF2B5EF4-FFF2-40B4-BE49-F238E27FC236}">
                <a16:creationId xmlns:a16="http://schemas.microsoft.com/office/drawing/2014/main" id="{C3BAE382-4502-4641-A706-64065E0D1669}"/>
              </a:ext>
            </a:extLst>
          </p:cNvPr>
          <p:cNvSpPr txBox="1"/>
          <p:nvPr/>
        </p:nvSpPr>
        <p:spPr>
          <a:xfrm>
            <a:off x="838200" y="2186777"/>
            <a:ext cx="6856301"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s-ES" sz="1200"/>
              <a:t>Taller: La clase se divide en pequeño grupo y responde como actuarían si se les piden datos personales. </a:t>
            </a:r>
          </a:p>
          <a:p>
            <a:r>
              <a:rPr lang="es-ES" sz="1200"/>
              <a:t>Después se ponen en común las respuestas y se dan los consejos</a:t>
            </a:r>
          </a:p>
        </p:txBody>
      </p:sp>
      <p:sp>
        <p:nvSpPr>
          <p:cNvPr id="14" name="CuadroTexto 13">
            <a:extLst>
              <a:ext uri="{FF2B5EF4-FFF2-40B4-BE49-F238E27FC236}">
                <a16:creationId xmlns:a16="http://schemas.microsoft.com/office/drawing/2014/main" id="{DA09302E-C5F2-4BF8-AF9D-3096E525F801}"/>
              </a:ext>
            </a:extLst>
          </p:cNvPr>
          <p:cNvSpPr txBox="1"/>
          <p:nvPr/>
        </p:nvSpPr>
        <p:spPr>
          <a:xfrm>
            <a:off x="838200" y="5772788"/>
            <a:ext cx="3716210" cy="83099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s-ES" sz="1200" dirty="0"/>
              <a:t>Pueden utilizar tus datos en las siguientes EXCEPCIONES:</a:t>
            </a:r>
          </a:p>
          <a:p>
            <a:r>
              <a:rPr lang="es-ES" sz="1200" dirty="0"/>
              <a:t>Para proteger tus intereses.</a:t>
            </a:r>
          </a:p>
          <a:p>
            <a:r>
              <a:rPr lang="es-ES" sz="1200" dirty="0"/>
              <a:t>Cuando una Ley habilita a la entidad para hacerlo.</a:t>
            </a:r>
          </a:p>
          <a:p>
            <a:r>
              <a:rPr lang="es-ES" sz="1200" dirty="0"/>
              <a:t>Y si los datos son de dominio público.</a:t>
            </a:r>
          </a:p>
        </p:txBody>
      </p:sp>
    </p:spTree>
    <p:extLst>
      <p:ext uri="{BB962C8B-B14F-4D97-AF65-F5344CB8AC3E}">
        <p14:creationId xmlns:p14="http://schemas.microsoft.com/office/powerpoint/2010/main" val="62527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9BD3B0-2054-4CEF-8937-A057EB6A7B85}"/>
              </a:ext>
            </a:extLst>
          </p:cNvPr>
          <p:cNvSpPr>
            <a:spLocks noGrp="1"/>
          </p:cNvSpPr>
          <p:nvPr>
            <p:ph type="title"/>
          </p:nvPr>
        </p:nvSpPr>
        <p:spPr>
          <a:xfrm>
            <a:off x="838200" y="365126"/>
            <a:ext cx="10515600" cy="933588"/>
          </a:xfrm>
        </p:spPr>
        <p:txBody>
          <a:bodyPr>
            <a:normAutofit fontScale="90000"/>
          </a:bodyPr>
          <a:lstStyle/>
          <a:p>
            <a:pPr algn="ctr"/>
            <a:r>
              <a:rPr lang="es-ES">
                <a:solidFill>
                  <a:srgbClr val="00B050"/>
                </a:solidFill>
              </a:rPr>
              <a:t>Taller- 7</a:t>
            </a:r>
            <a:r>
              <a:rPr lang="es-ES"/>
              <a:t>: ¿Cómo puedo </a:t>
            </a:r>
            <a:r>
              <a:rPr lang="es-ES">
                <a:solidFill>
                  <a:srgbClr val="0070C0"/>
                </a:solidFill>
              </a:rPr>
              <a:t>eliminar datos personales </a:t>
            </a:r>
            <a:r>
              <a:rPr lang="es-ES"/>
              <a:t>que aparecen en los resultados de un buscador?</a:t>
            </a:r>
          </a:p>
        </p:txBody>
      </p:sp>
      <p:sp>
        <p:nvSpPr>
          <p:cNvPr id="3" name="Marcador de contenido 2">
            <a:extLst>
              <a:ext uri="{FF2B5EF4-FFF2-40B4-BE49-F238E27FC236}">
                <a16:creationId xmlns:a16="http://schemas.microsoft.com/office/drawing/2014/main" id="{27C98ADB-7F95-4AFF-ACB0-C5B47B8B275C}"/>
              </a:ext>
            </a:extLst>
          </p:cNvPr>
          <p:cNvSpPr>
            <a:spLocks noGrp="1"/>
          </p:cNvSpPr>
          <p:nvPr>
            <p:ph idx="1"/>
          </p:nvPr>
        </p:nvSpPr>
        <p:spPr>
          <a:xfrm>
            <a:off x="838200" y="1298714"/>
            <a:ext cx="10515600" cy="2928511"/>
          </a:xfrm>
        </p:spPr>
        <p:txBody>
          <a:bodyPr>
            <a:normAutofit fontScale="62500" lnSpcReduction="20000"/>
          </a:bodyPr>
          <a:lstStyle/>
          <a:p>
            <a:pPr marL="0" indent="0">
              <a:buNone/>
            </a:pPr>
            <a:endParaRPr lang="es-ES" dirty="0"/>
          </a:p>
          <a:p>
            <a:endParaRPr lang="es-ES" dirty="0"/>
          </a:p>
          <a:p>
            <a:endParaRPr lang="es-ES" dirty="0"/>
          </a:p>
          <a:p>
            <a:endParaRPr lang="es-ES" dirty="0"/>
          </a:p>
          <a:p>
            <a:endParaRPr lang="es-ES" dirty="0"/>
          </a:p>
          <a:p>
            <a:endParaRPr lang="es-ES" dirty="0"/>
          </a:p>
          <a:p>
            <a:endParaRPr lang="es-ES" dirty="0"/>
          </a:p>
          <a:p>
            <a:r>
              <a:rPr lang="es-ES" sz="3400" dirty="0"/>
              <a:t>Taller: los alumnos en parejas deciden qué harían en esta situación y realizan una lista de consejos ante esta situación.</a:t>
            </a:r>
          </a:p>
          <a:p>
            <a:endParaRPr lang="es-ES" dirty="0"/>
          </a:p>
        </p:txBody>
      </p:sp>
      <p:sp>
        <p:nvSpPr>
          <p:cNvPr id="4" name="Doble onda 3">
            <a:extLst>
              <a:ext uri="{FF2B5EF4-FFF2-40B4-BE49-F238E27FC236}">
                <a16:creationId xmlns:a16="http://schemas.microsoft.com/office/drawing/2014/main" id="{E79BA3A6-8810-4537-BB9E-54754CFB368A}"/>
              </a:ext>
            </a:extLst>
          </p:cNvPr>
          <p:cNvSpPr/>
          <p:nvPr/>
        </p:nvSpPr>
        <p:spPr>
          <a:xfrm>
            <a:off x="3604590" y="1563756"/>
            <a:ext cx="7222435" cy="1722783"/>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Entré en una página web sobre información de hipotecas y acabé entregando mi nómina y escrituras de mi casa. Y cada vez que pongo mi nombre en un buscador de Internet está mi información personal accesible en la red.</a:t>
            </a:r>
          </a:p>
        </p:txBody>
      </p:sp>
      <p:pic>
        <p:nvPicPr>
          <p:cNvPr id="6" name="Imagen 5">
            <a:extLst>
              <a:ext uri="{FF2B5EF4-FFF2-40B4-BE49-F238E27FC236}">
                <a16:creationId xmlns:a16="http://schemas.microsoft.com/office/drawing/2014/main" id="{857A60F5-39B2-45A4-9E45-CFC86B444D51}"/>
              </a:ext>
            </a:extLst>
          </p:cNvPr>
          <p:cNvPicPr>
            <a:picLocks noChangeAspect="1"/>
          </p:cNvPicPr>
          <p:nvPr/>
        </p:nvPicPr>
        <p:blipFill>
          <a:blip r:embed="rId2"/>
          <a:stretch>
            <a:fillRect/>
          </a:stretch>
        </p:blipFill>
        <p:spPr>
          <a:xfrm>
            <a:off x="1060173" y="1695711"/>
            <a:ext cx="2133599" cy="1458871"/>
          </a:xfrm>
          <a:prstGeom prst="rect">
            <a:avLst/>
          </a:prstGeom>
        </p:spPr>
      </p:pic>
      <p:sp>
        <p:nvSpPr>
          <p:cNvPr id="7" name="CuadroTexto 6">
            <a:extLst>
              <a:ext uri="{FF2B5EF4-FFF2-40B4-BE49-F238E27FC236}">
                <a16:creationId xmlns:a16="http://schemas.microsoft.com/office/drawing/2014/main" id="{287F7EFA-7FB8-71CB-32F4-255B259A741D}"/>
              </a:ext>
            </a:extLst>
          </p:cNvPr>
          <p:cNvSpPr txBox="1"/>
          <p:nvPr/>
        </p:nvSpPr>
        <p:spPr>
          <a:xfrm>
            <a:off x="719528" y="4227225"/>
            <a:ext cx="10403174" cy="2585323"/>
          </a:xfrm>
          <a:custGeom>
            <a:avLst/>
            <a:gdLst>
              <a:gd name="connsiteX0" fmla="*/ 0 w 10403174"/>
              <a:gd name="connsiteY0" fmla="*/ 0 h 2585323"/>
              <a:gd name="connsiteX1" fmla="*/ 10403174 w 10403174"/>
              <a:gd name="connsiteY1" fmla="*/ 0 h 2585323"/>
              <a:gd name="connsiteX2" fmla="*/ 10403174 w 10403174"/>
              <a:gd name="connsiteY2" fmla="*/ 2585323 h 2585323"/>
              <a:gd name="connsiteX3" fmla="*/ 0 w 10403174"/>
              <a:gd name="connsiteY3" fmla="*/ 2585323 h 2585323"/>
              <a:gd name="connsiteX4" fmla="*/ 0 w 10403174"/>
              <a:gd name="connsiteY4" fmla="*/ 0 h 2585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174" h="2585323" fill="none" extrusionOk="0">
                <a:moveTo>
                  <a:pt x="0" y="0"/>
                </a:moveTo>
                <a:cubicBezTo>
                  <a:pt x="3811518" y="-39321"/>
                  <a:pt x="8434409" y="-47308"/>
                  <a:pt x="10403174" y="0"/>
                </a:cubicBezTo>
                <a:cubicBezTo>
                  <a:pt x="10541671" y="967777"/>
                  <a:pt x="10474530" y="1672283"/>
                  <a:pt x="10403174" y="2585323"/>
                </a:cubicBezTo>
                <a:cubicBezTo>
                  <a:pt x="7256194" y="2459385"/>
                  <a:pt x="4940984" y="2582344"/>
                  <a:pt x="0" y="2585323"/>
                </a:cubicBezTo>
                <a:cubicBezTo>
                  <a:pt x="35814" y="2277103"/>
                  <a:pt x="-57774" y="696245"/>
                  <a:pt x="0" y="0"/>
                </a:cubicBezTo>
                <a:close/>
              </a:path>
              <a:path w="10403174" h="2585323" stroke="0" extrusionOk="0">
                <a:moveTo>
                  <a:pt x="0" y="0"/>
                </a:moveTo>
                <a:cubicBezTo>
                  <a:pt x="4668078" y="-74802"/>
                  <a:pt x="6908098" y="93043"/>
                  <a:pt x="10403174" y="0"/>
                </a:cubicBezTo>
                <a:cubicBezTo>
                  <a:pt x="10559531" y="790729"/>
                  <a:pt x="10287600" y="1654573"/>
                  <a:pt x="10403174" y="2585323"/>
                </a:cubicBezTo>
                <a:cubicBezTo>
                  <a:pt x="7840370" y="2596560"/>
                  <a:pt x="3555571" y="2679104"/>
                  <a:pt x="0" y="2585323"/>
                </a:cubicBezTo>
                <a:cubicBezTo>
                  <a:pt x="91558" y="2054509"/>
                  <a:pt x="52271" y="521613"/>
                  <a:pt x="0" y="0"/>
                </a:cubicBezTo>
                <a:close/>
              </a:path>
            </a:pathLst>
          </a:custGeom>
          <a:solidFill>
            <a:schemeClr val="accent1">
              <a:lumMod val="40000"/>
              <a:lumOff val="60000"/>
            </a:schemeClr>
          </a:solidFill>
          <a:ln>
            <a:solidFill>
              <a:schemeClr val="tx1"/>
            </a:solidFill>
            <a:extLst>
              <a:ext uri="{C807C97D-BFC1-408E-A445-0C87EB9F89A2}">
                <ask:lineSketchStyleProps xmlns:ask="http://schemas.microsoft.com/office/drawing/2018/sketchyshapes" sd="2739309167">
                  <a:prstGeom prst="rect">
                    <a:avLst/>
                  </a:prstGeom>
                  <ask:type>
                    <ask:lineSketchCurved/>
                  </ask:type>
                </ask:lineSketchStyleProps>
              </a:ext>
            </a:extLst>
          </a:ln>
        </p:spPr>
        <p:txBody>
          <a:bodyPr wrap="square">
            <a:spAutoFit/>
          </a:bodyPr>
          <a:lstStyle/>
          <a:p>
            <a:r>
              <a:rPr lang="es-ES" dirty="0"/>
              <a:t>Consejos:</a:t>
            </a:r>
          </a:p>
          <a:p>
            <a:pPr lvl="1"/>
            <a:r>
              <a:rPr lang="es-ES" dirty="0"/>
              <a:t>Antes de facilitar tus datos personales, infórmate sobre lo que van a hacer con ellos, quién los va a tratar y cómo puedes ejercer tus derechos</a:t>
            </a:r>
          </a:p>
          <a:p>
            <a:pPr lvl="1"/>
            <a:r>
              <a:rPr lang="es-ES" dirty="0"/>
              <a:t>Si quieres eliminar tu información personal de los buscadores de Internet puedes ejercer tu derecho al olvido</a:t>
            </a:r>
          </a:p>
          <a:p>
            <a:pPr lvl="1"/>
            <a:r>
              <a:rPr lang="es-ES" dirty="0"/>
              <a:t>La Agencia Española de Protección de Datos (AEPD) te ayudará a tutelar tus derechos</a:t>
            </a:r>
          </a:p>
          <a:p>
            <a:pPr lvl="1"/>
            <a:r>
              <a:rPr lang="es-ES" dirty="0"/>
              <a:t>Puedes consultar la guía para el ciudadano sobre el derecho fundamental de la protección de datos</a:t>
            </a:r>
          </a:p>
          <a:p>
            <a:pPr lvl="1"/>
            <a:r>
              <a:rPr lang="es-ES" dirty="0"/>
              <a:t>Para acceder, cancelar o rectificar debes ejercer tus derechos ante el titular de la web que aparece en el aviso legal.</a:t>
            </a:r>
          </a:p>
        </p:txBody>
      </p:sp>
    </p:spTree>
    <p:extLst>
      <p:ext uri="{BB962C8B-B14F-4D97-AF65-F5344CB8AC3E}">
        <p14:creationId xmlns:p14="http://schemas.microsoft.com/office/powerpoint/2010/main" val="315216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569D46E9-F79D-4FD2-AE14-2E0A669350EB}"/>
              </a:ext>
            </a:extLst>
          </p:cNvPr>
          <p:cNvSpPr txBox="1">
            <a:spLocks/>
          </p:cNvSpPr>
          <p:nvPr/>
        </p:nvSpPr>
        <p:spPr>
          <a:xfrm>
            <a:off x="838200" y="365125"/>
            <a:ext cx="10515600" cy="1325563"/>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b="1">
                <a:solidFill>
                  <a:srgbClr val="00B050"/>
                </a:solidFill>
              </a:rPr>
              <a:t>Taller- 8</a:t>
            </a:r>
            <a:r>
              <a:rPr lang="es-ES" sz="3200" b="1"/>
              <a:t>: ¿Cómo puedo usar el navegador para que </a:t>
            </a:r>
            <a:r>
              <a:rPr lang="es-ES" sz="3200" b="1">
                <a:solidFill>
                  <a:srgbClr val="0070C0"/>
                </a:solidFill>
              </a:rPr>
              <a:t>no almacene los pasos</a:t>
            </a:r>
            <a:r>
              <a:rPr lang="es-ES" sz="3200" b="1"/>
              <a:t> que doy en la red?</a:t>
            </a:r>
          </a:p>
        </p:txBody>
      </p:sp>
      <p:sp>
        <p:nvSpPr>
          <p:cNvPr id="5" name="Marcador de contenido 2">
            <a:extLst>
              <a:ext uri="{FF2B5EF4-FFF2-40B4-BE49-F238E27FC236}">
                <a16:creationId xmlns:a16="http://schemas.microsoft.com/office/drawing/2014/main" id="{30824FCE-B202-46DD-859D-FAC70A964257}"/>
              </a:ext>
            </a:extLst>
          </p:cNvPr>
          <p:cNvSpPr txBox="1">
            <a:spLocks/>
          </p:cNvSpPr>
          <p:nvPr/>
        </p:nvSpPr>
        <p:spPr>
          <a:xfrm>
            <a:off x="725869" y="2955922"/>
            <a:ext cx="10515600" cy="657516"/>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s-ES" sz="1800"/>
              <a:t>Conocer qué información almacenan los navegadores y qué opciones incorporan para gestionarla es importante para evitar estos riesgos:</a:t>
            </a:r>
          </a:p>
        </p:txBody>
      </p:sp>
      <p:sp>
        <p:nvSpPr>
          <p:cNvPr id="6" name="CuadroTexto 5">
            <a:extLst>
              <a:ext uri="{FF2B5EF4-FFF2-40B4-BE49-F238E27FC236}">
                <a16:creationId xmlns:a16="http://schemas.microsoft.com/office/drawing/2014/main" id="{78C3A74F-3410-4C24-9D7E-3ED40C506072}"/>
              </a:ext>
            </a:extLst>
          </p:cNvPr>
          <p:cNvSpPr txBox="1"/>
          <p:nvPr/>
        </p:nvSpPr>
        <p:spPr>
          <a:xfrm>
            <a:off x="7308892" y="1339080"/>
            <a:ext cx="4609289"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S" sz="1200" b="1" i="1">
                <a:latin typeface="Bahnschrift Light Condensed" panose="020B0502040204020203" pitchFamily="34" charset="0"/>
              </a:rPr>
              <a:t>¡</a:t>
            </a:r>
            <a:r>
              <a:rPr lang="es-ES" sz="1200" b="1" i="1">
                <a:latin typeface="Arial" panose="020B0604020202020204" pitchFamily="34" charset="0"/>
                <a:cs typeface="Arial" panose="020B0604020202020204" pitchFamily="34" charset="0"/>
              </a:rPr>
              <a:t>Los navegadores ofrecen un modo de navegación privada. ¿qué significa? ¿es más seguro?</a:t>
            </a:r>
          </a:p>
        </p:txBody>
      </p:sp>
      <p:sp>
        <p:nvSpPr>
          <p:cNvPr id="7" name="CuadroTexto 6">
            <a:extLst>
              <a:ext uri="{FF2B5EF4-FFF2-40B4-BE49-F238E27FC236}">
                <a16:creationId xmlns:a16="http://schemas.microsoft.com/office/drawing/2014/main" id="{5B94E0F7-554A-49DC-8CAE-75B56572AB91}"/>
              </a:ext>
            </a:extLst>
          </p:cNvPr>
          <p:cNvSpPr txBox="1"/>
          <p:nvPr/>
        </p:nvSpPr>
        <p:spPr>
          <a:xfrm>
            <a:off x="1078417" y="3780460"/>
            <a:ext cx="1622559" cy="57708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s-ES" sz="1050"/>
              <a:t>Que tu actividad en la red </a:t>
            </a:r>
          </a:p>
          <a:p>
            <a:pPr algn="ctr"/>
            <a:r>
              <a:rPr lang="es-ES" sz="1050"/>
              <a:t>esté expuesta a otros </a:t>
            </a:r>
          </a:p>
          <a:p>
            <a:pPr algn="ctr"/>
            <a:r>
              <a:rPr lang="es-ES" sz="1050"/>
              <a:t>usuarios del equipo</a:t>
            </a:r>
          </a:p>
        </p:txBody>
      </p:sp>
      <p:sp>
        <p:nvSpPr>
          <p:cNvPr id="8" name="CuadroTexto 7">
            <a:extLst>
              <a:ext uri="{FF2B5EF4-FFF2-40B4-BE49-F238E27FC236}">
                <a16:creationId xmlns:a16="http://schemas.microsoft.com/office/drawing/2014/main" id="{5F27D6AE-6123-4808-BC14-44B417A29852}"/>
              </a:ext>
            </a:extLst>
          </p:cNvPr>
          <p:cNvSpPr txBox="1"/>
          <p:nvPr/>
        </p:nvSpPr>
        <p:spPr>
          <a:xfrm>
            <a:off x="3513447" y="3894780"/>
            <a:ext cx="1992853" cy="415498"/>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s-ES" sz="1050"/>
              <a:t>Dar pistas de tu comportamiento</a:t>
            </a:r>
          </a:p>
          <a:p>
            <a:r>
              <a:rPr lang="es-ES" sz="1050"/>
              <a:t>y preferencias en la red</a:t>
            </a:r>
          </a:p>
        </p:txBody>
      </p:sp>
      <p:sp>
        <p:nvSpPr>
          <p:cNvPr id="9" name="CuadroTexto 8">
            <a:extLst>
              <a:ext uri="{FF2B5EF4-FFF2-40B4-BE49-F238E27FC236}">
                <a16:creationId xmlns:a16="http://schemas.microsoft.com/office/drawing/2014/main" id="{B1645409-71B9-4098-A5F2-FDCD3838E688}"/>
              </a:ext>
            </a:extLst>
          </p:cNvPr>
          <p:cNvSpPr txBox="1"/>
          <p:nvPr/>
        </p:nvSpPr>
        <p:spPr>
          <a:xfrm>
            <a:off x="5983669" y="3712073"/>
            <a:ext cx="2491451"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s-ES" sz="1200"/>
              <a:t>Que quede una contraseña guardada</a:t>
            </a:r>
          </a:p>
          <a:p>
            <a:r>
              <a:rPr lang="es-ES" sz="1200"/>
              <a:t> y alguien suplante tu identidad</a:t>
            </a:r>
          </a:p>
        </p:txBody>
      </p:sp>
      <p:sp>
        <p:nvSpPr>
          <p:cNvPr id="10" name="CuadroTexto 9">
            <a:extLst>
              <a:ext uri="{FF2B5EF4-FFF2-40B4-BE49-F238E27FC236}">
                <a16:creationId xmlns:a16="http://schemas.microsoft.com/office/drawing/2014/main" id="{B1688252-C02A-4C3A-97A4-AC0A46F63D17}"/>
              </a:ext>
            </a:extLst>
          </p:cNvPr>
          <p:cNvSpPr txBox="1"/>
          <p:nvPr/>
        </p:nvSpPr>
        <p:spPr>
          <a:xfrm>
            <a:off x="8671703" y="3800554"/>
            <a:ext cx="2972417"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s-ES" sz="1200"/>
              <a:t>La navegación privada evita que otros sepan </a:t>
            </a:r>
          </a:p>
          <a:p>
            <a:r>
              <a:rPr lang="es-ES" sz="1200"/>
              <a:t>dónde has estado, que has comprado</a:t>
            </a:r>
          </a:p>
          <a:p>
            <a:r>
              <a:rPr lang="es-ES" sz="1200"/>
              <a:t>o qué publicidad te ha interesado</a:t>
            </a:r>
          </a:p>
        </p:txBody>
      </p:sp>
      <p:sp>
        <p:nvSpPr>
          <p:cNvPr id="11" name="CuadroTexto 10">
            <a:extLst>
              <a:ext uri="{FF2B5EF4-FFF2-40B4-BE49-F238E27FC236}">
                <a16:creationId xmlns:a16="http://schemas.microsoft.com/office/drawing/2014/main" id="{0AD9A51C-77E0-45E4-90D0-0E82484DD03D}"/>
              </a:ext>
            </a:extLst>
          </p:cNvPr>
          <p:cNvSpPr txBox="1"/>
          <p:nvPr/>
        </p:nvSpPr>
        <p:spPr>
          <a:xfrm>
            <a:off x="1019741" y="4574338"/>
            <a:ext cx="10515600" cy="33855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S" sz="1600"/>
              <a:t>Consejos y recomendaciones</a:t>
            </a:r>
          </a:p>
        </p:txBody>
      </p:sp>
      <p:sp>
        <p:nvSpPr>
          <p:cNvPr id="12" name="CuadroTexto 11">
            <a:extLst>
              <a:ext uri="{FF2B5EF4-FFF2-40B4-BE49-F238E27FC236}">
                <a16:creationId xmlns:a16="http://schemas.microsoft.com/office/drawing/2014/main" id="{63DED82D-E8D6-4525-9E53-F8BA52A9ED3C}"/>
              </a:ext>
            </a:extLst>
          </p:cNvPr>
          <p:cNvSpPr txBox="1"/>
          <p:nvPr/>
        </p:nvSpPr>
        <p:spPr>
          <a:xfrm>
            <a:off x="1019741" y="5392396"/>
            <a:ext cx="2256002" cy="276999"/>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s-ES" sz="1200"/>
              <a:t>Mantén el navegador actualizado</a:t>
            </a:r>
          </a:p>
        </p:txBody>
      </p:sp>
      <p:sp>
        <p:nvSpPr>
          <p:cNvPr id="13" name="CuadroTexto 12">
            <a:extLst>
              <a:ext uri="{FF2B5EF4-FFF2-40B4-BE49-F238E27FC236}">
                <a16:creationId xmlns:a16="http://schemas.microsoft.com/office/drawing/2014/main" id="{1EB17304-A235-4F80-8291-14D15D0ED169}"/>
              </a:ext>
            </a:extLst>
          </p:cNvPr>
          <p:cNvSpPr txBox="1"/>
          <p:nvPr/>
        </p:nvSpPr>
        <p:spPr>
          <a:xfrm>
            <a:off x="3920468" y="5292279"/>
            <a:ext cx="2065950"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s-ES" sz="1200"/>
              <a:t>Elige complementos y </a:t>
            </a:r>
            <a:r>
              <a:rPr lang="es-ES" sz="1200" err="1"/>
              <a:t>plugins</a:t>
            </a:r>
            <a:r>
              <a:rPr lang="es-ES" sz="1200"/>
              <a:t> </a:t>
            </a:r>
          </a:p>
          <a:p>
            <a:r>
              <a:rPr lang="es-ES" sz="1200"/>
              <a:t>en las webs oficiales</a:t>
            </a:r>
          </a:p>
        </p:txBody>
      </p:sp>
      <p:sp>
        <p:nvSpPr>
          <p:cNvPr id="14" name="CuadroTexto 13">
            <a:extLst>
              <a:ext uri="{FF2B5EF4-FFF2-40B4-BE49-F238E27FC236}">
                <a16:creationId xmlns:a16="http://schemas.microsoft.com/office/drawing/2014/main" id="{B589C3BC-71E3-4FE6-B003-476A5E737107}"/>
              </a:ext>
            </a:extLst>
          </p:cNvPr>
          <p:cNvSpPr txBox="1"/>
          <p:nvPr/>
        </p:nvSpPr>
        <p:spPr>
          <a:xfrm>
            <a:off x="6326537" y="5438562"/>
            <a:ext cx="2103396"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200"/>
              <a:t>Habilita la opción del antivirus </a:t>
            </a:r>
          </a:p>
          <a:p>
            <a:r>
              <a:rPr lang="es-ES" sz="1200"/>
              <a:t>para verificar páginas</a:t>
            </a:r>
          </a:p>
        </p:txBody>
      </p:sp>
      <p:sp>
        <p:nvSpPr>
          <p:cNvPr id="15" name="CuadroTexto 14">
            <a:extLst>
              <a:ext uri="{FF2B5EF4-FFF2-40B4-BE49-F238E27FC236}">
                <a16:creationId xmlns:a16="http://schemas.microsoft.com/office/drawing/2014/main" id="{8194E02E-D9E5-4690-AFD2-456DF79CF7B7}"/>
              </a:ext>
            </a:extLst>
          </p:cNvPr>
          <p:cNvSpPr txBox="1"/>
          <p:nvPr/>
        </p:nvSpPr>
        <p:spPr>
          <a:xfrm>
            <a:off x="838200" y="2186777"/>
            <a:ext cx="8695907"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s-ES" sz="1200"/>
              <a:t>Taller: La clase se divide en pequeño grupo y responde si sabe de esta opción en los navegadores, cómo la usan y en qué situaciones. </a:t>
            </a:r>
          </a:p>
          <a:p>
            <a:r>
              <a:rPr lang="es-ES" sz="1200"/>
              <a:t>Después se ponen en común las respuestas y se dan los consejos</a:t>
            </a:r>
          </a:p>
        </p:txBody>
      </p:sp>
      <p:sp>
        <p:nvSpPr>
          <p:cNvPr id="16" name="CuadroTexto 15">
            <a:extLst>
              <a:ext uri="{FF2B5EF4-FFF2-40B4-BE49-F238E27FC236}">
                <a16:creationId xmlns:a16="http://schemas.microsoft.com/office/drawing/2014/main" id="{A18999AF-3E49-4BD2-A1C8-0900BC866034}"/>
              </a:ext>
            </a:extLst>
          </p:cNvPr>
          <p:cNvSpPr txBox="1"/>
          <p:nvPr/>
        </p:nvSpPr>
        <p:spPr>
          <a:xfrm>
            <a:off x="9068863" y="5129689"/>
            <a:ext cx="1212255" cy="276999"/>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200" dirty="0"/>
              <a:t>Borra el historial</a:t>
            </a:r>
          </a:p>
        </p:txBody>
      </p:sp>
      <p:sp>
        <p:nvSpPr>
          <p:cNvPr id="17" name="CuadroTexto 16">
            <a:extLst>
              <a:ext uri="{FF2B5EF4-FFF2-40B4-BE49-F238E27FC236}">
                <a16:creationId xmlns:a16="http://schemas.microsoft.com/office/drawing/2014/main" id="{5BB20210-C589-4660-BF9E-84F193912132}"/>
              </a:ext>
            </a:extLst>
          </p:cNvPr>
          <p:cNvSpPr txBox="1"/>
          <p:nvPr/>
        </p:nvSpPr>
        <p:spPr>
          <a:xfrm>
            <a:off x="1192653" y="5973155"/>
            <a:ext cx="2385781" cy="276999"/>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200"/>
              <a:t>Elimina las cookies con limpiadores</a:t>
            </a:r>
          </a:p>
        </p:txBody>
      </p:sp>
      <p:sp>
        <p:nvSpPr>
          <p:cNvPr id="18" name="CuadroTexto 17">
            <a:extLst>
              <a:ext uri="{FF2B5EF4-FFF2-40B4-BE49-F238E27FC236}">
                <a16:creationId xmlns:a16="http://schemas.microsoft.com/office/drawing/2014/main" id="{B6D65795-5736-4078-B669-07325A332727}"/>
              </a:ext>
            </a:extLst>
          </p:cNvPr>
          <p:cNvSpPr txBox="1"/>
          <p:nvPr/>
        </p:nvSpPr>
        <p:spPr>
          <a:xfrm>
            <a:off x="4953443" y="6048781"/>
            <a:ext cx="1670265" cy="276999"/>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200" dirty="0"/>
              <a:t>Cierra siempre la sesión</a:t>
            </a:r>
          </a:p>
        </p:txBody>
      </p:sp>
    </p:spTree>
    <p:extLst>
      <p:ext uri="{BB962C8B-B14F-4D97-AF65-F5344CB8AC3E}">
        <p14:creationId xmlns:p14="http://schemas.microsoft.com/office/powerpoint/2010/main" val="300641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7" grpId="0" animBg="1"/>
      <p:bldP spid="18"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5A09CA-7561-4668-B7F8-1778000E2ED3}"/>
              </a:ext>
            </a:extLst>
          </p:cNvPr>
          <p:cNvSpPr txBox="1">
            <a:spLocks/>
          </p:cNvSpPr>
          <p:nvPr/>
        </p:nvSpPr>
        <p:spPr>
          <a:xfrm>
            <a:off x="838200" y="365126"/>
            <a:ext cx="10515600" cy="1198632"/>
          </a:xfrm>
          <a:prstGeom prst="rect">
            <a:avLst/>
          </a:prstGeom>
        </p:spPr>
        <p:txBody>
          <a:bodyPr lIns="91440" tIns="45720" rIns="91440" bIns="45720" anchor="t">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a:solidFill>
                  <a:srgbClr val="00B050"/>
                </a:solidFill>
              </a:rPr>
              <a:t>Taller-9</a:t>
            </a:r>
            <a:r>
              <a:rPr lang="es-ES"/>
              <a:t>: ¿Quién puede </a:t>
            </a:r>
            <a:r>
              <a:rPr lang="es-ES">
                <a:solidFill>
                  <a:srgbClr val="0070C0"/>
                </a:solidFill>
              </a:rPr>
              <a:t>ver lo que publico </a:t>
            </a:r>
            <a:r>
              <a:rPr lang="es-ES"/>
              <a:t>en una red social?</a:t>
            </a:r>
          </a:p>
        </p:txBody>
      </p:sp>
      <p:sp>
        <p:nvSpPr>
          <p:cNvPr id="3" name="Marcador de contenido 2">
            <a:extLst>
              <a:ext uri="{FF2B5EF4-FFF2-40B4-BE49-F238E27FC236}">
                <a16:creationId xmlns:a16="http://schemas.microsoft.com/office/drawing/2014/main" id="{861296C7-05F1-4985-B051-EA30B5CCA089}"/>
              </a:ext>
            </a:extLst>
          </p:cNvPr>
          <p:cNvSpPr txBox="1">
            <a:spLocks/>
          </p:cNvSpPr>
          <p:nvPr/>
        </p:nvSpPr>
        <p:spPr>
          <a:xfrm>
            <a:off x="838200" y="1358676"/>
            <a:ext cx="10515600" cy="3338026"/>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ES" dirty="0"/>
          </a:p>
          <a:p>
            <a:endParaRPr lang="es-ES" dirty="0"/>
          </a:p>
          <a:p>
            <a:endParaRPr lang="es-ES" dirty="0"/>
          </a:p>
          <a:p>
            <a:endParaRPr lang="es-ES" dirty="0"/>
          </a:p>
          <a:p>
            <a:endParaRPr lang="es-ES" dirty="0"/>
          </a:p>
          <a:p>
            <a:endParaRPr lang="es-ES" dirty="0"/>
          </a:p>
          <a:p>
            <a:endParaRPr lang="es-ES" dirty="0"/>
          </a:p>
          <a:p>
            <a:endParaRPr lang="es-ES" dirty="0"/>
          </a:p>
          <a:p>
            <a:r>
              <a:rPr lang="es-ES" dirty="0"/>
              <a:t>Taller: La clase se divide en dos grupos. En uno jugaremos, en cada grupo, al “teléfono roto”. Un alumno/a comienza diciéndole una frase al oído a un compañero/a al oído y el uno al otro y así sucesivamente y el último dice lo que ha entendido de la frase original. Así verán como se pude mal entender una información. Que es lo que puede ocurrir en las redes sociales y jugar en tú contra. En otro grupo un compañero/a enseña una foto a otro y el resto intenta mirar el contenido de la foto y dirá lo que ve como si fuera una tercera persona de una red social.</a:t>
            </a:r>
          </a:p>
          <a:p>
            <a:endParaRPr lang="es-ES" dirty="0"/>
          </a:p>
        </p:txBody>
      </p:sp>
      <p:sp>
        <p:nvSpPr>
          <p:cNvPr id="4" name="Bocadillo nube: nube 3">
            <a:extLst>
              <a:ext uri="{FF2B5EF4-FFF2-40B4-BE49-F238E27FC236}">
                <a16:creationId xmlns:a16="http://schemas.microsoft.com/office/drawing/2014/main" id="{82EF6625-638E-4F7F-9CA3-B5BCD2B32266}"/>
              </a:ext>
            </a:extLst>
          </p:cNvPr>
          <p:cNvSpPr/>
          <p:nvPr/>
        </p:nvSpPr>
        <p:spPr>
          <a:xfrm>
            <a:off x="4757530" y="1438898"/>
            <a:ext cx="6241774" cy="187414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He configurado mi perfil en la red social para que solamente lo vean mis amigos, pero no estoy seguro de que otras personas puedan ver lo que publico</a:t>
            </a:r>
          </a:p>
        </p:txBody>
      </p:sp>
      <p:pic>
        <p:nvPicPr>
          <p:cNvPr id="6" name="Imagen 5">
            <a:extLst>
              <a:ext uri="{FF2B5EF4-FFF2-40B4-BE49-F238E27FC236}">
                <a16:creationId xmlns:a16="http://schemas.microsoft.com/office/drawing/2014/main" id="{E31B231C-5A33-4F05-9E29-FE9535976C29}"/>
              </a:ext>
            </a:extLst>
          </p:cNvPr>
          <p:cNvPicPr>
            <a:picLocks noChangeAspect="1"/>
          </p:cNvPicPr>
          <p:nvPr/>
        </p:nvPicPr>
        <p:blipFill>
          <a:blip r:embed="rId2"/>
          <a:stretch>
            <a:fillRect/>
          </a:stretch>
        </p:blipFill>
        <p:spPr>
          <a:xfrm>
            <a:off x="1445315" y="1563758"/>
            <a:ext cx="2705100" cy="1695450"/>
          </a:xfrm>
          <a:prstGeom prst="rect">
            <a:avLst/>
          </a:prstGeom>
        </p:spPr>
      </p:pic>
      <p:sp>
        <p:nvSpPr>
          <p:cNvPr id="5" name="CuadroTexto 4">
            <a:extLst>
              <a:ext uri="{FF2B5EF4-FFF2-40B4-BE49-F238E27FC236}">
                <a16:creationId xmlns:a16="http://schemas.microsoft.com/office/drawing/2014/main" id="{362C3A32-74C4-4FE2-B89E-3650C730602E}"/>
              </a:ext>
            </a:extLst>
          </p:cNvPr>
          <p:cNvSpPr txBox="1"/>
          <p:nvPr/>
        </p:nvSpPr>
        <p:spPr>
          <a:xfrm>
            <a:off x="715310" y="4536090"/>
            <a:ext cx="10638490" cy="2308324"/>
          </a:xfrm>
          <a:custGeom>
            <a:avLst/>
            <a:gdLst>
              <a:gd name="connsiteX0" fmla="*/ 0 w 10638490"/>
              <a:gd name="connsiteY0" fmla="*/ 0 h 2308324"/>
              <a:gd name="connsiteX1" fmla="*/ 877675 w 10638490"/>
              <a:gd name="connsiteY1" fmla="*/ 0 h 2308324"/>
              <a:gd name="connsiteX2" fmla="*/ 1542581 w 10638490"/>
              <a:gd name="connsiteY2" fmla="*/ 0 h 2308324"/>
              <a:gd name="connsiteX3" fmla="*/ 2420256 w 10638490"/>
              <a:gd name="connsiteY3" fmla="*/ 0 h 2308324"/>
              <a:gd name="connsiteX4" fmla="*/ 3297932 w 10638490"/>
              <a:gd name="connsiteY4" fmla="*/ 0 h 2308324"/>
              <a:gd name="connsiteX5" fmla="*/ 4175607 w 10638490"/>
              <a:gd name="connsiteY5" fmla="*/ 0 h 2308324"/>
              <a:gd name="connsiteX6" fmla="*/ 4734128 w 10638490"/>
              <a:gd name="connsiteY6" fmla="*/ 0 h 2308324"/>
              <a:gd name="connsiteX7" fmla="*/ 5399034 w 10638490"/>
              <a:gd name="connsiteY7" fmla="*/ 0 h 2308324"/>
              <a:gd name="connsiteX8" fmla="*/ 5957554 w 10638490"/>
              <a:gd name="connsiteY8" fmla="*/ 0 h 2308324"/>
              <a:gd name="connsiteX9" fmla="*/ 6516075 w 10638490"/>
              <a:gd name="connsiteY9" fmla="*/ 0 h 2308324"/>
              <a:gd name="connsiteX10" fmla="*/ 6968211 w 10638490"/>
              <a:gd name="connsiteY10" fmla="*/ 0 h 2308324"/>
              <a:gd name="connsiteX11" fmla="*/ 7633117 w 10638490"/>
              <a:gd name="connsiteY11" fmla="*/ 0 h 2308324"/>
              <a:gd name="connsiteX12" fmla="*/ 8510792 w 10638490"/>
              <a:gd name="connsiteY12" fmla="*/ 0 h 2308324"/>
              <a:gd name="connsiteX13" fmla="*/ 9175698 w 10638490"/>
              <a:gd name="connsiteY13" fmla="*/ 0 h 2308324"/>
              <a:gd name="connsiteX14" fmla="*/ 9840603 w 10638490"/>
              <a:gd name="connsiteY14" fmla="*/ 0 h 2308324"/>
              <a:gd name="connsiteX15" fmla="*/ 10638490 w 10638490"/>
              <a:gd name="connsiteY15" fmla="*/ 0 h 2308324"/>
              <a:gd name="connsiteX16" fmla="*/ 10638490 w 10638490"/>
              <a:gd name="connsiteY16" fmla="*/ 553998 h 2308324"/>
              <a:gd name="connsiteX17" fmla="*/ 10638490 w 10638490"/>
              <a:gd name="connsiteY17" fmla="*/ 1154162 h 2308324"/>
              <a:gd name="connsiteX18" fmla="*/ 10638490 w 10638490"/>
              <a:gd name="connsiteY18" fmla="*/ 1661993 h 2308324"/>
              <a:gd name="connsiteX19" fmla="*/ 10638490 w 10638490"/>
              <a:gd name="connsiteY19" fmla="*/ 2308324 h 2308324"/>
              <a:gd name="connsiteX20" fmla="*/ 9867199 w 10638490"/>
              <a:gd name="connsiteY20" fmla="*/ 2308324 h 2308324"/>
              <a:gd name="connsiteX21" fmla="*/ 9308679 w 10638490"/>
              <a:gd name="connsiteY21" fmla="*/ 2308324 h 2308324"/>
              <a:gd name="connsiteX22" fmla="*/ 8750158 w 10638490"/>
              <a:gd name="connsiteY22" fmla="*/ 2308324 h 2308324"/>
              <a:gd name="connsiteX23" fmla="*/ 8085252 w 10638490"/>
              <a:gd name="connsiteY23" fmla="*/ 2308324 h 2308324"/>
              <a:gd name="connsiteX24" fmla="*/ 7526732 w 10638490"/>
              <a:gd name="connsiteY24" fmla="*/ 2308324 h 2308324"/>
              <a:gd name="connsiteX25" fmla="*/ 6755441 w 10638490"/>
              <a:gd name="connsiteY25" fmla="*/ 2308324 h 2308324"/>
              <a:gd name="connsiteX26" fmla="*/ 6303305 w 10638490"/>
              <a:gd name="connsiteY26" fmla="*/ 2308324 h 2308324"/>
              <a:gd name="connsiteX27" fmla="*/ 5744785 w 10638490"/>
              <a:gd name="connsiteY27" fmla="*/ 2308324 h 2308324"/>
              <a:gd name="connsiteX28" fmla="*/ 4973494 w 10638490"/>
              <a:gd name="connsiteY28" fmla="*/ 2308324 h 2308324"/>
              <a:gd name="connsiteX29" fmla="*/ 4414973 w 10638490"/>
              <a:gd name="connsiteY29" fmla="*/ 2308324 h 2308324"/>
              <a:gd name="connsiteX30" fmla="*/ 3643683 w 10638490"/>
              <a:gd name="connsiteY30" fmla="*/ 2308324 h 2308324"/>
              <a:gd name="connsiteX31" fmla="*/ 2978777 w 10638490"/>
              <a:gd name="connsiteY31" fmla="*/ 2308324 h 2308324"/>
              <a:gd name="connsiteX32" fmla="*/ 2633026 w 10638490"/>
              <a:gd name="connsiteY32" fmla="*/ 2308324 h 2308324"/>
              <a:gd name="connsiteX33" fmla="*/ 2074506 w 10638490"/>
              <a:gd name="connsiteY33" fmla="*/ 2308324 h 2308324"/>
              <a:gd name="connsiteX34" fmla="*/ 1303215 w 10638490"/>
              <a:gd name="connsiteY34" fmla="*/ 2308324 h 2308324"/>
              <a:gd name="connsiteX35" fmla="*/ 744694 w 10638490"/>
              <a:gd name="connsiteY35" fmla="*/ 2308324 h 2308324"/>
              <a:gd name="connsiteX36" fmla="*/ 0 w 10638490"/>
              <a:gd name="connsiteY36" fmla="*/ 2308324 h 2308324"/>
              <a:gd name="connsiteX37" fmla="*/ 0 w 10638490"/>
              <a:gd name="connsiteY37" fmla="*/ 1777409 h 2308324"/>
              <a:gd name="connsiteX38" fmla="*/ 0 w 10638490"/>
              <a:gd name="connsiteY38" fmla="*/ 1246495 h 2308324"/>
              <a:gd name="connsiteX39" fmla="*/ 0 w 10638490"/>
              <a:gd name="connsiteY39" fmla="*/ 623247 h 2308324"/>
              <a:gd name="connsiteX40" fmla="*/ 0 w 10638490"/>
              <a:gd name="connsiteY40"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638490" h="2308324" fill="none" extrusionOk="0">
                <a:moveTo>
                  <a:pt x="0" y="0"/>
                </a:moveTo>
                <a:cubicBezTo>
                  <a:pt x="270438" y="-27092"/>
                  <a:pt x="491073" y="-23128"/>
                  <a:pt x="877675" y="0"/>
                </a:cubicBezTo>
                <a:cubicBezTo>
                  <a:pt x="1264278" y="23128"/>
                  <a:pt x="1252434" y="-24782"/>
                  <a:pt x="1542581" y="0"/>
                </a:cubicBezTo>
                <a:cubicBezTo>
                  <a:pt x="1832728" y="24782"/>
                  <a:pt x="2036259" y="-36886"/>
                  <a:pt x="2420256" y="0"/>
                </a:cubicBezTo>
                <a:cubicBezTo>
                  <a:pt x="2804254" y="36886"/>
                  <a:pt x="3029460" y="25587"/>
                  <a:pt x="3297932" y="0"/>
                </a:cubicBezTo>
                <a:cubicBezTo>
                  <a:pt x="3566404" y="-25587"/>
                  <a:pt x="3948268" y="24830"/>
                  <a:pt x="4175607" y="0"/>
                </a:cubicBezTo>
                <a:cubicBezTo>
                  <a:pt x="4402946" y="-24830"/>
                  <a:pt x="4510950" y="952"/>
                  <a:pt x="4734128" y="0"/>
                </a:cubicBezTo>
                <a:cubicBezTo>
                  <a:pt x="4957306" y="-952"/>
                  <a:pt x="5162593" y="-25041"/>
                  <a:pt x="5399034" y="0"/>
                </a:cubicBezTo>
                <a:cubicBezTo>
                  <a:pt x="5635475" y="25041"/>
                  <a:pt x="5752105" y="-3211"/>
                  <a:pt x="5957554" y="0"/>
                </a:cubicBezTo>
                <a:cubicBezTo>
                  <a:pt x="6163003" y="3211"/>
                  <a:pt x="6311034" y="-15315"/>
                  <a:pt x="6516075" y="0"/>
                </a:cubicBezTo>
                <a:cubicBezTo>
                  <a:pt x="6721116" y="15315"/>
                  <a:pt x="6861663" y="-13443"/>
                  <a:pt x="6968211" y="0"/>
                </a:cubicBezTo>
                <a:cubicBezTo>
                  <a:pt x="7074759" y="13443"/>
                  <a:pt x="7328859" y="-8286"/>
                  <a:pt x="7633117" y="0"/>
                </a:cubicBezTo>
                <a:cubicBezTo>
                  <a:pt x="7937375" y="8286"/>
                  <a:pt x="8331466" y="10912"/>
                  <a:pt x="8510792" y="0"/>
                </a:cubicBezTo>
                <a:cubicBezTo>
                  <a:pt x="8690119" y="-10912"/>
                  <a:pt x="8904979" y="3356"/>
                  <a:pt x="9175698" y="0"/>
                </a:cubicBezTo>
                <a:cubicBezTo>
                  <a:pt x="9446417" y="-3356"/>
                  <a:pt x="9624491" y="17647"/>
                  <a:pt x="9840603" y="0"/>
                </a:cubicBezTo>
                <a:cubicBezTo>
                  <a:pt x="10056715" y="-17647"/>
                  <a:pt x="10396643" y="-19617"/>
                  <a:pt x="10638490" y="0"/>
                </a:cubicBezTo>
                <a:cubicBezTo>
                  <a:pt x="10618083" y="144642"/>
                  <a:pt x="10612721" y="395832"/>
                  <a:pt x="10638490" y="553998"/>
                </a:cubicBezTo>
                <a:cubicBezTo>
                  <a:pt x="10664259" y="712164"/>
                  <a:pt x="10651191" y="963985"/>
                  <a:pt x="10638490" y="1154162"/>
                </a:cubicBezTo>
                <a:cubicBezTo>
                  <a:pt x="10625789" y="1344339"/>
                  <a:pt x="10657857" y="1409216"/>
                  <a:pt x="10638490" y="1661993"/>
                </a:cubicBezTo>
                <a:cubicBezTo>
                  <a:pt x="10619123" y="1914770"/>
                  <a:pt x="10654782" y="2052956"/>
                  <a:pt x="10638490" y="2308324"/>
                </a:cubicBezTo>
                <a:cubicBezTo>
                  <a:pt x="10296733" y="2306483"/>
                  <a:pt x="10148476" y="2318490"/>
                  <a:pt x="9867199" y="2308324"/>
                </a:cubicBezTo>
                <a:cubicBezTo>
                  <a:pt x="9585922" y="2298158"/>
                  <a:pt x="9435072" y="2303789"/>
                  <a:pt x="9308679" y="2308324"/>
                </a:cubicBezTo>
                <a:cubicBezTo>
                  <a:pt x="9182286" y="2312859"/>
                  <a:pt x="9024493" y="2293022"/>
                  <a:pt x="8750158" y="2308324"/>
                </a:cubicBezTo>
                <a:cubicBezTo>
                  <a:pt x="8475823" y="2323626"/>
                  <a:pt x="8286095" y="2341101"/>
                  <a:pt x="8085252" y="2308324"/>
                </a:cubicBezTo>
                <a:cubicBezTo>
                  <a:pt x="7884409" y="2275547"/>
                  <a:pt x="7658487" y="2326283"/>
                  <a:pt x="7526732" y="2308324"/>
                </a:cubicBezTo>
                <a:cubicBezTo>
                  <a:pt x="7394977" y="2290365"/>
                  <a:pt x="7030719" y="2291332"/>
                  <a:pt x="6755441" y="2308324"/>
                </a:cubicBezTo>
                <a:cubicBezTo>
                  <a:pt x="6480163" y="2325316"/>
                  <a:pt x="6524431" y="2330250"/>
                  <a:pt x="6303305" y="2308324"/>
                </a:cubicBezTo>
                <a:cubicBezTo>
                  <a:pt x="6082179" y="2286398"/>
                  <a:pt x="5898403" y="2302548"/>
                  <a:pt x="5744785" y="2308324"/>
                </a:cubicBezTo>
                <a:cubicBezTo>
                  <a:pt x="5591167" y="2314100"/>
                  <a:pt x="5323366" y="2281148"/>
                  <a:pt x="4973494" y="2308324"/>
                </a:cubicBezTo>
                <a:cubicBezTo>
                  <a:pt x="4623622" y="2335500"/>
                  <a:pt x="4527311" y="2294210"/>
                  <a:pt x="4414973" y="2308324"/>
                </a:cubicBezTo>
                <a:cubicBezTo>
                  <a:pt x="4302635" y="2322438"/>
                  <a:pt x="3809104" y="2286621"/>
                  <a:pt x="3643683" y="2308324"/>
                </a:cubicBezTo>
                <a:cubicBezTo>
                  <a:pt x="3478262" y="2330028"/>
                  <a:pt x="3266556" y="2288543"/>
                  <a:pt x="2978777" y="2308324"/>
                </a:cubicBezTo>
                <a:cubicBezTo>
                  <a:pt x="2690998" y="2328105"/>
                  <a:pt x="2771428" y="2313785"/>
                  <a:pt x="2633026" y="2308324"/>
                </a:cubicBezTo>
                <a:cubicBezTo>
                  <a:pt x="2494624" y="2302863"/>
                  <a:pt x="2326976" y="2307173"/>
                  <a:pt x="2074506" y="2308324"/>
                </a:cubicBezTo>
                <a:cubicBezTo>
                  <a:pt x="1822036" y="2309475"/>
                  <a:pt x="1669048" y="2275085"/>
                  <a:pt x="1303215" y="2308324"/>
                </a:cubicBezTo>
                <a:cubicBezTo>
                  <a:pt x="937382" y="2341563"/>
                  <a:pt x="886847" y="2293789"/>
                  <a:pt x="744694" y="2308324"/>
                </a:cubicBezTo>
                <a:cubicBezTo>
                  <a:pt x="602541" y="2322859"/>
                  <a:pt x="337559" y="2324782"/>
                  <a:pt x="0" y="2308324"/>
                </a:cubicBezTo>
                <a:cubicBezTo>
                  <a:pt x="24113" y="2169864"/>
                  <a:pt x="-3895" y="2038427"/>
                  <a:pt x="0" y="1777409"/>
                </a:cubicBezTo>
                <a:cubicBezTo>
                  <a:pt x="3895" y="1516391"/>
                  <a:pt x="-1228" y="1508202"/>
                  <a:pt x="0" y="1246495"/>
                </a:cubicBezTo>
                <a:cubicBezTo>
                  <a:pt x="1228" y="984788"/>
                  <a:pt x="20310" y="819128"/>
                  <a:pt x="0" y="623247"/>
                </a:cubicBezTo>
                <a:cubicBezTo>
                  <a:pt x="-20310" y="427366"/>
                  <a:pt x="20481" y="166804"/>
                  <a:pt x="0" y="0"/>
                </a:cubicBezTo>
                <a:close/>
              </a:path>
              <a:path w="10638490" h="2308324" stroke="0" extrusionOk="0">
                <a:moveTo>
                  <a:pt x="0" y="0"/>
                </a:moveTo>
                <a:cubicBezTo>
                  <a:pt x="161645" y="16542"/>
                  <a:pt x="351829" y="-16732"/>
                  <a:pt x="558521" y="0"/>
                </a:cubicBezTo>
                <a:cubicBezTo>
                  <a:pt x="765213" y="16732"/>
                  <a:pt x="838152" y="13199"/>
                  <a:pt x="1010657" y="0"/>
                </a:cubicBezTo>
                <a:cubicBezTo>
                  <a:pt x="1183162" y="-13199"/>
                  <a:pt x="1256860" y="-19398"/>
                  <a:pt x="1462792" y="0"/>
                </a:cubicBezTo>
                <a:cubicBezTo>
                  <a:pt x="1668724" y="19398"/>
                  <a:pt x="1969332" y="-24364"/>
                  <a:pt x="2127698" y="0"/>
                </a:cubicBezTo>
                <a:cubicBezTo>
                  <a:pt x="2286064" y="24364"/>
                  <a:pt x="2644876" y="9626"/>
                  <a:pt x="2792604" y="0"/>
                </a:cubicBezTo>
                <a:cubicBezTo>
                  <a:pt x="2940332" y="-9626"/>
                  <a:pt x="3254099" y="26746"/>
                  <a:pt x="3563894" y="0"/>
                </a:cubicBezTo>
                <a:cubicBezTo>
                  <a:pt x="3873689" y="-26746"/>
                  <a:pt x="4064247" y="-26231"/>
                  <a:pt x="4228800" y="0"/>
                </a:cubicBezTo>
                <a:cubicBezTo>
                  <a:pt x="4393353" y="26231"/>
                  <a:pt x="4525619" y="-23524"/>
                  <a:pt x="4787321" y="0"/>
                </a:cubicBezTo>
                <a:cubicBezTo>
                  <a:pt x="5049023" y="23524"/>
                  <a:pt x="5382375" y="-5824"/>
                  <a:pt x="5558611" y="0"/>
                </a:cubicBezTo>
                <a:cubicBezTo>
                  <a:pt x="5734847" y="5824"/>
                  <a:pt x="5899797" y="-6231"/>
                  <a:pt x="6117132" y="0"/>
                </a:cubicBezTo>
                <a:cubicBezTo>
                  <a:pt x="6334467" y="6231"/>
                  <a:pt x="6771821" y="-29574"/>
                  <a:pt x="6994807" y="0"/>
                </a:cubicBezTo>
                <a:cubicBezTo>
                  <a:pt x="7217793" y="29574"/>
                  <a:pt x="7674116" y="37999"/>
                  <a:pt x="7872483" y="0"/>
                </a:cubicBezTo>
                <a:cubicBezTo>
                  <a:pt x="8070850" y="-37999"/>
                  <a:pt x="8482747" y="4273"/>
                  <a:pt x="8643773" y="0"/>
                </a:cubicBezTo>
                <a:cubicBezTo>
                  <a:pt x="8804799" y="-4273"/>
                  <a:pt x="9117927" y="-7339"/>
                  <a:pt x="9308679" y="0"/>
                </a:cubicBezTo>
                <a:cubicBezTo>
                  <a:pt x="9499431" y="7339"/>
                  <a:pt x="9784949" y="4263"/>
                  <a:pt x="9973584" y="0"/>
                </a:cubicBezTo>
                <a:cubicBezTo>
                  <a:pt x="10162220" y="-4263"/>
                  <a:pt x="10324999" y="-685"/>
                  <a:pt x="10638490" y="0"/>
                </a:cubicBezTo>
                <a:cubicBezTo>
                  <a:pt x="10635072" y="116835"/>
                  <a:pt x="10663490" y="387769"/>
                  <a:pt x="10638490" y="577081"/>
                </a:cubicBezTo>
                <a:cubicBezTo>
                  <a:pt x="10613490" y="766393"/>
                  <a:pt x="10635015" y="887542"/>
                  <a:pt x="10638490" y="1154162"/>
                </a:cubicBezTo>
                <a:cubicBezTo>
                  <a:pt x="10641965" y="1420782"/>
                  <a:pt x="10634174" y="1511905"/>
                  <a:pt x="10638490" y="1731243"/>
                </a:cubicBezTo>
                <a:cubicBezTo>
                  <a:pt x="10642806" y="1950581"/>
                  <a:pt x="10615752" y="2141096"/>
                  <a:pt x="10638490" y="2308324"/>
                </a:cubicBezTo>
                <a:cubicBezTo>
                  <a:pt x="10417312" y="2300824"/>
                  <a:pt x="10021651" y="2334721"/>
                  <a:pt x="9760815" y="2308324"/>
                </a:cubicBezTo>
                <a:cubicBezTo>
                  <a:pt x="9499979" y="2281927"/>
                  <a:pt x="9534514" y="2312733"/>
                  <a:pt x="9415064" y="2308324"/>
                </a:cubicBezTo>
                <a:cubicBezTo>
                  <a:pt x="9295614" y="2303915"/>
                  <a:pt x="8987391" y="2320326"/>
                  <a:pt x="8856543" y="2308324"/>
                </a:cubicBezTo>
                <a:cubicBezTo>
                  <a:pt x="8725695" y="2296322"/>
                  <a:pt x="8623782" y="2320390"/>
                  <a:pt x="8404407" y="2308324"/>
                </a:cubicBezTo>
                <a:cubicBezTo>
                  <a:pt x="8185032" y="2296258"/>
                  <a:pt x="8048362" y="2315638"/>
                  <a:pt x="7739501" y="2308324"/>
                </a:cubicBezTo>
                <a:cubicBezTo>
                  <a:pt x="7430640" y="2301010"/>
                  <a:pt x="7288984" y="2295818"/>
                  <a:pt x="7074596" y="2308324"/>
                </a:cubicBezTo>
                <a:cubicBezTo>
                  <a:pt x="6860209" y="2320830"/>
                  <a:pt x="6576500" y="2294841"/>
                  <a:pt x="6196920" y="2308324"/>
                </a:cubicBezTo>
                <a:cubicBezTo>
                  <a:pt x="5817340" y="2321807"/>
                  <a:pt x="5574974" y="2312464"/>
                  <a:pt x="5319245" y="2308324"/>
                </a:cubicBezTo>
                <a:cubicBezTo>
                  <a:pt x="5063517" y="2304184"/>
                  <a:pt x="4890724" y="2312702"/>
                  <a:pt x="4547954" y="2308324"/>
                </a:cubicBezTo>
                <a:cubicBezTo>
                  <a:pt x="4205184" y="2303946"/>
                  <a:pt x="3917285" y="2290707"/>
                  <a:pt x="3670279" y="2308324"/>
                </a:cubicBezTo>
                <a:cubicBezTo>
                  <a:pt x="3423274" y="2325941"/>
                  <a:pt x="3338328" y="2307970"/>
                  <a:pt x="3218143" y="2308324"/>
                </a:cubicBezTo>
                <a:cubicBezTo>
                  <a:pt x="3097958" y="2308678"/>
                  <a:pt x="2561104" y="2351743"/>
                  <a:pt x="2340468" y="2308324"/>
                </a:cubicBezTo>
                <a:cubicBezTo>
                  <a:pt x="2119832" y="2264905"/>
                  <a:pt x="1699826" y="2295100"/>
                  <a:pt x="1462792" y="2308324"/>
                </a:cubicBezTo>
                <a:cubicBezTo>
                  <a:pt x="1225758" y="2321548"/>
                  <a:pt x="1235570" y="2292395"/>
                  <a:pt x="1117041" y="2308324"/>
                </a:cubicBezTo>
                <a:cubicBezTo>
                  <a:pt x="998512" y="2324253"/>
                  <a:pt x="863441" y="2323805"/>
                  <a:pt x="771291" y="2308324"/>
                </a:cubicBezTo>
                <a:cubicBezTo>
                  <a:pt x="679141" y="2292844"/>
                  <a:pt x="226611" y="2313649"/>
                  <a:pt x="0" y="2308324"/>
                </a:cubicBezTo>
                <a:cubicBezTo>
                  <a:pt x="14373" y="2097664"/>
                  <a:pt x="7004" y="1937793"/>
                  <a:pt x="0" y="1777409"/>
                </a:cubicBezTo>
                <a:cubicBezTo>
                  <a:pt x="-7004" y="1617026"/>
                  <a:pt x="6964" y="1386465"/>
                  <a:pt x="0" y="1154162"/>
                </a:cubicBezTo>
                <a:cubicBezTo>
                  <a:pt x="-6964" y="921859"/>
                  <a:pt x="28022" y="690147"/>
                  <a:pt x="0" y="530915"/>
                </a:cubicBezTo>
                <a:cubicBezTo>
                  <a:pt x="-28022" y="371683"/>
                  <a:pt x="-10190" y="153726"/>
                  <a:pt x="0" y="0"/>
                </a:cubicBezTo>
                <a:close/>
              </a:path>
            </a:pathLst>
          </a:custGeom>
          <a:solidFill>
            <a:schemeClr val="accent1">
              <a:lumMod val="40000"/>
              <a:lumOff val="60000"/>
            </a:schemeClr>
          </a:solidFill>
          <a:ln>
            <a:solidFill>
              <a:schemeClr val="tx1"/>
            </a:solidFill>
            <a:extLst>
              <a:ext uri="{C807C97D-BFC1-408E-A445-0C87EB9F89A2}">
                <ask:lineSketchStyleProps xmlns:ask="http://schemas.microsoft.com/office/drawing/2018/sketchyshapes" sd="3894293521">
                  <a:prstGeom prst="rect">
                    <a:avLst/>
                  </a:prstGeom>
                  <ask:type>
                    <ask:lineSketchFreehand/>
                  </ask:type>
                </ask:lineSketchStyleProps>
              </a:ext>
            </a:extLst>
          </a:ln>
        </p:spPr>
        <p:txBody>
          <a:bodyPr wrap="none" rtlCol="0">
            <a:spAutoFit/>
          </a:bodyPr>
          <a:lstStyle/>
          <a:p>
            <a:r>
              <a:rPr lang="es-ES" sz="1400" dirty="0"/>
              <a:t>Consejos:</a:t>
            </a:r>
          </a:p>
          <a:p>
            <a:pPr lvl="1"/>
            <a:r>
              <a:rPr lang="es-ES" sz="1400" dirty="0"/>
              <a:t>Piensa antes de publicar información en tu red social</a:t>
            </a:r>
          </a:p>
          <a:p>
            <a:pPr lvl="1"/>
            <a:r>
              <a:rPr lang="es-ES" sz="1400" dirty="0"/>
              <a:t>Debes ser consciente de que la información que compartas en una red social puede ser vista por terceras personas </a:t>
            </a:r>
          </a:p>
          <a:p>
            <a:pPr lvl="1"/>
            <a:r>
              <a:rPr lang="es-ES" sz="1400" dirty="0"/>
              <a:t>Antes de publicar información personal en una red social, plantéate qué quieres compartir y con quién</a:t>
            </a:r>
          </a:p>
          <a:p>
            <a:pPr lvl="1"/>
            <a:r>
              <a:rPr lang="es-ES" sz="1400" dirty="0"/>
              <a:t>Valora qué información personal quieres proporcionar a la hora de usar las redes sociales</a:t>
            </a:r>
          </a:p>
          <a:p>
            <a:pPr lvl="1"/>
            <a:r>
              <a:rPr lang="es-ES" sz="1400" dirty="0"/>
              <a:t>Tu perfil en una red social no debería ser una puerta abierta a tu intimidad personal</a:t>
            </a:r>
          </a:p>
          <a:p>
            <a:pPr lvl="1"/>
            <a:r>
              <a:rPr lang="es-ES" sz="1400" dirty="0"/>
              <a:t>Con el paso de los años, lo que publicas en Internet se convierte en tu reputación digital</a:t>
            </a:r>
          </a:p>
          <a:p>
            <a:pPr lvl="1"/>
            <a:r>
              <a:rPr lang="es-ES" sz="1400" dirty="0"/>
              <a:t>Revisa las opciones de configuración de cada red social para tener controladas las principales aspectos de privacidad y seguridad</a:t>
            </a:r>
          </a:p>
          <a:p>
            <a:pPr lvl="1"/>
            <a:r>
              <a:rPr lang="es-ES" sz="1400" dirty="0"/>
              <a:t>Hay cierto tipo de información que no deberías publicar en tus perfiles para no comprometer tu privacidad y no sea utilizada en tu contra</a:t>
            </a:r>
          </a:p>
          <a:p>
            <a:endParaRPr lang="es-ES" dirty="0"/>
          </a:p>
        </p:txBody>
      </p:sp>
    </p:spTree>
    <p:extLst>
      <p:ext uri="{BB962C8B-B14F-4D97-AF65-F5344CB8AC3E}">
        <p14:creationId xmlns:p14="http://schemas.microsoft.com/office/powerpoint/2010/main" val="192376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1FE73DE4-7F7C-44AC-93E2-5DE6831B5F44}"/>
              </a:ext>
            </a:extLst>
          </p:cNvPr>
          <p:cNvSpPr txBox="1">
            <a:spLocks/>
          </p:cNvSpPr>
          <p:nvPr/>
        </p:nvSpPr>
        <p:spPr>
          <a:xfrm>
            <a:off x="838200" y="365125"/>
            <a:ext cx="10515600" cy="1325563"/>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b="1">
                <a:solidFill>
                  <a:srgbClr val="00B050"/>
                </a:solidFill>
              </a:rPr>
              <a:t>Taller- 10</a:t>
            </a:r>
            <a:r>
              <a:rPr lang="es-ES" sz="3200" b="1"/>
              <a:t>: Identificando </a:t>
            </a:r>
            <a:r>
              <a:rPr lang="es-ES" sz="3200" b="1">
                <a:solidFill>
                  <a:srgbClr val="0070C0"/>
                </a:solidFill>
              </a:rPr>
              <a:t>timos y otros riesgos </a:t>
            </a:r>
            <a:r>
              <a:rPr lang="es-ES" sz="3200" b="1"/>
              <a:t>en servicios de mensajería.</a:t>
            </a:r>
          </a:p>
        </p:txBody>
      </p:sp>
      <p:sp>
        <p:nvSpPr>
          <p:cNvPr id="4" name="Marcador de contenido 2">
            <a:extLst>
              <a:ext uri="{FF2B5EF4-FFF2-40B4-BE49-F238E27FC236}">
                <a16:creationId xmlns:a16="http://schemas.microsoft.com/office/drawing/2014/main" id="{A9FAF711-E710-4223-B256-36EB5CEF6D86}"/>
              </a:ext>
            </a:extLst>
          </p:cNvPr>
          <p:cNvSpPr txBox="1">
            <a:spLocks/>
          </p:cNvSpPr>
          <p:nvPr/>
        </p:nvSpPr>
        <p:spPr>
          <a:xfrm>
            <a:off x="725869" y="2955922"/>
            <a:ext cx="10515600" cy="657516"/>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s-ES" sz="1800"/>
              <a:t>Conocer las estrategias de engaño ayuda a evitar caer en sus trampas PRESTA ATENCIÓN a esto:</a:t>
            </a:r>
          </a:p>
        </p:txBody>
      </p:sp>
      <p:sp>
        <p:nvSpPr>
          <p:cNvPr id="5" name="CuadroTexto 4">
            <a:extLst>
              <a:ext uri="{FF2B5EF4-FFF2-40B4-BE49-F238E27FC236}">
                <a16:creationId xmlns:a16="http://schemas.microsoft.com/office/drawing/2014/main" id="{B33E070D-CAEE-49FB-BFEF-89470B0039AD}"/>
              </a:ext>
            </a:extLst>
          </p:cNvPr>
          <p:cNvSpPr txBox="1"/>
          <p:nvPr/>
        </p:nvSpPr>
        <p:spPr>
          <a:xfrm>
            <a:off x="7229462" y="1077204"/>
            <a:ext cx="4609289" cy="8309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S" sz="1200" b="1" i="1">
                <a:latin typeface="Arial" panose="020B0604020202020204" pitchFamily="34" charset="0"/>
                <a:cs typeface="Arial" panose="020B0604020202020204" pitchFamily="34" charset="0"/>
              </a:rPr>
              <a:t>He recibido un mensaje por WhatsApp el cual dice que puedo ganar 50 euros para gastar en una famosa tienda. Tengo que rellenar una encuesta y reenviar el mensaje a 10 contactos. ¿Debo creérmelo? </a:t>
            </a:r>
          </a:p>
        </p:txBody>
      </p:sp>
      <p:sp>
        <p:nvSpPr>
          <p:cNvPr id="6" name="CuadroTexto 5">
            <a:extLst>
              <a:ext uri="{FF2B5EF4-FFF2-40B4-BE49-F238E27FC236}">
                <a16:creationId xmlns:a16="http://schemas.microsoft.com/office/drawing/2014/main" id="{6BE766AE-6516-4D48-B26C-917DC6C255B1}"/>
              </a:ext>
            </a:extLst>
          </p:cNvPr>
          <p:cNvSpPr txBox="1"/>
          <p:nvPr/>
        </p:nvSpPr>
        <p:spPr>
          <a:xfrm>
            <a:off x="1154566" y="3780460"/>
            <a:ext cx="1470274" cy="415498"/>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s-ES" sz="1050"/>
              <a:t>Mensajes de contactos </a:t>
            </a:r>
          </a:p>
          <a:p>
            <a:pPr algn="ctr"/>
            <a:r>
              <a:rPr lang="es-ES" sz="1050"/>
              <a:t>desconocidos</a:t>
            </a:r>
          </a:p>
        </p:txBody>
      </p:sp>
      <p:sp>
        <p:nvSpPr>
          <p:cNvPr id="7" name="CuadroTexto 6">
            <a:extLst>
              <a:ext uri="{FF2B5EF4-FFF2-40B4-BE49-F238E27FC236}">
                <a16:creationId xmlns:a16="http://schemas.microsoft.com/office/drawing/2014/main" id="{3C5D271F-0FD8-47E3-9181-F581EACE926D}"/>
              </a:ext>
            </a:extLst>
          </p:cNvPr>
          <p:cNvSpPr txBox="1"/>
          <p:nvPr/>
        </p:nvSpPr>
        <p:spPr>
          <a:xfrm>
            <a:off x="3513447" y="3894780"/>
            <a:ext cx="1399742" cy="25391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s-ES" sz="1050"/>
              <a:t>Enlaces a páginas web</a:t>
            </a:r>
          </a:p>
        </p:txBody>
      </p:sp>
      <p:sp>
        <p:nvSpPr>
          <p:cNvPr id="8" name="CuadroTexto 7">
            <a:extLst>
              <a:ext uri="{FF2B5EF4-FFF2-40B4-BE49-F238E27FC236}">
                <a16:creationId xmlns:a16="http://schemas.microsoft.com/office/drawing/2014/main" id="{15620BAF-87FF-45A3-91E5-0B04127A2ADD}"/>
              </a:ext>
            </a:extLst>
          </p:cNvPr>
          <p:cNvSpPr txBox="1"/>
          <p:nvPr/>
        </p:nvSpPr>
        <p:spPr>
          <a:xfrm>
            <a:off x="5983669" y="3712073"/>
            <a:ext cx="1970732"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s-ES" sz="1200"/>
              <a:t>Bulos y mensajes en cadena.</a:t>
            </a:r>
          </a:p>
          <a:p>
            <a:r>
              <a:rPr lang="es-ES" sz="1200"/>
              <a:t>NO LOS REENVÍES</a:t>
            </a:r>
          </a:p>
        </p:txBody>
      </p:sp>
      <p:sp>
        <p:nvSpPr>
          <p:cNvPr id="9" name="CuadroTexto 8">
            <a:extLst>
              <a:ext uri="{FF2B5EF4-FFF2-40B4-BE49-F238E27FC236}">
                <a16:creationId xmlns:a16="http://schemas.microsoft.com/office/drawing/2014/main" id="{DAFA3ED8-5E2E-48C4-8979-0D814800A9F4}"/>
              </a:ext>
            </a:extLst>
          </p:cNvPr>
          <p:cNvSpPr txBox="1"/>
          <p:nvPr/>
        </p:nvSpPr>
        <p:spPr>
          <a:xfrm>
            <a:off x="8671703" y="3800554"/>
            <a:ext cx="2849947"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s-ES" sz="1200"/>
              <a:t>Especialmente si: es alarmista, </a:t>
            </a:r>
          </a:p>
          <a:p>
            <a:r>
              <a:rPr lang="es-ES" sz="1200"/>
              <a:t>solicita datos privados o contiene premios,</a:t>
            </a:r>
          </a:p>
          <a:p>
            <a:r>
              <a:rPr lang="es-ES" sz="1200"/>
              <a:t> cupones, sorteos…</a:t>
            </a:r>
          </a:p>
        </p:txBody>
      </p:sp>
      <p:sp>
        <p:nvSpPr>
          <p:cNvPr id="10" name="CuadroTexto 9">
            <a:extLst>
              <a:ext uri="{FF2B5EF4-FFF2-40B4-BE49-F238E27FC236}">
                <a16:creationId xmlns:a16="http://schemas.microsoft.com/office/drawing/2014/main" id="{A1A14F7B-46A4-4369-9B6E-4E0646465952}"/>
              </a:ext>
            </a:extLst>
          </p:cNvPr>
          <p:cNvSpPr txBox="1"/>
          <p:nvPr/>
        </p:nvSpPr>
        <p:spPr>
          <a:xfrm>
            <a:off x="1019741" y="4574338"/>
            <a:ext cx="10515600" cy="33855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S" sz="1600"/>
              <a:t>Consejos y recomendaciones ¿A qué otros riesgos te expones?</a:t>
            </a:r>
          </a:p>
        </p:txBody>
      </p:sp>
      <p:sp>
        <p:nvSpPr>
          <p:cNvPr id="11" name="CuadroTexto 10">
            <a:extLst>
              <a:ext uri="{FF2B5EF4-FFF2-40B4-BE49-F238E27FC236}">
                <a16:creationId xmlns:a16="http://schemas.microsoft.com/office/drawing/2014/main" id="{D8DAF961-B643-467D-8CBC-DE4A0ED644C3}"/>
              </a:ext>
            </a:extLst>
          </p:cNvPr>
          <p:cNvSpPr txBox="1"/>
          <p:nvPr/>
        </p:nvSpPr>
        <p:spPr>
          <a:xfrm>
            <a:off x="1382886" y="5207729"/>
            <a:ext cx="1550874" cy="461665"/>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s-ES" sz="1200" dirty="0"/>
              <a:t>Que tus datos, fotos…</a:t>
            </a:r>
          </a:p>
          <a:p>
            <a:r>
              <a:rPr lang="es-ES" sz="1200" dirty="0"/>
              <a:t>se hagan públicos</a:t>
            </a:r>
          </a:p>
        </p:txBody>
      </p:sp>
      <p:sp>
        <p:nvSpPr>
          <p:cNvPr id="12" name="CuadroTexto 11">
            <a:extLst>
              <a:ext uri="{FF2B5EF4-FFF2-40B4-BE49-F238E27FC236}">
                <a16:creationId xmlns:a16="http://schemas.microsoft.com/office/drawing/2014/main" id="{FE5377B5-4DBC-4AD8-A389-BF91D72EAAB0}"/>
              </a:ext>
            </a:extLst>
          </p:cNvPr>
          <p:cNvSpPr txBox="1"/>
          <p:nvPr/>
        </p:nvSpPr>
        <p:spPr>
          <a:xfrm>
            <a:off x="4407578" y="5207729"/>
            <a:ext cx="2462854" cy="27699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s-ES" sz="1200"/>
              <a:t>Que alguien intercepte tus mensajes</a:t>
            </a:r>
          </a:p>
        </p:txBody>
      </p:sp>
      <p:sp>
        <p:nvSpPr>
          <p:cNvPr id="13" name="CuadroTexto 12">
            <a:extLst>
              <a:ext uri="{FF2B5EF4-FFF2-40B4-BE49-F238E27FC236}">
                <a16:creationId xmlns:a16="http://schemas.microsoft.com/office/drawing/2014/main" id="{39D52DDB-086A-4568-9DCD-92C453F1E1EF}"/>
              </a:ext>
            </a:extLst>
          </p:cNvPr>
          <p:cNvSpPr txBox="1"/>
          <p:nvPr/>
        </p:nvSpPr>
        <p:spPr>
          <a:xfrm>
            <a:off x="7499170" y="5313492"/>
            <a:ext cx="2357761" cy="276999"/>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200" dirty="0"/>
              <a:t>Que introduzcan un virus al equipo</a:t>
            </a:r>
          </a:p>
        </p:txBody>
      </p:sp>
      <p:sp>
        <p:nvSpPr>
          <p:cNvPr id="14" name="CuadroTexto 13">
            <a:extLst>
              <a:ext uri="{FF2B5EF4-FFF2-40B4-BE49-F238E27FC236}">
                <a16:creationId xmlns:a16="http://schemas.microsoft.com/office/drawing/2014/main" id="{D64BCD7A-4322-4E67-9E27-C3E97C518AD1}"/>
              </a:ext>
            </a:extLst>
          </p:cNvPr>
          <p:cNvSpPr txBox="1"/>
          <p:nvPr/>
        </p:nvSpPr>
        <p:spPr>
          <a:xfrm>
            <a:off x="838200" y="2186777"/>
            <a:ext cx="4280659"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s-ES" sz="1200"/>
              <a:t>Taller: La clase se divide en pequeño grupo y responde qué haría. </a:t>
            </a:r>
          </a:p>
          <a:p>
            <a:r>
              <a:rPr lang="es-ES" sz="1200"/>
              <a:t>Después se ponen en común las respuestas y se dan los consejos</a:t>
            </a:r>
          </a:p>
        </p:txBody>
      </p:sp>
      <p:sp>
        <p:nvSpPr>
          <p:cNvPr id="15" name="CuadroTexto 14">
            <a:extLst>
              <a:ext uri="{FF2B5EF4-FFF2-40B4-BE49-F238E27FC236}">
                <a16:creationId xmlns:a16="http://schemas.microsoft.com/office/drawing/2014/main" id="{33A5BC34-4775-4702-B462-25E3ACE79BE0}"/>
              </a:ext>
            </a:extLst>
          </p:cNvPr>
          <p:cNvSpPr txBox="1"/>
          <p:nvPr/>
        </p:nvSpPr>
        <p:spPr>
          <a:xfrm>
            <a:off x="8244413" y="6008720"/>
            <a:ext cx="2370457" cy="276999"/>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200" dirty="0"/>
              <a:t>Que te lleve a páginas no deseadas</a:t>
            </a:r>
          </a:p>
        </p:txBody>
      </p:sp>
      <p:sp>
        <p:nvSpPr>
          <p:cNvPr id="16" name="CuadroTexto 15">
            <a:extLst>
              <a:ext uri="{FF2B5EF4-FFF2-40B4-BE49-F238E27FC236}">
                <a16:creationId xmlns:a16="http://schemas.microsoft.com/office/drawing/2014/main" id="{D8BD3B46-66A6-4C76-B26E-A3DF8B191257}"/>
              </a:ext>
            </a:extLst>
          </p:cNvPr>
          <p:cNvSpPr txBox="1"/>
          <p:nvPr/>
        </p:nvSpPr>
        <p:spPr>
          <a:xfrm>
            <a:off x="1382886" y="6056566"/>
            <a:ext cx="2375458" cy="276999"/>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200" dirty="0"/>
              <a:t>Que alguien acceda a tu ordenador</a:t>
            </a:r>
          </a:p>
        </p:txBody>
      </p:sp>
      <p:sp>
        <p:nvSpPr>
          <p:cNvPr id="17" name="CuadroTexto 16">
            <a:extLst>
              <a:ext uri="{FF2B5EF4-FFF2-40B4-BE49-F238E27FC236}">
                <a16:creationId xmlns:a16="http://schemas.microsoft.com/office/drawing/2014/main" id="{DE7E85B5-2837-41F5-9176-9745B1A1A395}"/>
              </a:ext>
            </a:extLst>
          </p:cNvPr>
          <p:cNvSpPr txBox="1"/>
          <p:nvPr/>
        </p:nvSpPr>
        <p:spPr>
          <a:xfrm>
            <a:off x="4607276" y="6002576"/>
            <a:ext cx="1452385" cy="276999"/>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200" dirty="0"/>
              <a:t>Que te roben dinero</a:t>
            </a:r>
          </a:p>
        </p:txBody>
      </p:sp>
    </p:spTree>
    <p:extLst>
      <p:ext uri="{BB962C8B-B14F-4D97-AF65-F5344CB8AC3E}">
        <p14:creationId xmlns:p14="http://schemas.microsoft.com/office/powerpoint/2010/main" val="81939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16" grpId="0" animBg="1"/>
      <p:bldP spid="17"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FE38E0-6236-4CF3-B683-0F8847F1DBF1}"/>
              </a:ext>
            </a:extLst>
          </p:cNvPr>
          <p:cNvSpPr txBox="1">
            <a:spLocks/>
          </p:cNvSpPr>
          <p:nvPr/>
        </p:nvSpPr>
        <p:spPr>
          <a:xfrm>
            <a:off x="838200" y="420680"/>
            <a:ext cx="10515600" cy="9335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a:solidFill>
                  <a:srgbClr val="00B050"/>
                </a:solidFill>
              </a:rPr>
              <a:t>Taller- 11</a:t>
            </a:r>
            <a:r>
              <a:rPr lang="es-ES"/>
              <a:t>: Toda la </a:t>
            </a:r>
            <a:r>
              <a:rPr lang="es-ES">
                <a:solidFill>
                  <a:srgbClr val="0070C0"/>
                </a:solidFill>
              </a:rPr>
              <a:t>información que se publica </a:t>
            </a:r>
            <a:r>
              <a:rPr lang="es-ES"/>
              <a:t>en Internet ¿es cierta?</a:t>
            </a:r>
          </a:p>
        </p:txBody>
      </p:sp>
      <p:sp>
        <p:nvSpPr>
          <p:cNvPr id="3" name="Marcador de contenido 2">
            <a:extLst>
              <a:ext uri="{FF2B5EF4-FFF2-40B4-BE49-F238E27FC236}">
                <a16:creationId xmlns:a16="http://schemas.microsoft.com/office/drawing/2014/main" id="{5E853841-DEFE-4AD5-B72F-48F9C9025181}"/>
              </a:ext>
            </a:extLst>
          </p:cNvPr>
          <p:cNvSpPr txBox="1">
            <a:spLocks/>
          </p:cNvSpPr>
          <p:nvPr/>
        </p:nvSpPr>
        <p:spPr>
          <a:xfrm>
            <a:off x="838200" y="1298715"/>
            <a:ext cx="10515600" cy="324330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ES" dirty="0"/>
          </a:p>
          <a:p>
            <a:endParaRPr lang="es-ES" dirty="0"/>
          </a:p>
          <a:p>
            <a:endParaRPr lang="es-ES" dirty="0"/>
          </a:p>
          <a:p>
            <a:endParaRPr lang="es-ES" dirty="0"/>
          </a:p>
          <a:p>
            <a:endParaRPr lang="es-ES" dirty="0"/>
          </a:p>
          <a:p>
            <a:endParaRPr lang="es-ES" dirty="0"/>
          </a:p>
          <a:p>
            <a:endParaRPr lang="es-ES" dirty="0"/>
          </a:p>
          <a:p>
            <a:r>
              <a:rPr lang="es-ES" dirty="0"/>
              <a:t>Taller: cada alumno/a, de forma individual, piensa una historia o suceso que contará al resto de la clase. Y de forma ordenada los alumnos irán diciendo si creen que esa información dada es cierta o no. </a:t>
            </a:r>
          </a:p>
          <a:p>
            <a:pPr marL="0" indent="0">
              <a:buNone/>
            </a:pPr>
            <a:endParaRPr lang="es-ES" dirty="0"/>
          </a:p>
        </p:txBody>
      </p:sp>
      <p:sp>
        <p:nvSpPr>
          <p:cNvPr id="4" name="Doble onda 3">
            <a:extLst>
              <a:ext uri="{FF2B5EF4-FFF2-40B4-BE49-F238E27FC236}">
                <a16:creationId xmlns:a16="http://schemas.microsoft.com/office/drawing/2014/main" id="{B1BDBA6B-9C65-412F-B33F-634539613208}"/>
              </a:ext>
            </a:extLst>
          </p:cNvPr>
          <p:cNvSpPr/>
          <p:nvPr/>
        </p:nvSpPr>
        <p:spPr>
          <a:xfrm>
            <a:off x="3644348" y="1706217"/>
            <a:ext cx="7222435" cy="1722783"/>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He recibido en mi WhatsApp una alerta sobre un supuesto timo que circula por la red, he pinchado en el enlace que me facilitaba y se me ha descargado una app</a:t>
            </a:r>
          </a:p>
        </p:txBody>
      </p:sp>
      <p:pic>
        <p:nvPicPr>
          <p:cNvPr id="6" name="Imagen 5">
            <a:extLst>
              <a:ext uri="{FF2B5EF4-FFF2-40B4-BE49-F238E27FC236}">
                <a16:creationId xmlns:a16="http://schemas.microsoft.com/office/drawing/2014/main" id="{BD1229AE-B326-49B1-A3DF-E3532FF04813}"/>
              </a:ext>
            </a:extLst>
          </p:cNvPr>
          <p:cNvPicPr>
            <a:picLocks noChangeAspect="1"/>
          </p:cNvPicPr>
          <p:nvPr/>
        </p:nvPicPr>
        <p:blipFill>
          <a:blip r:embed="rId2"/>
          <a:stretch>
            <a:fillRect/>
          </a:stretch>
        </p:blipFill>
        <p:spPr>
          <a:xfrm>
            <a:off x="463826" y="1729106"/>
            <a:ext cx="2944053" cy="1699894"/>
          </a:xfrm>
          <a:prstGeom prst="rect">
            <a:avLst/>
          </a:prstGeom>
        </p:spPr>
      </p:pic>
      <p:sp>
        <p:nvSpPr>
          <p:cNvPr id="5" name="CuadroTexto 4">
            <a:extLst>
              <a:ext uri="{FF2B5EF4-FFF2-40B4-BE49-F238E27FC236}">
                <a16:creationId xmlns:a16="http://schemas.microsoft.com/office/drawing/2014/main" id="{1E3076E0-4F11-BE96-14CF-92687F1BF1AC}"/>
              </a:ext>
            </a:extLst>
          </p:cNvPr>
          <p:cNvSpPr txBox="1"/>
          <p:nvPr/>
        </p:nvSpPr>
        <p:spPr>
          <a:xfrm>
            <a:off x="488935" y="4542021"/>
            <a:ext cx="10864866" cy="2092881"/>
          </a:xfrm>
          <a:custGeom>
            <a:avLst/>
            <a:gdLst>
              <a:gd name="connsiteX0" fmla="*/ 0 w 10864866"/>
              <a:gd name="connsiteY0" fmla="*/ 0 h 2092881"/>
              <a:gd name="connsiteX1" fmla="*/ 463186 w 10864866"/>
              <a:gd name="connsiteY1" fmla="*/ 0 h 2092881"/>
              <a:gd name="connsiteX2" fmla="*/ 817724 w 10864866"/>
              <a:gd name="connsiteY2" fmla="*/ 0 h 2092881"/>
              <a:gd name="connsiteX3" fmla="*/ 1280911 w 10864866"/>
              <a:gd name="connsiteY3" fmla="*/ 0 h 2092881"/>
              <a:gd name="connsiteX4" fmla="*/ 2070043 w 10864866"/>
              <a:gd name="connsiteY4" fmla="*/ 0 h 2092881"/>
              <a:gd name="connsiteX5" fmla="*/ 2859175 w 10864866"/>
              <a:gd name="connsiteY5" fmla="*/ 0 h 2092881"/>
              <a:gd name="connsiteX6" fmla="*/ 3648308 w 10864866"/>
              <a:gd name="connsiteY6" fmla="*/ 0 h 2092881"/>
              <a:gd name="connsiteX7" fmla="*/ 4328791 w 10864866"/>
              <a:gd name="connsiteY7" fmla="*/ 0 h 2092881"/>
              <a:gd name="connsiteX8" fmla="*/ 5009275 w 10864866"/>
              <a:gd name="connsiteY8" fmla="*/ 0 h 2092881"/>
              <a:gd name="connsiteX9" fmla="*/ 5363813 w 10864866"/>
              <a:gd name="connsiteY9" fmla="*/ 0 h 2092881"/>
              <a:gd name="connsiteX10" fmla="*/ 6152945 w 10864866"/>
              <a:gd name="connsiteY10" fmla="*/ 0 h 2092881"/>
              <a:gd name="connsiteX11" fmla="*/ 6507483 w 10864866"/>
              <a:gd name="connsiteY11" fmla="*/ 0 h 2092881"/>
              <a:gd name="connsiteX12" fmla="*/ 7079318 w 10864866"/>
              <a:gd name="connsiteY12" fmla="*/ 0 h 2092881"/>
              <a:gd name="connsiteX13" fmla="*/ 7651153 w 10864866"/>
              <a:gd name="connsiteY13" fmla="*/ 0 h 2092881"/>
              <a:gd name="connsiteX14" fmla="*/ 8222988 w 10864866"/>
              <a:gd name="connsiteY14" fmla="*/ 0 h 2092881"/>
              <a:gd name="connsiteX15" fmla="*/ 8468877 w 10864866"/>
              <a:gd name="connsiteY15" fmla="*/ 0 h 2092881"/>
              <a:gd name="connsiteX16" fmla="*/ 8932064 w 10864866"/>
              <a:gd name="connsiteY16" fmla="*/ 0 h 2092881"/>
              <a:gd name="connsiteX17" fmla="*/ 9503899 w 10864866"/>
              <a:gd name="connsiteY17" fmla="*/ 0 h 2092881"/>
              <a:gd name="connsiteX18" fmla="*/ 9749788 w 10864866"/>
              <a:gd name="connsiteY18" fmla="*/ 0 h 2092881"/>
              <a:gd name="connsiteX19" fmla="*/ 10212974 w 10864866"/>
              <a:gd name="connsiteY19" fmla="*/ 0 h 2092881"/>
              <a:gd name="connsiteX20" fmla="*/ 10864866 w 10864866"/>
              <a:gd name="connsiteY20" fmla="*/ 0 h 2092881"/>
              <a:gd name="connsiteX21" fmla="*/ 10864866 w 10864866"/>
              <a:gd name="connsiteY21" fmla="*/ 544149 h 2092881"/>
              <a:gd name="connsiteX22" fmla="*/ 10864866 w 10864866"/>
              <a:gd name="connsiteY22" fmla="*/ 1046441 h 2092881"/>
              <a:gd name="connsiteX23" fmla="*/ 10864866 w 10864866"/>
              <a:gd name="connsiteY23" fmla="*/ 1506874 h 2092881"/>
              <a:gd name="connsiteX24" fmla="*/ 10864866 w 10864866"/>
              <a:gd name="connsiteY24" fmla="*/ 2092881 h 2092881"/>
              <a:gd name="connsiteX25" fmla="*/ 10075734 w 10864866"/>
              <a:gd name="connsiteY25" fmla="*/ 2092881 h 2092881"/>
              <a:gd name="connsiteX26" fmla="*/ 9829845 w 10864866"/>
              <a:gd name="connsiteY26" fmla="*/ 2092881 h 2092881"/>
              <a:gd name="connsiteX27" fmla="*/ 9040712 w 10864866"/>
              <a:gd name="connsiteY27" fmla="*/ 2092881 h 2092881"/>
              <a:gd name="connsiteX28" fmla="*/ 8468877 w 10864866"/>
              <a:gd name="connsiteY28" fmla="*/ 2092881 h 2092881"/>
              <a:gd name="connsiteX29" fmla="*/ 8114339 w 10864866"/>
              <a:gd name="connsiteY29" fmla="*/ 2092881 h 2092881"/>
              <a:gd name="connsiteX30" fmla="*/ 7759802 w 10864866"/>
              <a:gd name="connsiteY30" fmla="*/ 2092881 h 2092881"/>
              <a:gd name="connsiteX31" fmla="*/ 7296615 w 10864866"/>
              <a:gd name="connsiteY31" fmla="*/ 2092881 h 2092881"/>
              <a:gd name="connsiteX32" fmla="*/ 6507483 w 10864866"/>
              <a:gd name="connsiteY32" fmla="*/ 2092881 h 2092881"/>
              <a:gd name="connsiteX33" fmla="*/ 6044297 w 10864866"/>
              <a:gd name="connsiteY33" fmla="*/ 2092881 h 2092881"/>
              <a:gd name="connsiteX34" fmla="*/ 5689759 w 10864866"/>
              <a:gd name="connsiteY34" fmla="*/ 2092881 h 2092881"/>
              <a:gd name="connsiteX35" fmla="*/ 5443870 w 10864866"/>
              <a:gd name="connsiteY35" fmla="*/ 2092881 h 2092881"/>
              <a:gd name="connsiteX36" fmla="*/ 4654737 w 10864866"/>
              <a:gd name="connsiteY36" fmla="*/ 2092881 h 2092881"/>
              <a:gd name="connsiteX37" fmla="*/ 4408848 w 10864866"/>
              <a:gd name="connsiteY37" fmla="*/ 2092881 h 2092881"/>
              <a:gd name="connsiteX38" fmla="*/ 3945662 w 10864866"/>
              <a:gd name="connsiteY38" fmla="*/ 2092881 h 2092881"/>
              <a:gd name="connsiteX39" fmla="*/ 3265178 w 10864866"/>
              <a:gd name="connsiteY39" fmla="*/ 2092881 h 2092881"/>
              <a:gd name="connsiteX40" fmla="*/ 2584694 w 10864866"/>
              <a:gd name="connsiteY40" fmla="*/ 2092881 h 2092881"/>
              <a:gd name="connsiteX41" fmla="*/ 1904211 w 10864866"/>
              <a:gd name="connsiteY41" fmla="*/ 2092881 h 2092881"/>
              <a:gd name="connsiteX42" fmla="*/ 1332376 w 10864866"/>
              <a:gd name="connsiteY42" fmla="*/ 2092881 h 2092881"/>
              <a:gd name="connsiteX43" fmla="*/ 1086487 w 10864866"/>
              <a:gd name="connsiteY43" fmla="*/ 2092881 h 2092881"/>
              <a:gd name="connsiteX44" fmla="*/ 514652 w 10864866"/>
              <a:gd name="connsiteY44" fmla="*/ 2092881 h 2092881"/>
              <a:gd name="connsiteX45" fmla="*/ 0 w 10864866"/>
              <a:gd name="connsiteY45" fmla="*/ 2092881 h 2092881"/>
              <a:gd name="connsiteX46" fmla="*/ 0 w 10864866"/>
              <a:gd name="connsiteY46" fmla="*/ 1611518 h 2092881"/>
              <a:gd name="connsiteX47" fmla="*/ 0 w 10864866"/>
              <a:gd name="connsiteY47" fmla="*/ 1046441 h 2092881"/>
              <a:gd name="connsiteX48" fmla="*/ 0 w 10864866"/>
              <a:gd name="connsiteY48" fmla="*/ 565078 h 2092881"/>
              <a:gd name="connsiteX49" fmla="*/ 0 w 10864866"/>
              <a:gd name="connsiteY49" fmla="*/ 0 h 209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64866" h="2092881" fill="none" extrusionOk="0">
                <a:moveTo>
                  <a:pt x="0" y="0"/>
                </a:moveTo>
                <a:cubicBezTo>
                  <a:pt x="138659" y="-14289"/>
                  <a:pt x="308267" y="489"/>
                  <a:pt x="463186" y="0"/>
                </a:cubicBezTo>
                <a:cubicBezTo>
                  <a:pt x="618105" y="-489"/>
                  <a:pt x="690781" y="29342"/>
                  <a:pt x="817724" y="0"/>
                </a:cubicBezTo>
                <a:cubicBezTo>
                  <a:pt x="944667" y="-29342"/>
                  <a:pt x="1126213" y="18075"/>
                  <a:pt x="1280911" y="0"/>
                </a:cubicBezTo>
                <a:cubicBezTo>
                  <a:pt x="1435609" y="-18075"/>
                  <a:pt x="1837472" y="3744"/>
                  <a:pt x="2070043" y="0"/>
                </a:cubicBezTo>
                <a:cubicBezTo>
                  <a:pt x="2302614" y="-3744"/>
                  <a:pt x="2472607" y="92736"/>
                  <a:pt x="2859175" y="0"/>
                </a:cubicBezTo>
                <a:cubicBezTo>
                  <a:pt x="3245743" y="-92736"/>
                  <a:pt x="3453154" y="87969"/>
                  <a:pt x="3648308" y="0"/>
                </a:cubicBezTo>
                <a:cubicBezTo>
                  <a:pt x="3843462" y="-87969"/>
                  <a:pt x="4110413" y="62955"/>
                  <a:pt x="4328791" y="0"/>
                </a:cubicBezTo>
                <a:cubicBezTo>
                  <a:pt x="4547169" y="-62955"/>
                  <a:pt x="4809139" y="69925"/>
                  <a:pt x="5009275" y="0"/>
                </a:cubicBezTo>
                <a:cubicBezTo>
                  <a:pt x="5209411" y="-69925"/>
                  <a:pt x="5252042" y="37205"/>
                  <a:pt x="5363813" y="0"/>
                </a:cubicBezTo>
                <a:cubicBezTo>
                  <a:pt x="5475584" y="-37205"/>
                  <a:pt x="5852687" y="69232"/>
                  <a:pt x="6152945" y="0"/>
                </a:cubicBezTo>
                <a:cubicBezTo>
                  <a:pt x="6453203" y="-69232"/>
                  <a:pt x="6337519" y="34589"/>
                  <a:pt x="6507483" y="0"/>
                </a:cubicBezTo>
                <a:cubicBezTo>
                  <a:pt x="6677447" y="-34589"/>
                  <a:pt x="6933280" y="44826"/>
                  <a:pt x="7079318" y="0"/>
                </a:cubicBezTo>
                <a:cubicBezTo>
                  <a:pt x="7225357" y="-44826"/>
                  <a:pt x="7370925" y="36297"/>
                  <a:pt x="7651153" y="0"/>
                </a:cubicBezTo>
                <a:cubicBezTo>
                  <a:pt x="7931381" y="-36297"/>
                  <a:pt x="8100686" y="10761"/>
                  <a:pt x="8222988" y="0"/>
                </a:cubicBezTo>
                <a:cubicBezTo>
                  <a:pt x="8345291" y="-10761"/>
                  <a:pt x="8398608" y="12661"/>
                  <a:pt x="8468877" y="0"/>
                </a:cubicBezTo>
                <a:cubicBezTo>
                  <a:pt x="8539146" y="-12661"/>
                  <a:pt x="8734116" y="12828"/>
                  <a:pt x="8932064" y="0"/>
                </a:cubicBezTo>
                <a:cubicBezTo>
                  <a:pt x="9130012" y="-12828"/>
                  <a:pt x="9224127" y="50811"/>
                  <a:pt x="9503899" y="0"/>
                </a:cubicBezTo>
                <a:cubicBezTo>
                  <a:pt x="9783671" y="-50811"/>
                  <a:pt x="9649275" y="26236"/>
                  <a:pt x="9749788" y="0"/>
                </a:cubicBezTo>
                <a:cubicBezTo>
                  <a:pt x="9850301" y="-26236"/>
                  <a:pt x="10019559" y="6557"/>
                  <a:pt x="10212974" y="0"/>
                </a:cubicBezTo>
                <a:cubicBezTo>
                  <a:pt x="10406389" y="-6557"/>
                  <a:pt x="10622439" y="68013"/>
                  <a:pt x="10864866" y="0"/>
                </a:cubicBezTo>
                <a:cubicBezTo>
                  <a:pt x="10876147" y="240435"/>
                  <a:pt x="10818928" y="349370"/>
                  <a:pt x="10864866" y="544149"/>
                </a:cubicBezTo>
                <a:cubicBezTo>
                  <a:pt x="10910804" y="738928"/>
                  <a:pt x="10823088" y="851941"/>
                  <a:pt x="10864866" y="1046441"/>
                </a:cubicBezTo>
                <a:cubicBezTo>
                  <a:pt x="10906644" y="1240941"/>
                  <a:pt x="10849834" y="1381964"/>
                  <a:pt x="10864866" y="1506874"/>
                </a:cubicBezTo>
                <a:cubicBezTo>
                  <a:pt x="10879898" y="1631784"/>
                  <a:pt x="10827980" y="1957941"/>
                  <a:pt x="10864866" y="2092881"/>
                </a:cubicBezTo>
                <a:cubicBezTo>
                  <a:pt x="10558317" y="2129587"/>
                  <a:pt x="10349728" y="2058754"/>
                  <a:pt x="10075734" y="2092881"/>
                </a:cubicBezTo>
                <a:cubicBezTo>
                  <a:pt x="9801740" y="2127008"/>
                  <a:pt x="9902105" y="2080466"/>
                  <a:pt x="9829845" y="2092881"/>
                </a:cubicBezTo>
                <a:cubicBezTo>
                  <a:pt x="9757585" y="2105296"/>
                  <a:pt x="9384064" y="2089212"/>
                  <a:pt x="9040712" y="2092881"/>
                </a:cubicBezTo>
                <a:cubicBezTo>
                  <a:pt x="8697360" y="2096550"/>
                  <a:pt x="8738450" y="2057877"/>
                  <a:pt x="8468877" y="2092881"/>
                </a:cubicBezTo>
                <a:cubicBezTo>
                  <a:pt x="8199304" y="2127885"/>
                  <a:pt x="8288982" y="2079469"/>
                  <a:pt x="8114339" y="2092881"/>
                </a:cubicBezTo>
                <a:cubicBezTo>
                  <a:pt x="7939696" y="2106293"/>
                  <a:pt x="7844534" y="2073917"/>
                  <a:pt x="7759802" y="2092881"/>
                </a:cubicBezTo>
                <a:cubicBezTo>
                  <a:pt x="7675070" y="2111845"/>
                  <a:pt x="7497041" y="2074453"/>
                  <a:pt x="7296615" y="2092881"/>
                </a:cubicBezTo>
                <a:cubicBezTo>
                  <a:pt x="7096189" y="2111309"/>
                  <a:pt x="6760996" y="2091010"/>
                  <a:pt x="6507483" y="2092881"/>
                </a:cubicBezTo>
                <a:cubicBezTo>
                  <a:pt x="6253970" y="2094752"/>
                  <a:pt x="6183111" y="2047994"/>
                  <a:pt x="6044297" y="2092881"/>
                </a:cubicBezTo>
                <a:cubicBezTo>
                  <a:pt x="5905483" y="2137768"/>
                  <a:pt x="5807651" y="2050501"/>
                  <a:pt x="5689759" y="2092881"/>
                </a:cubicBezTo>
                <a:cubicBezTo>
                  <a:pt x="5571867" y="2135261"/>
                  <a:pt x="5502882" y="2089108"/>
                  <a:pt x="5443870" y="2092881"/>
                </a:cubicBezTo>
                <a:cubicBezTo>
                  <a:pt x="5384858" y="2096654"/>
                  <a:pt x="4857960" y="2023575"/>
                  <a:pt x="4654737" y="2092881"/>
                </a:cubicBezTo>
                <a:cubicBezTo>
                  <a:pt x="4451514" y="2162187"/>
                  <a:pt x="4466809" y="2073140"/>
                  <a:pt x="4408848" y="2092881"/>
                </a:cubicBezTo>
                <a:cubicBezTo>
                  <a:pt x="4350887" y="2112622"/>
                  <a:pt x="4109322" y="2070611"/>
                  <a:pt x="3945662" y="2092881"/>
                </a:cubicBezTo>
                <a:cubicBezTo>
                  <a:pt x="3782002" y="2115151"/>
                  <a:pt x="3425979" y="2048493"/>
                  <a:pt x="3265178" y="2092881"/>
                </a:cubicBezTo>
                <a:cubicBezTo>
                  <a:pt x="3104377" y="2137269"/>
                  <a:pt x="2900517" y="2052841"/>
                  <a:pt x="2584694" y="2092881"/>
                </a:cubicBezTo>
                <a:cubicBezTo>
                  <a:pt x="2268871" y="2132921"/>
                  <a:pt x="2069082" y="2087172"/>
                  <a:pt x="1904211" y="2092881"/>
                </a:cubicBezTo>
                <a:cubicBezTo>
                  <a:pt x="1739340" y="2098590"/>
                  <a:pt x="1566988" y="2040031"/>
                  <a:pt x="1332376" y="2092881"/>
                </a:cubicBezTo>
                <a:cubicBezTo>
                  <a:pt x="1097764" y="2145731"/>
                  <a:pt x="1194952" y="2084339"/>
                  <a:pt x="1086487" y="2092881"/>
                </a:cubicBezTo>
                <a:cubicBezTo>
                  <a:pt x="978022" y="2101423"/>
                  <a:pt x="669355" y="2084007"/>
                  <a:pt x="514652" y="2092881"/>
                </a:cubicBezTo>
                <a:cubicBezTo>
                  <a:pt x="359950" y="2101755"/>
                  <a:pt x="182219" y="2062417"/>
                  <a:pt x="0" y="2092881"/>
                </a:cubicBezTo>
                <a:cubicBezTo>
                  <a:pt x="-44913" y="1969377"/>
                  <a:pt x="37589" y="1829160"/>
                  <a:pt x="0" y="1611518"/>
                </a:cubicBezTo>
                <a:cubicBezTo>
                  <a:pt x="-37589" y="1393876"/>
                  <a:pt x="19189" y="1217749"/>
                  <a:pt x="0" y="1046441"/>
                </a:cubicBezTo>
                <a:cubicBezTo>
                  <a:pt x="-19189" y="875133"/>
                  <a:pt x="29673" y="738860"/>
                  <a:pt x="0" y="565078"/>
                </a:cubicBezTo>
                <a:cubicBezTo>
                  <a:pt x="-29673" y="391296"/>
                  <a:pt x="4461" y="249540"/>
                  <a:pt x="0" y="0"/>
                </a:cubicBezTo>
                <a:close/>
              </a:path>
              <a:path w="10864866" h="2092881" stroke="0" extrusionOk="0">
                <a:moveTo>
                  <a:pt x="0" y="0"/>
                </a:moveTo>
                <a:cubicBezTo>
                  <a:pt x="173684" y="-14899"/>
                  <a:pt x="278795" y="12735"/>
                  <a:pt x="463186" y="0"/>
                </a:cubicBezTo>
                <a:cubicBezTo>
                  <a:pt x="647577" y="-12735"/>
                  <a:pt x="835255" y="52636"/>
                  <a:pt x="1035021" y="0"/>
                </a:cubicBezTo>
                <a:cubicBezTo>
                  <a:pt x="1234788" y="-52636"/>
                  <a:pt x="1242582" y="25796"/>
                  <a:pt x="1389559" y="0"/>
                </a:cubicBezTo>
                <a:cubicBezTo>
                  <a:pt x="1536536" y="-25796"/>
                  <a:pt x="1967830" y="88225"/>
                  <a:pt x="2178692" y="0"/>
                </a:cubicBezTo>
                <a:cubicBezTo>
                  <a:pt x="2389554" y="-88225"/>
                  <a:pt x="2353295" y="20587"/>
                  <a:pt x="2424581" y="0"/>
                </a:cubicBezTo>
                <a:cubicBezTo>
                  <a:pt x="2495867" y="-20587"/>
                  <a:pt x="2802385" y="67629"/>
                  <a:pt x="2996416" y="0"/>
                </a:cubicBezTo>
                <a:cubicBezTo>
                  <a:pt x="3190448" y="-67629"/>
                  <a:pt x="3284198" y="21052"/>
                  <a:pt x="3459602" y="0"/>
                </a:cubicBezTo>
                <a:cubicBezTo>
                  <a:pt x="3635006" y="-21052"/>
                  <a:pt x="3826877" y="10103"/>
                  <a:pt x="3922788" y="0"/>
                </a:cubicBezTo>
                <a:cubicBezTo>
                  <a:pt x="4018699" y="-10103"/>
                  <a:pt x="4290815" y="39390"/>
                  <a:pt x="4385975" y="0"/>
                </a:cubicBezTo>
                <a:cubicBezTo>
                  <a:pt x="4481135" y="-39390"/>
                  <a:pt x="4578957" y="15418"/>
                  <a:pt x="4631864" y="0"/>
                </a:cubicBezTo>
                <a:cubicBezTo>
                  <a:pt x="4684771" y="-15418"/>
                  <a:pt x="4946001" y="18510"/>
                  <a:pt x="5203699" y="0"/>
                </a:cubicBezTo>
                <a:cubicBezTo>
                  <a:pt x="5461397" y="-18510"/>
                  <a:pt x="5377768" y="11873"/>
                  <a:pt x="5449588" y="0"/>
                </a:cubicBezTo>
                <a:cubicBezTo>
                  <a:pt x="5521408" y="-11873"/>
                  <a:pt x="5642391" y="27950"/>
                  <a:pt x="5695477" y="0"/>
                </a:cubicBezTo>
                <a:cubicBezTo>
                  <a:pt x="5748563" y="-27950"/>
                  <a:pt x="5883899" y="12525"/>
                  <a:pt x="5941366" y="0"/>
                </a:cubicBezTo>
                <a:cubicBezTo>
                  <a:pt x="5998833" y="-12525"/>
                  <a:pt x="6414641" y="31124"/>
                  <a:pt x="6730499" y="0"/>
                </a:cubicBezTo>
                <a:cubicBezTo>
                  <a:pt x="7046357" y="-31124"/>
                  <a:pt x="7100524" y="6595"/>
                  <a:pt x="7302334" y="0"/>
                </a:cubicBezTo>
                <a:cubicBezTo>
                  <a:pt x="7504145" y="-6595"/>
                  <a:pt x="7818799" y="81194"/>
                  <a:pt x="7982817" y="0"/>
                </a:cubicBezTo>
                <a:cubicBezTo>
                  <a:pt x="8146835" y="-81194"/>
                  <a:pt x="8230583" y="3753"/>
                  <a:pt x="8337355" y="0"/>
                </a:cubicBezTo>
                <a:cubicBezTo>
                  <a:pt x="8444127" y="-3753"/>
                  <a:pt x="8705548" y="38734"/>
                  <a:pt x="8909190" y="0"/>
                </a:cubicBezTo>
                <a:cubicBezTo>
                  <a:pt x="9112833" y="-38734"/>
                  <a:pt x="9450721" y="39241"/>
                  <a:pt x="9698322" y="0"/>
                </a:cubicBezTo>
                <a:cubicBezTo>
                  <a:pt x="9945923" y="-39241"/>
                  <a:pt x="9951875" y="23404"/>
                  <a:pt x="10161509" y="0"/>
                </a:cubicBezTo>
                <a:cubicBezTo>
                  <a:pt x="10371143" y="-23404"/>
                  <a:pt x="10689768" y="16219"/>
                  <a:pt x="10864866" y="0"/>
                </a:cubicBezTo>
                <a:cubicBezTo>
                  <a:pt x="10874307" y="114810"/>
                  <a:pt x="10814938" y="347648"/>
                  <a:pt x="10864866" y="502291"/>
                </a:cubicBezTo>
                <a:cubicBezTo>
                  <a:pt x="10914794" y="656934"/>
                  <a:pt x="10822070" y="809537"/>
                  <a:pt x="10864866" y="1046441"/>
                </a:cubicBezTo>
                <a:cubicBezTo>
                  <a:pt x="10907662" y="1283345"/>
                  <a:pt x="10857035" y="1461867"/>
                  <a:pt x="10864866" y="1590590"/>
                </a:cubicBezTo>
                <a:cubicBezTo>
                  <a:pt x="10872697" y="1719313"/>
                  <a:pt x="10811993" y="1904085"/>
                  <a:pt x="10864866" y="2092881"/>
                </a:cubicBezTo>
                <a:cubicBezTo>
                  <a:pt x="10683726" y="2142136"/>
                  <a:pt x="10506965" y="2065954"/>
                  <a:pt x="10401680" y="2092881"/>
                </a:cubicBezTo>
                <a:cubicBezTo>
                  <a:pt x="10296395" y="2119808"/>
                  <a:pt x="9881061" y="2070916"/>
                  <a:pt x="9612547" y="2092881"/>
                </a:cubicBezTo>
                <a:cubicBezTo>
                  <a:pt x="9344033" y="2114846"/>
                  <a:pt x="9126828" y="2035691"/>
                  <a:pt x="8932064" y="2092881"/>
                </a:cubicBezTo>
                <a:cubicBezTo>
                  <a:pt x="8737300" y="2150071"/>
                  <a:pt x="8462563" y="2037657"/>
                  <a:pt x="8251580" y="2092881"/>
                </a:cubicBezTo>
                <a:cubicBezTo>
                  <a:pt x="8040597" y="2148105"/>
                  <a:pt x="7935372" y="2085464"/>
                  <a:pt x="7788393" y="2092881"/>
                </a:cubicBezTo>
                <a:cubicBezTo>
                  <a:pt x="7641414" y="2100298"/>
                  <a:pt x="7596236" y="2084067"/>
                  <a:pt x="7542504" y="2092881"/>
                </a:cubicBezTo>
                <a:cubicBezTo>
                  <a:pt x="7488772" y="2101695"/>
                  <a:pt x="6928792" y="2016918"/>
                  <a:pt x="6753372" y="2092881"/>
                </a:cubicBezTo>
                <a:cubicBezTo>
                  <a:pt x="6577952" y="2168844"/>
                  <a:pt x="6128665" y="2070930"/>
                  <a:pt x="5964240" y="2092881"/>
                </a:cubicBezTo>
                <a:cubicBezTo>
                  <a:pt x="5799815" y="2114832"/>
                  <a:pt x="5372155" y="2074924"/>
                  <a:pt x="5175107" y="2092881"/>
                </a:cubicBezTo>
                <a:cubicBezTo>
                  <a:pt x="4978059" y="2110838"/>
                  <a:pt x="4761596" y="2027658"/>
                  <a:pt x="4603272" y="2092881"/>
                </a:cubicBezTo>
                <a:cubicBezTo>
                  <a:pt x="4444948" y="2158104"/>
                  <a:pt x="4242735" y="2072151"/>
                  <a:pt x="3922788" y="2092881"/>
                </a:cubicBezTo>
                <a:cubicBezTo>
                  <a:pt x="3602841" y="2113611"/>
                  <a:pt x="3299516" y="2046312"/>
                  <a:pt x="3133656" y="2092881"/>
                </a:cubicBezTo>
                <a:cubicBezTo>
                  <a:pt x="2967796" y="2139450"/>
                  <a:pt x="2712587" y="2081416"/>
                  <a:pt x="2561821" y="2092881"/>
                </a:cubicBezTo>
                <a:cubicBezTo>
                  <a:pt x="2411056" y="2104346"/>
                  <a:pt x="2400513" y="2078296"/>
                  <a:pt x="2315932" y="2092881"/>
                </a:cubicBezTo>
                <a:cubicBezTo>
                  <a:pt x="2231351" y="2107466"/>
                  <a:pt x="2181559" y="2070178"/>
                  <a:pt x="2070043" y="2092881"/>
                </a:cubicBezTo>
                <a:cubicBezTo>
                  <a:pt x="1958527" y="2115584"/>
                  <a:pt x="1925202" y="2085937"/>
                  <a:pt x="1824154" y="2092881"/>
                </a:cubicBezTo>
                <a:cubicBezTo>
                  <a:pt x="1723106" y="2099825"/>
                  <a:pt x="1532914" y="2087953"/>
                  <a:pt x="1360967" y="2092881"/>
                </a:cubicBezTo>
                <a:cubicBezTo>
                  <a:pt x="1189020" y="2097809"/>
                  <a:pt x="976724" y="2054765"/>
                  <a:pt x="789132" y="2092881"/>
                </a:cubicBezTo>
                <a:cubicBezTo>
                  <a:pt x="601540" y="2130997"/>
                  <a:pt x="255615" y="2008807"/>
                  <a:pt x="0" y="2092881"/>
                </a:cubicBezTo>
                <a:cubicBezTo>
                  <a:pt x="-50516" y="1864852"/>
                  <a:pt x="7046" y="1711865"/>
                  <a:pt x="0" y="1611518"/>
                </a:cubicBezTo>
                <a:cubicBezTo>
                  <a:pt x="-7046" y="1511171"/>
                  <a:pt x="14219" y="1241512"/>
                  <a:pt x="0" y="1130156"/>
                </a:cubicBezTo>
                <a:cubicBezTo>
                  <a:pt x="-14219" y="1018800"/>
                  <a:pt x="32079" y="796378"/>
                  <a:pt x="0" y="565078"/>
                </a:cubicBezTo>
                <a:cubicBezTo>
                  <a:pt x="-32079" y="333778"/>
                  <a:pt x="2632" y="245738"/>
                  <a:pt x="0" y="0"/>
                </a:cubicBezTo>
                <a:close/>
              </a:path>
            </a:pathLst>
          </a:custGeom>
          <a:solidFill>
            <a:schemeClr val="accent1">
              <a:lumMod val="40000"/>
              <a:lumOff val="60000"/>
            </a:schemeClr>
          </a:solidFill>
          <a:ln>
            <a:solidFill>
              <a:schemeClr val="tx1"/>
            </a:solidFill>
            <a:extLst>
              <a:ext uri="{C807C97D-BFC1-408E-A445-0C87EB9F89A2}">
                <ask:lineSketchStyleProps xmlns:ask="http://schemas.microsoft.com/office/drawing/2018/sketchyshapes" sd="1862077962">
                  <a:prstGeom prst="rect">
                    <a:avLst/>
                  </a:prstGeom>
                  <ask:type>
                    <ask:lineSketchScribble/>
                  </ask:type>
                </ask:lineSketchStyleProps>
              </a:ext>
            </a:extLst>
          </a:ln>
        </p:spPr>
        <p:txBody>
          <a:bodyPr wrap="square" rtlCol="0">
            <a:spAutoFit/>
          </a:bodyPr>
          <a:lstStyle/>
          <a:p>
            <a:r>
              <a:rPr lang="es-ES" sz="1600" dirty="0"/>
              <a:t>Consejos:</a:t>
            </a:r>
          </a:p>
          <a:p>
            <a:pPr lvl="1"/>
            <a:r>
              <a:rPr lang="es-ES" sz="1600" dirty="0"/>
              <a:t>En la red circulan muchos bulos o falsas noticias que generan inquietud sin ningún fundamento</a:t>
            </a:r>
          </a:p>
          <a:p>
            <a:pPr lvl="1"/>
            <a:r>
              <a:rPr lang="es-ES" sz="1600" dirty="0"/>
              <a:t>Las falsas noticias se utilizan para engañar y que accedas a sitios web infectados, así que se pueden esconder campañas de phishing</a:t>
            </a:r>
          </a:p>
          <a:p>
            <a:pPr lvl="1"/>
            <a:r>
              <a:rPr lang="es-ES" sz="1600" dirty="0"/>
              <a:t>Desconfía de las cadenas de mensajes, no accedas a los enlaces que te facilitan y no instales una app para ver una noticia</a:t>
            </a:r>
          </a:p>
          <a:p>
            <a:pPr lvl="1"/>
            <a:r>
              <a:rPr lang="es-ES" sz="1600" dirty="0"/>
              <a:t>No reenvíes cadenas con mensajes alarmistas, si dudas de la veracidad de una información pregunta a la parte implicada y revisa la configuración de las apps de mensajería y redes para controlar quién puede contactar contigo</a:t>
            </a:r>
          </a:p>
          <a:p>
            <a:endParaRPr lang="es-ES" dirty="0"/>
          </a:p>
        </p:txBody>
      </p:sp>
    </p:spTree>
    <p:extLst>
      <p:ext uri="{BB962C8B-B14F-4D97-AF65-F5344CB8AC3E}">
        <p14:creationId xmlns:p14="http://schemas.microsoft.com/office/powerpoint/2010/main" val="17128793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525078-CCA6-45BB-B114-72ABB75A0A5C}"/>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b="1">
                <a:solidFill>
                  <a:srgbClr val="00B050"/>
                </a:solidFill>
              </a:rPr>
              <a:t>Taller- 12</a:t>
            </a:r>
            <a:r>
              <a:rPr lang="es-ES" sz="3200" b="1"/>
              <a:t>: </a:t>
            </a:r>
            <a:r>
              <a:rPr lang="es-ES" sz="3200" b="1">
                <a:solidFill>
                  <a:srgbClr val="00B0F0"/>
                </a:solidFill>
              </a:rPr>
              <a:t>Phishing</a:t>
            </a:r>
            <a:r>
              <a:rPr lang="es-ES" sz="3200" b="1"/>
              <a:t>: el fraude que intenta robar nuestros datos personales y bancarios</a:t>
            </a:r>
          </a:p>
        </p:txBody>
      </p:sp>
      <p:sp>
        <p:nvSpPr>
          <p:cNvPr id="3" name="Marcador de contenido 2">
            <a:extLst>
              <a:ext uri="{FF2B5EF4-FFF2-40B4-BE49-F238E27FC236}">
                <a16:creationId xmlns:a16="http://schemas.microsoft.com/office/drawing/2014/main" id="{F207B565-5B05-43B9-8859-3F52FB9424A5}"/>
              </a:ext>
            </a:extLst>
          </p:cNvPr>
          <p:cNvSpPr txBox="1">
            <a:spLocks/>
          </p:cNvSpPr>
          <p:nvPr/>
        </p:nvSpPr>
        <p:spPr>
          <a:xfrm>
            <a:off x="725869" y="2955922"/>
            <a:ext cx="10515600" cy="657516"/>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s-ES" sz="1800"/>
              <a:t>Los ciberdelincuentes copian el diseño de las webs de los bancos y nos intentan redirigir a éstas para hacerse con nuestros datos e incluso el número de cuenta y las claves de acceso.</a:t>
            </a:r>
          </a:p>
        </p:txBody>
      </p:sp>
      <p:sp>
        <p:nvSpPr>
          <p:cNvPr id="4" name="CuadroTexto 3">
            <a:extLst>
              <a:ext uri="{FF2B5EF4-FFF2-40B4-BE49-F238E27FC236}">
                <a16:creationId xmlns:a16="http://schemas.microsoft.com/office/drawing/2014/main" id="{DA210004-DC94-41C9-8924-C76D6B987BDD}"/>
              </a:ext>
            </a:extLst>
          </p:cNvPr>
          <p:cNvSpPr txBox="1"/>
          <p:nvPr/>
        </p:nvSpPr>
        <p:spPr>
          <a:xfrm>
            <a:off x="7229462" y="1077204"/>
            <a:ext cx="4609289" cy="8309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S" sz="1200" b="1" i="1">
                <a:latin typeface="Arial" panose="020B0604020202020204" pitchFamily="34" charset="0"/>
                <a:cs typeface="Arial" panose="020B0604020202020204" pitchFamily="34" charset="0"/>
              </a:rPr>
              <a:t>He recibido un mensaje el cual me solicita que actualice mis datos bancarios haciendo clic en un enlace. Me ha extrañado que la URL no es la misma de siempre de mi banco.</a:t>
            </a:r>
          </a:p>
        </p:txBody>
      </p:sp>
      <p:sp>
        <p:nvSpPr>
          <p:cNvPr id="5" name="CuadroTexto 4">
            <a:extLst>
              <a:ext uri="{FF2B5EF4-FFF2-40B4-BE49-F238E27FC236}">
                <a16:creationId xmlns:a16="http://schemas.microsoft.com/office/drawing/2014/main" id="{47108BD4-CC82-4736-B742-49EED3EF1815}"/>
              </a:ext>
            </a:extLst>
          </p:cNvPr>
          <p:cNvSpPr txBox="1"/>
          <p:nvPr/>
        </p:nvSpPr>
        <p:spPr>
          <a:xfrm>
            <a:off x="1239636" y="3696163"/>
            <a:ext cx="2154756" cy="90024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s-ES" sz="1050"/>
              <a:t>Tratan de llamar nuestra atención </a:t>
            </a:r>
          </a:p>
          <a:p>
            <a:pPr algn="ctr"/>
            <a:r>
              <a:rPr lang="es-ES" sz="1050"/>
              <a:t>con un mensaje alarmista. </a:t>
            </a:r>
          </a:p>
          <a:p>
            <a:pPr algn="ctr"/>
            <a:r>
              <a:rPr lang="es-ES" sz="1050"/>
              <a:t>Por ejemplo que si no introducimos </a:t>
            </a:r>
          </a:p>
          <a:p>
            <a:pPr algn="ctr"/>
            <a:r>
              <a:rPr lang="es-ES" sz="1050"/>
              <a:t>los datos cancelarán nuestra </a:t>
            </a:r>
          </a:p>
          <a:p>
            <a:pPr algn="ctr"/>
            <a:r>
              <a:rPr lang="es-ES" sz="1050"/>
              <a:t>cuenta y perderemos el dinero.</a:t>
            </a:r>
          </a:p>
        </p:txBody>
      </p:sp>
      <p:sp>
        <p:nvSpPr>
          <p:cNvPr id="6" name="CuadroTexto 5">
            <a:extLst>
              <a:ext uri="{FF2B5EF4-FFF2-40B4-BE49-F238E27FC236}">
                <a16:creationId xmlns:a16="http://schemas.microsoft.com/office/drawing/2014/main" id="{6171724A-2EC5-4BA0-AA15-F70BDB977FF2}"/>
              </a:ext>
            </a:extLst>
          </p:cNvPr>
          <p:cNvSpPr txBox="1"/>
          <p:nvPr/>
        </p:nvSpPr>
        <p:spPr>
          <a:xfrm>
            <a:off x="3954789" y="3792132"/>
            <a:ext cx="1864613" cy="57708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s-ES" sz="1050"/>
              <a:t>La web es una copia exacta de </a:t>
            </a:r>
          </a:p>
          <a:p>
            <a:r>
              <a:rPr lang="es-ES" sz="1050"/>
              <a:t>la de nuestro banco, pero es </a:t>
            </a:r>
          </a:p>
          <a:p>
            <a:r>
              <a:rPr lang="es-ES" sz="1050"/>
              <a:t>una FALSIFICACIÓN</a:t>
            </a:r>
          </a:p>
        </p:txBody>
      </p:sp>
      <p:sp>
        <p:nvSpPr>
          <p:cNvPr id="7" name="CuadroTexto 6">
            <a:extLst>
              <a:ext uri="{FF2B5EF4-FFF2-40B4-BE49-F238E27FC236}">
                <a16:creationId xmlns:a16="http://schemas.microsoft.com/office/drawing/2014/main" id="{8E42444F-8E50-41F0-AD8D-8623BF22CC8E}"/>
              </a:ext>
            </a:extLst>
          </p:cNvPr>
          <p:cNvSpPr txBox="1"/>
          <p:nvPr/>
        </p:nvSpPr>
        <p:spPr>
          <a:xfrm>
            <a:off x="6539146" y="3843717"/>
            <a:ext cx="1223348"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s-ES" sz="1200"/>
              <a:t>Borra esa URL y </a:t>
            </a:r>
          </a:p>
          <a:p>
            <a:r>
              <a:rPr lang="es-ES" sz="1200"/>
              <a:t>NO LA REENVÍES</a:t>
            </a:r>
          </a:p>
        </p:txBody>
      </p:sp>
      <p:sp>
        <p:nvSpPr>
          <p:cNvPr id="8" name="CuadroTexto 7">
            <a:extLst>
              <a:ext uri="{FF2B5EF4-FFF2-40B4-BE49-F238E27FC236}">
                <a16:creationId xmlns:a16="http://schemas.microsoft.com/office/drawing/2014/main" id="{B7E45532-18BA-4060-8324-829F99346F22}"/>
              </a:ext>
            </a:extLst>
          </p:cNvPr>
          <p:cNvSpPr txBox="1"/>
          <p:nvPr/>
        </p:nvSpPr>
        <p:spPr>
          <a:xfrm>
            <a:off x="8671703" y="3800554"/>
            <a:ext cx="2895536" cy="83099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s-ES" sz="1200"/>
              <a:t>Su finalidad es hacerse con nuestros datos, </a:t>
            </a:r>
          </a:p>
          <a:p>
            <a:r>
              <a:rPr lang="es-ES" sz="1200"/>
              <a:t>número de cuenta y claves de acceso </a:t>
            </a:r>
          </a:p>
          <a:p>
            <a:r>
              <a:rPr lang="es-ES" sz="1200"/>
              <a:t>para robarnos el dinero mediante pagos </a:t>
            </a:r>
          </a:p>
          <a:p>
            <a:r>
              <a:rPr lang="es-ES" sz="1200"/>
              <a:t>o trasferencias</a:t>
            </a:r>
          </a:p>
        </p:txBody>
      </p:sp>
      <p:sp>
        <p:nvSpPr>
          <p:cNvPr id="9" name="CuadroTexto 8">
            <a:extLst>
              <a:ext uri="{FF2B5EF4-FFF2-40B4-BE49-F238E27FC236}">
                <a16:creationId xmlns:a16="http://schemas.microsoft.com/office/drawing/2014/main" id="{D40B15D0-6971-48F6-9B0B-676BA4EEED4A}"/>
              </a:ext>
            </a:extLst>
          </p:cNvPr>
          <p:cNvSpPr txBox="1"/>
          <p:nvPr/>
        </p:nvSpPr>
        <p:spPr>
          <a:xfrm>
            <a:off x="1006050" y="4728227"/>
            <a:ext cx="10515600" cy="33855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S" sz="1600"/>
              <a:t>Consejos y recomendaciones </a:t>
            </a:r>
          </a:p>
        </p:txBody>
      </p:sp>
      <p:sp>
        <p:nvSpPr>
          <p:cNvPr id="10" name="CuadroTexto 9">
            <a:extLst>
              <a:ext uri="{FF2B5EF4-FFF2-40B4-BE49-F238E27FC236}">
                <a16:creationId xmlns:a16="http://schemas.microsoft.com/office/drawing/2014/main" id="{AB53728E-9D04-478F-8527-712165E8E78E}"/>
              </a:ext>
            </a:extLst>
          </p:cNvPr>
          <p:cNvSpPr txBox="1"/>
          <p:nvPr/>
        </p:nvSpPr>
        <p:spPr>
          <a:xfrm>
            <a:off x="1382886" y="5207729"/>
            <a:ext cx="1831463" cy="646331"/>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s-ES" sz="1200" dirty="0"/>
              <a:t>Sé precavido ante correos </a:t>
            </a:r>
          </a:p>
          <a:p>
            <a:r>
              <a:rPr lang="es-ES" sz="1200" dirty="0"/>
              <a:t>que aparentan ser </a:t>
            </a:r>
          </a:p>
          <a:p>
            <a:r>
              <a:rPr lang="es-ES" sz="1200" dirty="0"/>
              <a:t>entidades bancarias</a:t>
            </a:r>
          </a:p>
        </p:txBody>
      </p:sp>
      <p:sp>
        <p:nvSpPr>
          <p:cNvPr id="11" name="CuadroTexto 10">
            <a:extLst>
              <a:ext uri="{FF2B5EF4-FFF2-40B4-BE49-F238E27FC236}">
                <a16:creationId xmlns:a16="http://schemas.microsoft.com/office/drawing/2014/main" id="{C0CC3ED8-9B85-40C7-B584-0F434DDAF4AF}"/>
              </a:ext>
            </a:extLst>
          </p:cNvPr>
          <p:cNvSpPr txBox="1"/>
          <p:nvPr/>
        </p:nvSpPr>
        <p:spPr>
          <a:xfrm>
            <a:off x="4407578" y="5207729"/>
            <a:ext cx="2965492"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s-ES" sz="1200" dirty="0"/>
              <a:t>Sospecha si el mensaje no es personalizado. </a:t>
            </a:r>
          </a:p>
          <a:p>
            <a:r>
              <a:rPr lang="es-ES" sz="1200" dirty="0"/>
              <a:t>Por ejemplo: “estimado cliente…”</a:t>
            </a:r>
          </a:p>
        </p:txBody>
      </p:sp>
      <p:sp>
        <p:nvSpPr>
          <p:cNvPr id="12" name="CuadroTexto 11">
            <a:extLst>
              <a:ext uri="{FF2B5EF4-FFF2-40B4-BE49-F238E27FC236}">
                <a16:creationId xmlns:a16="http://schemas.microsoft.com/office/drawing/2014/main" id="{224D47E5-3C2C-4EE3-9940-BB544D340067}"/>
              </a:ext>
            </a:extLst>
          </p:cNvPr>
          <p:cNvSpPr txBox="1"/>
          <p:nvPr/>
        </p:nvSpPr>
        <p:spPr>
          <a:xfrm>
            <a:off x="7499170" y="5313492"/>
            <a:ext cx="3161956"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200"/>
              <a:t>Si el mensaje te obliga a tomar una decisión en </a:t>
            </a:r>
          </a:p>
          <a:p>
            <a:r>
              <a:rPr lang="es-ES" sz="1200"/>
              <a:t>pocas horas o minutos es mala señalan </a:t>
            </a:r>
          </a:p>
        </p:txBody>
      </p:sp>
      <p:sp>
        <p:nvSpPr>
          <p:cNvPr id="13" name="CuadroTexto 12">
            <a:extLst>
              <a:ext uri="{FF2B5EF4-FFF2-40B4-BE49-F238E27FC236}">
                <a16:creationId xmlns:a16="http://schemas.microsoft.com/office/drawing/2014/main" id="{D2D72D12-1B2B-4401-997A-F6758C50FBDE}"/>
              </a:ext>
            </a:extLst>
          </p:cNvPr>
          <p:cNvSpPr txBox="1"/>
          <p:nvPr/>
        </p:nvSpPr>
        <p:spPr>
          <a:xfrm>
            <a:off x="838200" y="2186777"/>
            <a:ext cx="4280659"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s-ES" sz="1200"/>
              <a:t>Taller: La clase se divide en pequeño grupo y responde qué haría. </a:t>
            </a:r>
          </a:p>
          <a:p>
            <a:r>
              <a:rPr lang="es-ES" sz="1200"/>
              <a:t>Después se ponen en común las respuestas y se dan los consejos</a:t>
            </a:r>
          </a:p>
        </p:txBody>
      </p:sp>
      <p:sp>
        <p:nvSpPr>
          <p:cNvPr id="14" name="CuadroTexto 13">
            <a:extLst>
              <a:ext uri="{FF2B5EF4-FFF2-40B4-BE49-F238E27FC236}">
                <a16:creationId xmlns:a16="http://schemas.microsoft.com/office/drawing/2014/main" id="{9AAACD20-A786-4BD5-851A-B4007E07F9F8}"/>
              </a:ext>
            </a:extLst>
          </p:cNvPr>
          <p:cNvSpPr txBox="1"/>
          <p:nvPr/>
        </p:nvSpPr>
        <p:spPr>
          <a:xfrm>
            <a:off x="8244413" y="6008720"/>
            <a:ext cx="3485891" cy="276999"/>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200"/>
              <a:t>Elimínalo y alerta a tus contactos y entidad bancaria</a:t>
            </a:r>
          </a:p>
        </p:txBody>
      </p:sp>
      <p:sp>
        <p:nvSpPr>
          <p:cNvPr id="15" name="CuadroTexto 14">
            <a:extLst>
              <a:ext uri="{FF2B5EF4-FFF2-40B4-BE49-F238E27FC236}">
                <a16:creationId xmlns:a16="http://schemas.microsoft.com/office/drawing/2014/main" id="{102B764A-2189-41B3-930C-C33F80E762CC}"/>
              </a:ext>
            </a:extLst>
          </p:cNvPr>
          <p:cNvSpPr txBox="1"/>
          <p:nvPr/>
        </p:nvSpPr>
        <p:spPr>
          <a:xfrm>
            <a:off x="1382886" y="6056566"/>
            <a:ext cx="2701317"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200"/>
              <a:t>Asegura que la URL comienza por </a:t>
            </a:r>
            <a:r>
              <a:rPr lang="es-ES" sz="1200">
                <a:solidFill>
                  <a:schemeClr val="accent6">
                    <a:lumMod val="75000"/>
                  </a:schemeClr>
                </a:solidFill>
              </a:rPr>
              <a:t>HTTPS</a:t>
            </a:r>
          </a:p>
          <a:p>
            <a:r>
              <a:rPr lang="es-ES" sz="1200">
                <a:solidFill>
                  <a:schemeClr val="tx1"/>
                </a:solidFill>
              </a:rPr>
              <a:t>(con una </a:t>
            </a:r>
            <a:r>
              <a:rPr lang="es-ES" sz="1200">
                <a:solidFill>
                  <a:schemeClr val="accent6">
                    <a:lumMod val="75000"/>
                  </a:schemeClr>
                </a:solidFill>
              </a:rPr>
              <a:t>“S”</a:t>
            </a:r>
            <a:r>
              <a:rPr lang="es-ES" sz="1200">
                <a:solidFill>
                  <a:schemeClr val="tx1"/>
                </a:solidFill>
              </a:rPr>
              <a:t> final)</a:t>
            </a:r>
          </a:p>
        </p:txBody>
      </p:sp>
      <p:sp>
        <p:nvSpPr>
          <p:cNvPr id="16" name="CuadroTexto 15">
            <a:extLst>
              <a:ext uri="{FF2B5EF4-FFF2-40B4-BE49-F238E27FC236}">
                <a16:creationId xmlns:a16="http://schemas.microsoft.com/office/drawing/2014/main" id="{D4A728F0-BD19-4BDA-9107-BD9C7EF365D1}"/>
              </a:ext>
            </a:extLst>
          </p:cNvPr>
          <p:cNvSpPr txBox="1"/>
          <p:nvPr/>
        </p:nvSpPr>
        <p:spPr>
          <a:xfrm>
            <a:off x="4607276" y="6002576"/>
            <a:ext cx="2605329" cy="276999"/>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200"/>
              <a:t>No contestes ninguno de estos correos</a:t>
            </a:r>
          </a:p>
        </p:txBody>
      </p:sp>
    </p:spTree>
    <p:extLst>
      <p:ext uri="{BB962C8B-B14F-4D97-AF65-F5344CB8AC3E}">
        <p14:creationId xmlns:p14="http://schemas.microsoft.com/office/powerpoint/2010/main" val="379490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P spid="16"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3DC0A7-D831-4472-812C-DFC35DDB62F0}"/>
              </a:ext>
            </a:extLst>
          </p:cNvPr>
          <p:cNvSpPr txBox="1">
            <a:spLocks/>
          </p:cNvSpPr>
          <p:nvPr/>
        </p:nvSpPr>
        <p:spPr>
          <a:xfrm>
            <a:off x="104931" y="365126"/>
            <a:ext cx="12087069" cy="79678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dirty="0">
                <a:solidFill>
                  <a:srgbClr val="00B050"/>
                </a:solidFill>
              </a:rPr>
              <a:t>Taller-13</a:t>
            </a:r>
            <a:r>
              <a:rPr lang="es-ES" dirty="0"/>
              <a:t>: ¡Qué le pasa a mi </a:t>
            </a:r>
            <a:r>
              <a:rPr lang="es-ES" dirty="0">
                <a:solidFill>
                  <a:srgbClr val="0070C0"/>
                </a:solidFill>
              </a:rPr>
              <a:t>conexión de Internet</a:t>
            </a:r>
            <a:r>
              <a:rPr lang="es-ES" dirty="0"/>
              <a:t>!</a:t>
            </a:r>
          </a:p>
        </p:txBody>
      </p:sp>
      <p:sp>
        <p:nvSpPr>
          <p:cNvPr id="3" name="Marcador de contenido 2">
            <a:extLst>
              <a:ext uri="{FF2B5EF4-FFF2-40B4-BE49-F238E27FC236}">
                <a16:creationId xmlns:a16="http://schemas.microsoft.com/office/drawing/2014/main" id="{C72F2DC3-FE7B-453A-8297-7E4747788F78}"/>
              </a:ext>
            </a:extLst>
          </p:cNvPr>
          <p:cNvSpPr txBox="1">
            <a:spLocks/>
          </p:cNvSpPr>
          <p:nvPr/>
        </p:nvSpPr>
        <p:spPr>
          <a:xfrm>
            <a:off x="838200" y="1277579"/>
            <a:ext cx="10515600" cy="2506558"/>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ES" dirty="0"/>
          </a:p>
          <a:p>
            <a:endParaRPr lang="es-ES" dirty="0"/>
          </a:p>
          <a:p>
            <a:endParaRPr lang="es-ES" dirty="0"/>
          </a:p>
          <a:p>
            <a:endParaRPr lang="es-ES" dirty="0"/>
          </a:p>
          <a:p>
            <a:endParaRPr lang="es-ES" dirty="0"/>
          </a:p>
          <a:p>
            <a:endParaRPr lang="es-ES" dirty="0"/>
          </a:p>
          <a:p>
            <a:r>
              <a:rPr lang="es-ES" dirty="0"/>
              <a:t>Taller: Debate: la clase se divide en dos grupos. Un grupo está de acuerdo con que el vecino use su wifi sin permiso y otro grupo no está de acuerdo. Tienes que dar razones justificadas y apropiadas al tema a tratar. </a:t>
            </a:r>
          </a:p>
          <a:p>
            <a:pPr marL="0" indent="0">
              <a:buNone/>
            </a:pPr>
            <a:endParaRPr lang="es-ES" dirty="0"/>
          </a:p>
          <a:p>
            <a:pPr marL="457200" lvl="1" indent="0">
              <a:buNone/>
            </a:pPr>
            <a:endParaRPr lang="es-ES" dirty="0"/>
          </a:p>
        </p:txBody>
      </p:sp>
      <p:sp>
        <p:nvSpPr>
          <p:cNvPr id="4" name="Bocadillo nube: nube 3">
            <a:extLst>
              <a:ext uri="{FF2B5EF4-FFF2-40B4-BE49-F238E27FC236}">
                <a16:creationId xmlns:a16="http://schemas.microsoft.com/office/drawing/2014/main" id="{813F9333-9485-4CFF-9AFF-210FBDFAC21C}"/>
              </a:ext>
            </a:extLst>
          </p:cNvPr>
          <p:cNvSpPr/>
          <p:nvPr/>
        </p:nvSpPr>
        <p:spPr>
          <a:xfrm>
            <a:off x="4757530" y="1013591"/>
            <a:ext cx="6241774" cy="187414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La wifi de mi casa va muy lenta y el </a:t>
            </a:r>
            <a:r>
              <a:rPr lang="es-ES" dirty="0" err="1"/>
              <a:t>router</a:t>
            </a:r>
            <a:r>
              <a:rPr lang="es-ES" dirty="0"/>
              <a:t> parece que tiene actividad aunque no está nadie conectado. He llamado al servicio técnico y dice que está todo correcto. ¿Quién se está conectando?</a:t>
            </a:r>
          </a:p>
        </p:txBody>
      </p:sp>
      <p:pic>
        <p:nvPicPr>
          <p:cNvPr id="6" name="Imagen 5">
            <a:extLst>
              <a:ext uri="{FF2B5EF4-FFF2-40B4-BE49-F238E27FC236}">
                <a16:creationId xmlns:a16="http://schemas.microsoft.com/office/drawing/2014/main" id="{5FCBC76C-1251-47C4-87CB-825B1F841C4A}"/>
              </a:ext>
            </a:extLst>
          </p:cNvPr>
          <p:cNvPicPr>
            <a:picLocks noChangeAspect="1"/>
          </p:cNvPicPr>
          <p:nvPr/>
        </p:nvPicPr>
        <p:blipFill>
          <a:blip r:embed="rId3"/>
          <a:stretch>
            <a:fillRect/>
          </a:stretch>
        </p:blipFill>
        <p:spPr>
          <a:xfrm>
            <a:off x="578539" y="1013591"/>
            <a:ext cx="3824495" cy="1623939"/>
          </a:xfrm>
          <a:prstGeom prst="rect">
            <a:avLst/>
          </a:prstGeom>
        </p:spPr>
      </p:pic>
      <p:sp>
        <p:nvSpPr>
          <p:cNvPr id="5" name="CuadroTexto 4">
            <a:extLst>
              <a:ext uri="{FF2B5EF4-FFF2-40B4-BE49-F238E27FC236}">
                <a16:creationId xmlns:a16="http://schemas.microsoft.com/office/drawing/2014/main" id="{A74A2C22-0129-AA27-8808-FACC09024655}"/>
              </a:ext>
            </a:extLst>
          </p:cNvPr>
          <p:cNvSpPr txBox="1"/>
          <p:nvPr/>
        </p:nvSpPr>
        <p:spPr>
          <a:xfrm>
            <a:off x="855688" y="3780234"/>
            <a:ext cx="9994963" cy="3077766"/>
          </a:xfrm>
          <a:custGeom>
            <a:avLst/>
            <a:gdLst>
              <a:gd name="connsiteX0" fmla="*/ 0 w 9994963"/>
              <a:gd name="connsiteY0" fmla="*/ 0 h 3077766"/>
              <a:gd name="connsiteX1" fmla="*/ 487989 w 9994963"/>
              <a:gd name="connsiteY1" fmla="*/ 0 h 3077766"/>
              <a:gd name="connsiteX2" fmla="*/ 975979 w 9994963"/>
              <a:gd name="connsiteY2" fmla="*/ 0 h 3077766"/>
              <a:gd name="connsiteX3" fmla="*/ 1463968 w 9994963"/>
              <a:gd name="connsiteY3" fmla="*/ 0 h 3077766"/>
              <a:gd name="connsiteX4" fmla="*/ 2251806 w 9994963"/>
              <a:gd name="connsiteY4" fmla="*/ 0 h 3077766"/>
              <a:gd name="connsiteX5" fmla="*/ 3039645 w 9994963"/>
              <a:gd name="connsiteY5" fmla="*/ 0 h 3077766"/>
              <a:gd name="connsiteX6" fmla="*/ 3727533 w 9994963"/>
              <a:gd name="connsiteY6" fmla="*/ 0 h 3077766"/>
              <a:gd name="connsiteX7" fmla="*/ 4315472 w 9994963"/>
              <a:gd name="connsiteY7" fmla="*/ 0 h 3077766"/>
              <a:gd name="connsiteX8" fmla="*/ 4903411 w 9994963"/>
              <a:gd name="connsiteY8" fmla="*/ 0 h 3077766"/>
              <a:gd name="connsiteX9" fmla="*/ 5491350 w 9994963"/>
              <a:gd name="connsiteY9" fmla="*/ 0 h 3077766"/>
              <a:gd name="connsiteX10" fmla="*/ 6279189 w 9994963"/>
              <a:gd name="connsiteY10" fmla="*/ 0 h 3077766"/>
              <a:gd name="connsiteX11" fmla="*/ 6567279 w 9994963"/>
              <a:gd name="connsiteY11" fmla="*/ 0 h 3077766"/>
              <a:gd name="connsiteX12" fmla="*/ 7155218 w 9994963"/>
              <a:gd name="connsiteY12" fmla="*/ 0 h 3077766"/>
              <a:gd name="connsiteX13" fmla="*/ 7943056 w 9994963"/>
              <a:gd name="connsiteY13" fmla="*/ 0 h 3077766"/>
              <a:gd name="connsiteX14" fmla="*/ 8730894 w 9994963"/>
              <a:gd name="connsiteY14" fmla="*/ 0 h 3077766"/>
              <a:gd name="connsiteX15" fmla="*/ 9118934 w 9994963"/>
              <a:gd name="connsiteY15" fmla="*/ 0 h 3077766"/>
              <a:gd name="connsiteX16" fmla="*/ 9994963 w 9994963"/>
              <a:gd name="connsiteY16" fmla="*/ 0 h 3077766"/>
              <a:gd name="connsiteX17" fmla="*/ 9994963 w 9994963"/>
              <a:gd name="connsiteY17" fmla="*/ 451406 h 3077766"/>
              <a:gd name="connsiteX18" fmla="*/ 9994963 w 9994963"/>
              <a:gd name="connsiteY18" fmla="*/ 964367 h 3077766"/>
              <a:gd name="connsiteX19" fmla="*/ 9994963 w 9994963"/>
              <a:gd name="connsiteY19" fmla="*/ 1415772 h 3077766"/>
              <a:gd name="connsiteX20" fmla="*/ 9994963 w 9994963"/>
              <a:gd name="connsiteY20" fmla="*/ 1990289 h 3077766"/>
              <a:gd name="connsiteX21" fmla="*/ 9994963 w 9994963"/>
              <a:gd name="connsiteY21" fmla="*/ 2410917 h 3077766"/>
              <a:gd name="connsiteX22" fmla="*/ 9994963 w 9994963"/>
              <a:gd name="connsiteY22" fmla="*/ 3077766 h 3077766"/>
              <a:gd name="connsiteX23" fmla="*/ 9506974 w 9994963"/>
              <a:gd name="connsiteY23" fmla="*/ 3077766 h 3077766"/>
              <a:gd name="connsiteX24" fmla="*/ 9218884 w 9994963"/>
              <a:gd name="connsiteY24" fmla="*/ 3077766 h 3077766"/>
              <a:gd name="connsiteX25" fmla="*/ 8730894 w 9994963"/>
              <a:gd name="connsiteY25" fmla="*/ 3077766 h 3077766"/>
              <a:gd name="connsiteX26" fmla="*/ 7943056 w 9994963"/>
              <a:gd name="connsiteY26" fmla="*/ 3077766 h 3077766"/>
              <a:gd name="connsiteX27" fmla="*/ 7255167 w 9994963"/>
              <a:gd name="connsiteY27" fmla="*/ 3077766 h 3077766"/>
              <a:gd name="connsiteX28" fmla="*/ 6867128 w 9994963"/>
              <a:gd name="connsiteY28" fmla="*/ 3077766 h 3077766"/>
              <a:gd name="connsiteX29" fmla="*/ 6479088 w 9994963"/>
              <a:gd name="connsiteY29" fmla="*/ 3077766 h 3077766"/>
              <a:gd name="connsiteX30" fmla="*/ 6091048 w 9994963"/>
              <a:gd name="connsiteY30" fmla="*/ 3077766 h 3077766"/>
              <a:gd name="connsiteX31" fmla="*/ 5403159 w 9994963"/>
              <a:gd name="connsiteY31" fmla="*/ 3077766 h 3077766"/>
              <a:gd name="connsiteX32" fmla="*/ 5115069 w 9994963"/>
              <a:gd name="connsiteY32" fmla="*/ 3077766 h 3077766"/>
              <a:gd name="connsiteX33" fmla="*/ 4627080 w 9994963"/>
              <a:gd name="connsiteY33" fmla="*/ 3077766 h 3077766"/>
              <a:gd name="connsiteX34" fmla="*/ 4338990 w 9994963"/>
              <a:gd name="connsiteY34" fmla="*/ 3077766 h 3077766"/>
              <a:gd name="connsiteX35" fmla="*/ 4050900 w 9994963"/>
              <a:gd name="connsiteY35" fmla="*/ 3077766 h 3077766"/>
              <a:gd name="connsiteX36" fmla="*/ 3263061 w 9994963"/>
              <a:gd name="connsiteY36" fmla="*/ 3077766 h 3077766"/>
              <a:gd name="connsiteX37" fmla="*/ 2675122 w 9994963"/>
              <a:gd name="connsiteY37" fmla="*/ 3077766 h 3077766"/>
              <a:gd name="connsiteX38" fmla="*/ 1987234 w 9994963"/>
              <a:gd name="connsiteY38" fmla="*/ 3077766 h 3077766"/>
              <a:gd name="connsiteX39" fmla="*/ 1399295 w 9994963"/>
              <a:gd name="connsiteY39" fmla="*/ 3077766 h 3077766"/>
              <a:gd name="connsiteX40" fmla="*/ 911305 w 9994963"/>
              <a:gd name="connsiteY40" fmla="*/ 3077766 h 3077766"/>
              <a:gd name="connsiteX41" fmla="*/ 0 w 9994963"/>
              <a:gd name="connsiteY41" fmla="*/ 3077766 h 3077766"/>
              <a:gd name="connsiteX42" fmla="*/ 0 w 9994963"/>
              <a:gd name="connsiteY42" fmla="*/ 2534027 h 3077766"/>
              <a:gd name="connsiteX43" fmla="*/ 0 w 9994963"/>
              <a:gd name="connsiteY43" fmla="*/ 1959511 h 3077766"/>
              <a:gd name="connsiteX44" fmla="*/ 0 w 9994963"/>
              <a:gd name="connsiteY44" fmla="*/ 1508105 h 3077766"/>
              <a:gd name="connsiteX45" fmla="*/ 0 w 9994963"/>
              <a:gd name="connsiteY45" fmla="*/ 995144 h 3077766"/>
              <a:gd name="connsiteX46" fmla="*/ 0 w 9994963"/>
              <a:gd name="connsiteY46" fmla="*/ 574516 h 3077766"/>
              <a:gd name="connsiteX47" fmla="*/ 0 w 9994963"/>
              <a:gd name="connsiteY47" fmla="*/ 0 h 307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994963" h="3077766" fill="none" extrusionOk="0">
                <a:moveTo>
                  <a:pt x="0" y="0"/>
                </a:moveTo>
                <a:cubicBezTo>
                  <a:pt x="201452" y="-42317"/>
                  <a:pt x="372580" y="34022"/>
                  <a:pt x="487989" y="0"/>
                </a:cubicBezTo>
                <a:cubicBezTo>
                  <a:pt x="603398" y="-34022"/>
                  <a:pt x="759005" y="23027"/>
                  <a:pt x="975979" y="0"/>
                </a:cubicBezTo>
                <a:cubicBezTo>
                  <a:pt x="1192953" y="-23027"/>
                  <a:pt x="1281920" y="43147"/>
                  <a:pt x="1463968" y="0"/>
                </a:cubicBezTo>
                <a:cubicBezTo>
                  <a:pt x="1646016" y="-43147"/>
                  <a:pt x="2085515" y="42270"/>
                  <a:pt x="2251806" y="0"/>
                </a:cubicBezTo>
                <a:cubicBezTo>
                  <a:pt x="2418097" y="-42270"/>
                  <a:pt x="2808429" y="72701"/>
                  <a:pt x="3039645" y="0"/>
                </a:cubicBezTo>
                <a:cubicBezTo>
                  <a:pt x="3270861" y="-72701"/>
                  <a:pt x="3509260" y="78740"/>
                  <a:pt x="3727533" y="0"/>
                </a:cubicBezTo>
                <a:cubicBezTo>
                  <a:pt x="3945806" y="-78740"/>
                  <a:pt x="4060900" y="7812"/>
                  <a:pt x="4315472" y="0"/>
                </a:cubicBezTo>
                <a:cubicBezTo>
                  <a:pt x="4570044" y="-7812"/>
                  <a:pt x="4687641" y="26428"/>
                  <a:pt x="4903411" y="0"/>
                </a:cubicBezTo>
                <a:cubicBezTo>
                  <a:pt x="5119181" y="-26428"/>
                  <a:pt x="5288647" y="48935"/>
                  <a:pt x="5491350" y="0"/>
                </a:cubicBezTo>
                <a:cubicBezTo>
                  <a:pt x="5694053" y="-48935"/>
                  <a:pt x="6031356" y="30810"/>
                  <a:pt x="6279189" y="0"/>
                </a:cubicBezTo>
                <a:cubicBezTo>
                  <a:pt x="6527022" y="-30810"/>
                  <a:pt x="6445226" y="5557"/>
                  <a:pt x="6567279" y="0"/>
                </a:cubicBezTo>
                <a:cubicBezTo>
                  <a:pt x="6689332" y="-5557"/>
                  <a:pt x="6927489" y="42866"/>
                  <a:pt x="7155218" y="0"/>
                </a:cubicBezTo>
                <a:cubicBezTo>
                  <a:pt x="7382947" y="-42866"/>
                  <a:pt x="7712209" y="61326"/>
                  <a:pt x="7943056" y="0"/>
                </a:cubicBezTo>
                <a:cubicBezTo>
                  <a:pt x="8173903" y="-61326"/>
                  <a:pt x="8439942" y="64563"/>
                  <a:pt x="8730894" y="0"/>
                </a:cubicBezTo>
                <a:cubicBezTo>
                  <a:pt x="9021846" y="-64563"/>
                  <a:pt x="8988954" y="7337"/>
                  <a:pt x="9118934" y="0"/>
                </a:cubicBezTo>
                <a:cubicBezTo>
                  <a:pt x="9248914" y="-7337"/>
                  <a:pt x="9559938" y="28494"/>
                  <a:pt x="9994963" y="0"/>
                </a:cubicBezTo>
                <a:cubicBezTo>
                  <a:pt x="10004444" y="153670"/>
                  <a:pt x="9953335" y="347023"/>
                  <a:pt x="9994963" y="451406"/>
                </a:cubicBezTo>
                <a:cubicBezTo>
                  <a:pt x="10036591" y="555789"/>
                  <a:pt x="9949124" y="837460"/>
                  <a:pt x="9994963" y="964367"/>
                </a:cubicBezTo>
                <a:cubicBezTo>
                  <a:pt x="10040802" y="1091274"/>
                  <a:pt x="9960602" y="1250161"/>
                  <a:pt x="9994963" y="1415772"/>
                </a:cubicBezTo>
                <a:cubicBezTo>
                  <a:pt x="10029324" y="1581383"/>
                  <a:pt x="9965855" y="1860407"/>
                  <a:pt x="9994963" y="1990289"/>
                </a:cubicBezTo>
                <a:cubicBezTo>
                  <a:pt x="10024071" y="2120171"/>
                  <a:pt x="9970696" y="2285205"/>
                  <a:pt x="9994963" y="2410917"/>
                </a:cubicBezTo>
                <a:cubicBezTo>
                  <a:pt x="10019230" y="2536629"/>
                  <a:pt x="9971682" y="2805717"/>
                  <a:pt x="9994963" y="3077766"/>
                </a:cubicBezTo>
                <a:cubicBezTo>
                  <a:pt x="9806259" y="3101420"/>
                  <a:pt x="9742779" y="3059620"/>
                  <a:pt x="9506974" y="3077766"/>
                </a:cubicBezTo>
                <a:cubicBezTo>
                  <a:pt x="9271169" y="3095912"/>
                  <a:pt x="9322287" y="3074864"/>
                  <a:pt x="9218884" y="3077766"/>
                </a:cubicBezTo>
                <a:cubicBezTo>
                  <a:pt x="9115481" y="3080668"/>
                  <a:pt x="8889421" y="3038554"/>
                  <a:pt x="8730894" y="3077766"/>
                </a:cubicBezTo>
                <a:cubicBezTo>
                  <a:pt x="8572367" y="3116978"/>
                  <a:pt x="8244393" y="3047572"/>
                  <a:pt x="7943056" y="3077766"/>
                </a:cubicBezTo>
                <a:cubicBezTo>
                  <a:pt x="7641719" y="3107960"/>
                  <a:pt x="7403444" y="3048311"/>
                  <a:pt x="7255167" y="3077766"/>
                </a:cubicBezTo>
                <a:cubicBezTo>
                  <a:pt x="7106890" y="3107221"/>
                  <a:pt x="7054599" y="3056929"/>
                  <a:pt x="6867128" y="3077766"/>
                </a:cubicBezTo>
                <a:cubicBezTo>
                  <a:pt x="6679657" y="3098603"/>
                  <a:pt x="6666339" y="3051197"/>
                  <a:pt x="6479088" y="3077766"/>
                </a:cubicBezTo>
                <a:cubicBezTo>
                  <a:pt x="6291837" y="3104335"/>
                  <a:pt x="6249571" y="3050053"/>
                  <a:pt x="6091048" y="3077766"/>
                </a:cubicBezTo>
                <a:cubicBezTo>
                  <a:pt x="5932525" y="3105479"/>
                  <a:pt x="5546606" y="3043733"/>
                  <a:pt x="5403159" y="3077766"/>
                </a:cubicBezTo>
                <a:cubicBezTo>
                  <a:pt x="5259712" y="3111799"/>
                  <a:pt x="5216012" y="3076571"/>
                  <a:pt x="5115069" y="3077766"/>
                </a:cubicBezTo>
                <a:cubicBezTo>
                  <a:pt x="5014126" y="3078961"/>
                  <a:pt x="4725314" y="3059003"/>
                  <a:pt x="4627080" y="3077766"/>
                </a:cubicBezTo>
                <a:cubicBezTo>
                  <a:pt x="4528846" y="3096529"/>
                  <a:pt x="4453145" y="3066823"/>
                  <a:pt x="4338990" y="3077766"/>
                </a:cubicBezTo>
                <a:cubicBezTo>
                  <a:pt x="4224835" y="3088709"/>
                  <a:pt x="4149844" y="3062366"/>
                  <a:pt x="4050900" y="3077766"/>
                </a:cubicBezTo>
                <a:cubicBezTo>
                  <a:pt x="3951956" y="3093166"/>
                  <a:pt x="3649187" y="3018905"/>
                  <a:pt x="3263061" y="3077766"/>
                </a:cubicBezTo>
                <a:cubicBezTo>
                  <a:pt x="2876935" y="3136627"/>
                  <a:pt x="2877235" y="3056141"/>
                  <a:pt x="2675122" y="3077766"/>
                </a:cubicBezTo>
                <a:cubicBezTo>
                  <a:pt x="2473009" y="3099391"/>
                  <a:pt x="2261977" y="3061505"/>
                  <a:pt x="1987234" y="3077766"/>
                </a:cubicBezTo>
                <a:cubicBezTo>
                  <a:pt x="1712491" y="3094027"/>
                  <a:pt x="1675506" y="3052774"/>
                  <a:pt x="1399295" y="3077766"/>
                </a:cubicBezTo>
                <a:cubicBezTo>
                  <a:pt x="1123084" y="3102758"/>
                  <a:pt x="1039383" y="3043597"/>
                  <a:pt x="911305" y="3077766"/>
                </a:cubicBezTo>
                <a:cubicBezTo>
                  <a:pt x="783227" y="3111935"/>
                  <a:pt x="436771" y="3071443"/>
                  <a:pt x="0" y="3077766"/>
                </a:cubicBezTo>
                <a:cubicBezTo>
                  <a:pt x="-56894" y="2841707"/>
                  <a:pt x="59269" y="2645368"/>
                  <a:pt x="0" y="2534027"/>
                </a:cubicBezTo>
                <a:cubicBezTo>
                  <a:pt x="-59269" y="2422686"/>
                  <a:pt x="28962" y="2244847"/>
                  <a:pt x="0" y="1959511"/>
                </a:cubicBezTo>
                <a:cubicBezTo>
                  <a:pt x="-28962" y="1674175"/>
                  <a:pt x="18047" y="1653285"/>
                  <a:pt x="0" y="1508105"/>
                </a:cubicBezTo>
                <a:cubicBezTo>
                  <a:pt x="-18047" y="1362925"/>
                  <a:pt x="8113" y="1214387"/>
                  <a:pt x="0" y="995144"/>
                </a:cubicBezTo>
                <a:cubicBezTo>
                  <a:pt x="-8113" y="775901"/>
                  <a:pt x="12675" y="747323"/>
                  <a:pt x="0" y="574516"/>
                </a:cubicBezTo>
                <a:cubicBezTo>
                  <a:pt x="-12675" y="401709"/>
                  <a:pt x="16838" y="215522"/>
                  <a:pt x="0" y="0"/>
                </a:cubicBezTo>
                <a:close/>
              </a:path>
              <a:path w="9994963" h="3077766" stroke="0" extrusionOk="0">
                <a:moveTo>
                  <a:pt x="0" y="0"/>
                </a:moveTo>
                <a:cubicBezTo>
                  <a:pt x="81684" y="-33404"/>
                  <a:pt x="303240" y="45224"/>
                  <a:pt x="388040" y="0"/>
                </a:cubicBezTo>
                <a:cubicBezTo>
                  <a:pt x="472840" y="-45224"/>
                  <a:pt x="753991" y="52638"/>
                  <a:pt x="876029" y="0"/>
                </a:cubicBezTo>
                <a:cubicBezTo>
                  <a:pt x="998067" y="-52638"/>
                  <a:pt x="1178871" y="5697"/>
                  <a:pt x="1463968" y="0"/>
                </a:cubicBezTo>
                <a:cubicBezTo>
                  <a:pt x="1749065" y="-5697"/>
                  <a:pt x="1897538" y="16085"/>
                  <a:pt x="2151857" y="0"/>
                </a:cubicBezTo>
                <a:cubicBezTo>
                  <a:pt x="2406176" y="-16085"/>
                  <a:pt x="2332676" y="26548"/>
                  <a:pt x="2439947" y="0"/>
                </a:cubicBezTo>
                <a:cubicBezTo>
                  <a:pt x="2547218" y="-26548"/>
                  <a:pt x="2605854" y="17871"/>
                  <a:pt x="2728037" y="0"/>
                </a:cubicBezTo>
                <a:cubicBezTo>
                  <a:pt x="2850220" y="-17871"/>
                  <a:pt x="3356743" y="2315"/>
                  <a:pt x="3515875" y="0"/>
                </a:cubicBezTo>
                <a:cubicBezTo>
                  <a:pt x="3675007" y="-2315"/>
                  <a:pt x="3743678" y="29593"/>
                  <a:pt x="3903915" y="0"/>
                </a:cubicBezTo>
                <a:cubicBezTo>
                  <a:pt x="4064152" y="-29593"/>
                  <a:pt x="4206879" y="9110"/>
                  <a:pt x="4391904" y="0"/>
                </a:cubicBezTo>
                <a:cubicBezTo>
                  <a:pt x="4576929" y="-9110"/>
                  <a:pt x="4628813" y="41873"/>
                  <a:pt x="4779944" y="0"/>
                </a:cubicBezTo>
                <a:cubicBezTo>
                  <a:pt x="4931075" y="-41873"/>
                  <a:pt x="4969124" y="8688"/>
                  <a:pt x="5068034" y="0"/>
                </a:cubicBezTo>
                <a:cubicBezTo>
                  <a:pt x="5166944" y="-8688"/>
                  <a:pt x="5287837" y="2075"/>
                  <a:pt x="5456074" y="0"/>
                </a:cubicBezTo>
                <a:cubicBezTo>
                  <a:pt x="5624311" y="-2075"/>
                  <a:pt x="5618764" y="24394"/>
                  <a:pt x="5744164" y="0"/>
                </a:cubicBezTo>
                <a:cubicBezTo>
                  <a:pt x="5869564" y="-24394"/>
                  <a:pt x="6114636" y="36475"/>
                  <a:pt x="6432053" y="0"/>
                </a:cubicBezTo>
                <a:cubicBezTo>
                  <a:pt x="6749470" y="-36475"/>
                  <a:pt x="6734707" y="20347"/>
                  <a:pt x="6820092" y="0"/>
                </a:cubicBezTo>
                <a:cubicBezTo>
                  <a:pt x="6905477" y="-20347"/>
                  <a:pt x="7025300" y="13179"/>
                  <a:pt x="7108183" y="0"/>
                </a:cubicBezTo>
                <a:cubicBezTo>
                  <a:pt x="7191066" y="-13179"/>
                  <a:pt x="7567149" y="30586"/>
                  <a:pt x="7696122" y="0"/>
                </a:cubicBezTo>
                <a:cubicBezTo>
                  <a:pt x="7825095" y="-30586"/>
                  <a:pt x="8143567" y="30737"/>
                  <a:pt x="8483960" y="0"/>
                </a:cubicBezTo>
                <a:cubicBezTo>
                  <a:pt x="8824353" y="-30737"/>
                  <a:pt x="8995637" y="80908"/>
                  <a:pt x="9171848" y="0"/>
                </a:cubicBezTo>
                <a:cubicBezTo>
                  <a:pt x="9348059" y="-80908"/>
                  <a:pt x="9792225" y="62583"/>
                  <a:pt x="9994963" y="0"/>
                </a:cubicBezTo>
                <a:cubicBezTo>
                  <a:pt x="10008188" y="119586"/>
                  <a:pt x="9994697" y="364024"/>
                  <a:pt x="9994963" y="574516"/>
                </a:cubicBezTo>
                <a:cubicBezTo>
                  <a:pt x="9995229" y="785008"/>
                  <a:pt x="9990206" y="893046"/>
                  <a:pt x="9994963" y="1056700"/>
                </a:cubicBezTo>
                <a:cubicBezTo>
                  <a:pt x="9999720" y="1220354"/>
                  <a:pt x="9969994" y="1388694"/>
                  <a:pt x="9994963" y="1508105"/>
                </a:cubicBezTo>
                <a:cubicBezTo>
                  <a:pt x="10019932" y="1627516"/>
                  <a:pt x="9954626" y="1885511"/>
                  <a:pt x="9994963" y="1990289"/>
                </a:cubicBezTo>
                <a:cubicBezTo>
                  <a:pt x="10035300" y="2095067"/>
                  <a:pt x="9956606" y="2328306"/>
                  <a:pt x="9994963" y="2534027"/>
                </a:cubicBezTo>
                <a:cubicBezTo>
                  <a:pt x="10033320" y="2739748"/>
                  <a:pt x="9958427" y="2918452"/>
                  <a:pt x="9994963" y="3077766"/>
                </a:cubicBezTo>
                <a:cubicBezTo>
                  <a:pt x="9850773" y="3110001"/>
                  <a:pt x="9687349" y="3055630"/>
                  <a:pt x="9506974" y="3077766"/>
                </a:cubicBezTo>
                <a:cubicBezTo>
                  <a:pt x="9326599" y="3099902"/>
                  <a:pt x="9134505" y="3066720"/>
                  <a:pt x="8819085" y="3077766"/>
                </a:cubicBezTo>
                <a:cubicBezTo>
                  <a:pt x="8503665" y="3088812"/>
                  <a:pt x="8497289" y="3059097"/>
                  <a:pt x="8231146" y="3077766"/>
                </a:cubicBezTo>
                <a:cubicBezTo>
                  <a:pt x="7965003" y="3096435"/>
                  <a:pt x="7877090" y="3047605"/>
                  <a:pt x="7743157" y="3077766"/>
                </a:cubicBezTo>
                <a:cubicBezTo>
                  <a:pt x="7609224" y="3107927"/>
                  <a:pt x="7318858" y="3065480"/>
                  <a:pt x="7055268" y="3077766"/>
                </a:cubicBezTo>
                <a:cubicBezTo>
                  <a:pt x="6791678" y="3090052"/>
                  <a:pt x="6467524" y="3044236"/>
                  <a:pt x="6267430" y="3077766"/>
                </a:cubicBezTo>
                <a:cubicBezTo>
                  <a:pt x="6067336" y="3111296"/>
                  <a:pt x="5996155" y="3057932"/>
                  <a:pt x="5779440" y="3077766"/>
                </a:cubicBezTo>
                <a:cubicBezTo>
                  <a:pt x="5562725" y="3097600"/>
                  <a:pt x="5556412" y="3076362"/>
                  <a:pt x="5391401" y="3077766"/>
                </a:cubicBezTo>
                <a:cubicBezTo>
                  <a:pt x="5226390" y="3079170"/>
                  <a:pt x="5012230" y="3048091"/>
                  <a:pt x="4703512" y="3077766"/>
                </a:cubicBezTo>
                <a:cubicBezTo>
                  <a:pt x="4394794" y="3107441"/>
                  <a:pt x="4196393" y="3015756"/>
                  <a:pt x="3915674" y="3077766"/>
                </a:cubicBezTo>
                <a:cubicBezTo>
                  <a:pt x="3634955" y="3139776"/>
                  <a:pt x="3474586" y="3071656"/>
                  <a:pt x="3227785" y="3077766"/>
                </a:cubicBezTo>
                <a:cubicBezTo>
                  <a:pt x="2980984" y="3083876"/>
                  <a:pt x="2888887" y="3044692"/>
                  <a:pt x="2639846" y="3077766"/>
                </a:cubicBezTo>
                <a:cubicBezTo>
                  <a:pt x="2390805" y="3110840"/>
                  <a:pt x="2299837" y="3075582"/>
                  <a:pt x="2151857" y="3077766"/>
                </a:cubicBezTo>
                <a:cubicBezTo>
                  <a:pt x="2003877" y="3079950"/>
                  <a:pt x="1840878" y="3062367"/>
                  <a:pt x="1563918" y="3077766"/>
                </a:cubicBezTo>
                <a:cubicBezTo>
                  <a:pt x="1286958" y="3093165"/>
                  <a:pt x="1136788" y="3042599"/>
                  <a:pt x="776079" y="3077766"/>
                </a:cubicBezTo>
                <a:cubicBezTo>
                  <a:pt x="415370" y="3112933"/>
                  <a:pt x="176700" y="3034776"/>
                  <a:pt x="0" y="3077766"/>
                </a:cubicBezTo>
                <a:cubicBezTo>
                  <a:pt x="-3521" y="2928277"/>
                  <a:pt x="47999" y="2801434"/>
                  <a:pt x="0" y="2626360"/>
                </a:cubicBezTo>
                <a:cubicBezTo>
                  <a:pt x="-47999" y="2451286"/>
                  <a:pt x="59998" y="2246159"/>
                  <a:pt x="0" y="2082622"/>
                </a:cubicBezTo>
                <a:cubicBezTo>
                  <a:pt x="-59998" y="1919085"/>
                  <a:pt x="18429" y="1751681"/>
                  <a:pt x="0" y="1631216"/>
                </a:cubicBezTo>
                <a:cubicBezTo>
                  <a:pt x="-18429" y="1510751"/>
                  <a:pt x="46089" y="1319809"/>
                  <a:pt x="0" y="1087477"/>
                </a:cubicBezTo>
                <a:cubicBezTo>
                  <a:pt x="-46089" y="855145"/>
                  <a:pt x="7293" y="875999"/>
                  <a:pt x="0" y="666849"/>
                </a:cubicBezTo>
                <a:cubicBezTo>
                  <a:pt x="-7293" y="457699"/>
                  <a:pt x="56379" y="243953"/>
                  <a:pt x="0" y="0"/>
                </a:cubicBezTo>
                <a:close/>
              </a:path>
            </a:pathLst>
          </a:custGeom>
          <a:solidFill>
            <a:schemeClr val="accent1">
              <a:lumMod val="40000"/>
              <a:lumOff val="60000"/>
            </a:schemeClr>
          </a:solidFill>
          <a:ln>
            <a:solidFill>
              <a:schemeClr val="tx1"/>
            </a:solidFill>
            <a:extLst>
              <a:ext uri="{C807C97D-BFC1-408E-A445-0C87EB9F89A2}">
                <ask:lineSketchStyleProps xmlns:ask="http://schemas.microsoft.com/office/drawing/2018/sketchyshapes" sd="3328769330">
                  <a:prstGeom prst="rect">
                    <a:avLst/>
                  </a:prstGeom>
                  <ask:type>
                    <ask:lineSketchScribble/>
                  </ask:type>
                </ask:lineSketchStyleProps>
              </a:ext>
            </a:extLst>
          </a:ln>
        </p:spPr>
        <p:txBody>
          <a:bodyPr wrap="square" rtlCol="0">
            <a:spAutoFit/>
          </a:bodyPr>
          <a:lstStyle/>
          <a:p>
            <a:pPr algn="just"/>
            <a:r>
              <a:rPr lang="es-ES" sz="1600" dirty="0"/>
              <a:t>Consejos:</a:t>
            </a:r>
          </a:p>
          <a:p>
            <a:pPr lvl="1" algn="just"/>
            <a:r>
              <a:rPr lang="es-ES" sz="1600" dirty="0"/>
              <a:t>Debes conocer los riesgos de que alguien utilice tu wifi sin permiso como pueden ser la reducción del ancho de banda, robo de la información transmitida, conexión directa con tus dispositivos y la responsabilidad ante acciones ilícitas de tu IP</a:t>
            </a:r>
          </a:p>
          <a:p>
            <a:pPr lvl="1" algn="just"/>
            <a:r>
              <a:rPr lang="es-ES" sz="1600" dirty="0"/>
              <a:t>La configuración por defecto del </a:t>
            </a:r>
            <a:r>
              <a:rPr lang="es-ES" sz="1600" dirty="0" err="1"/>
              <a:t>router</a:t>
            </a:r>
            <a:r>
              <a:rPr lang="es-ES" sz="1600" dirty="0"/>
              <a:t> no es siempre la más apropiada</a:t>
            </a:r>
          </a:p>
          <a:p>
            <a:pPr lvl="1" algn="just"/>
            <a:r>
              <a:rPr lang="es-ES" sz="1600" dirty="0"/>
              <a:t>Configura tu red wifi correctamente: conociendo el IP de tu </a:t>
            </a:r>
            <a:r>
              <a:rPr lang="es-ES" sz="1600" dirty="0" err="1"/>
              <a:t>router</a:t>
            </a:r>
            <a:r>
              <a:rPr lang="es-ES" sz="1600" dirty="0"/>
              <a:t>, cambiar la contraseña de acceso a la administración, modifica el nombre de la wifi, pon un cifrado para acceder a la wifi y apaga el </a:t>
            </a:r>
            <a:r>
              <a:rPr lang="es-ES" sz="1600" dirty="0" err="1"/>
              <a:t>router</a:t>
            </a:r>
            <a:r>
              <a:rPr lang="es-ES" sz="1600" dirty="0"/>
              <a:t> cuando no lo uses</a:t>
            </a:r>
          </a:p>
          <a:p>
            <a:pPr lvl="1" algn="just"/>
            <a:r>
              <a:rPr lang="es-ES" sz="1600" dirty="0"/>
              <a:t>Debes proteger tus dispositivos de tal manera que te asegures que están actualizados a la última versión, que tienes una herramienta antivirus, pon buenas contraseñas, evita fraudes y malwares y tapa la </a:t>
            </a:r>
            <a:r>
              <a:rPr lang="es-ES" sz="1600" dirty="0" err="1"/>
              <a:t>cam</a:t>
            </a:r>
            <a:r>
              <a:rPr lang="es-ES" sz="1600" dirty="0"/>
              <a:t> o cámara del dispositivo cuando no la uses.</a:t>
            </a:r>
          </a:p>
          <a:p>
            <a:endParaRPr lang="es-ES" dirty="0"/>
          </a:p>
        </p:txBody>
      </p:sp>
    </p:spTree>
    <p:extLst>
      <p:ext uri="{BB962C8B-B14F-4D97-AF65-F5344CB8AC3E}">
        <p14:creationId xmlns:p14="http://schemas.microsoft.com/office/powerpoint/2010/main" val="7734055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DCFABB-9452-4835-81F6-F36BF208336D}"/>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b="1">
                <a:solidFill>
                  <a:srgbClr val="00B050"/>
                </a:solidFill>
              </a:rPr>
              <a:t>Taller- 14</a:t>
            </a:r>
            <a:r>
              <a:rPr lang="es-ES" sz="3200" b="1"/>
              <a:t>: Quiero proteger mi </a:t>
            </a:r>
            <a:r>
              <a:rPr lang="es-ES" sz="3200" b="1">
                <a:solidFill>
                  <a:srgbClr val="00B0F0"/>
                </a:solidFill>
              </a:rPr>
              <a:t>correo electrónico</a:t>
            </a:r>
          </a:p>
        </p:txBody>
      </p:sp>
      <p:sp>
        <p:nvSpPr>
          <p:cNvPr id="3" name="Marcador de contenido 2">
            <a:extLst>
              <a:ext uri="{FF2B5EF4-FFF2-40B4-BE49-F238E27FC236}">
                <a16:creationId xmlns:a16="http://schemas.microsoft.com/office/drawing/2014/main" id="{D75B57AA-14F0-4FAB-862C-095254C48A6C}"/>
              </a:ext>
            </a:extLst>
          </p:cNvPr>
          <p:cNvSpPr txBox="1">
            <a:spLocks/>
          </p:cNvSpPr>
          <p:nvPr/>
        </p:nvSpPr>
        <p:spPr>
          <a:xfrm>
            <a:off x="725869" y="2955922"/>
            <a:ext cx="10515600" cy="657516"/>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s-ES" sz="1800"/>
              <a:t>¿Qué puede pasar si alguien accede a mi correo electrónico?</a:t>
            </a:r>
          </a:p>
        </p:txBody>
      </p:sp>
      <p:sp>
        <p:nvSpPr>
          <p:cNvPr id="4" name="CuadroTexto 3">
            <a:extLst>
              <a:ext uri="{FF2B5EF4-FFF2-40B4-BE49-F238E27FC236}">
                <a16:creationId xmlns:a16="http://schemas.microsoft.com/office/drawing/2014/main" id="{E1A78BCA-3269-4E1D-8989-2AEF267D3792}"/>
              </a:ext>
            </a:extLst>
          </p:cNvPr>
          <p:cNvSpPr txBox="1"/>
          <p:nvPr/>
        </p:nvSpPr>
        <p:spPr>
          <a:xfrm>
            <a:off x="7229462" y="1077204"/>
            <a:ext cx="4609289"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S" sz="1200" b="1" i="1">
                <a:latin typeface="Arial" panose="020B0604020202020204" pitchFamily="34" charset="0"/>
                <a:cs typeface="Arial" panose="020B0604020202020204" pitchFamily="34" charset="0"/>
              </a:rPr>
              <a:t>Me ha dicho un amigo que le he enviado un correo con un archivo que era un virus y yo no he sido. ¿Es posible que alguien haya accedido a mi cuenta? ¿Qué ha podido pasar?</a:t>
            </a:r>
          </a:p>
        </p:txBody>
      </p:sp>
      <p:sp>
        <p:nvSpPr>
          <p:cNvPr id="5" name="CuadroTexto 4">
            <a:extLst>
              <a:ext uri="{FF2B5EF4-FFF2-40B4-BE49-F238E27FC236}">
                <a16:creationId xmlns:a16="http://schemas.microsoft.com/office/drawing/2014/main" id="{F797EC23-93F7-45C7-A8D1-B4549859DD08}"/>
              </a:ext>
            </a:extLst>
          </p:cNvPr>
          <p:cNvSpPr txBox="1"/>
          <p:nvPr/>
        </p:nvSpPr>
        <p:spPr>
          <a:xfrm>
            <a:off x="553451" y="3780460"/>
            <a:ext cx="2672526" cy="415498"/>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s-ES" sz="1050"/>
              <a:t>Pérdida de privacidad. Ellos tendrán acceso a </a:t>
            </a:r>
          </a:p>
          <a:p>
            <a:pPr algn="ctr"/>
            <a:r>
              <a:rPr lang="es-ES" sz="1050"/>
              <a:t>tus contactos, facturas, fotos, nóminas</a:t>
            </a:r>
          </a:p>
        </p:txBody>
      </p:sp>
      <p:sp>
        <p:nvSpPr>
          <p:cNvPr id="6" name="CuadroTexto 5">
            <a:extLst>
              <a:ext uri="{FF2B5EF4-FFF2-40B4-BE49-F238E27FC236}">
                <a16:creationId xmlns:a16="http://schemas.microsoft.com/office/drawing/2014/main" id="{0DE7F281-6093-4AEA-9C78-CE9C25688B04}"/>
              </a:ext>
            </a:extLst>
          </p:cNvPr>
          <p:cNvSpPr txBox="1"/>
          <p:nvPr/>
        </p:nvSpPr>
        <p:spPr>
          <a:xfrm>
            <a:off x="3513447" y="3894780"/>
            <a:ext cx="2053767" cy="57708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s-ES" sz="1050"/>
              <a:t>Problemas de seguridad. </a:t>
            </a:r>
          </a:p>
          <a:p>
            <a:r>
              <a:rPr lang="es-ES" sz="1050"/>
              <a:t>Especialmente si tienes asociados </a:t>
            </a:r>
          </a:p>
          <a:p>
            <a:r>
              <a:rPr lang="es-ES" sz="1050"/>
              <a:t>servicios de pago como PayPal</a:t>
            </a:r>
          </a:p>
        </p:txBody>
      </p:sp>
      <p:sp>
        <p:nvSpPr>
          <p:cNvPr id="7" name="CuadroTexto 6">
            <a:extLst>
              <a:ext uri="{FF2B5EF4-FFF2-40B4-BE49-F238E27FC236}">
                <a16:creationId xmlns:a16="http://schemas.microsoft.com/office/drawing/2014/main" id="{79915081-4FD7-43B9-AE54-303812F0A93B}"/>
              </a:ext>
            </a:extLst>
          </p:cNvPr>
          <p:cNvSpPr txBox="1"/>
          <p:nvPr/>
        </p:nvSpPr>
        <p:spPr>
          <a:xfrm>
            <a:off x="6096000" y="3780460"/>
            <a:ext cx="1847109"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s-ES" sz="1200"/>
              <a:t>Suplantación de identidad.</a:t>
            </a:r>
          </a:p>
        </p:txBody>
      </p:sp>
      <p:sp>
        <p:nvSpPr>
          <p:cNvPr id="8" name="CuadroTexto 7">
            <a:extLst>
              <a:ext uri="{FF2B5EF4-FFF2-40B4-BE49-F238E27FC236}">
                <a16:creationId xmlns:a16="http://schemas.microsoft.com/office/drawing/2014/main" id="{73B1F8A8-FBE2-4DFA-9836-943281C13A7F}"/>
              </a:ext>
            </a:extLst>
          </p:cNvPr>
          <p:cNvSpPr txBox="1"/>
          <p:nvPr/>
        </p:nvSpPr>
        <p:spPr>
          <a:xfrm>
            <a:off x="8671703" y="3800554"/>
            <a:ext cx="2462982"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s-ES" sz="1200"/>
              <a:t>El correo electrónico ofrece muchas </a:t>
            </a:r>
          </a:p>
          <a:p>
            <a:r>
              <a:rPr lang="es-ES" sz="1200"/>
              <a:t>posibilidades pero tienes </a:t>
            </a:r>
          </a:p>
          <a:p>
            <a:r>
              <a:rPr lang="es-ES" sz="1200"/>
              <a:t>que ser precavido</a:t>
            </a:r>
          </a:p>
        </p:txBody>
      </p:sp>
      <p:sp>
        <p:nvSpPr>
          <p:cNvPr id="9" name="CuadroTexto 8">
            <a:extLst>
              <a:ext uri="{FF2B5EF4-FFF2-40B4-BE49-F238E27FC236}">
                <a16:creationId xmlns:a16="http://schemas.microsoft.com/office/drawing/2014/main" id="{07940F82-66C0-4BFF-B4F1-B4AD6CDB4730}"/>
              </a:ext>
            </a:extLst>
          </p:cNvPr>
          <p:cNvSpPr txBox="1"/>
          <p:nvPr/>
        </p:nvSpPr>
        <p:spPr>
          <a:xfrm>
            <a:off x="1019741" y="4574338"/>
            <a:ext cx="10515600" cy="33855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S" sz="1600"/>
              <a:t>Consejos y recomendaciones ¿A qué otros riesgos te expones?</a:t>
            </a:r>
          </a:p>
        </p:txBody>
      </p:sp>
      <p:sp>
        <p:nvSpPr>
          <p:cNvPr id="10" name="CuadroTexto 9">
            <a:extLst>
              <a:ext uri="{FF2B5EF4-FFF2-40B4-BE49-F238E27FC236}">
                <a16:creationId xmlns:a16="http://schemas.microsoft.com/office/drawing/2014/main" id="{4B88C500-9F6B-43CC-A391-3DC964D3B38F}"/>
              </a:ext>
            </a:extLst>
          </p:cNvPr>
          <p:cNvSpPr txBox="1"/>
          <p:nvPr/>
        </p:nvSpPr>
        <p:spPr>
          <a:xfrm>
            <a:off x="1382886" y="5207729"/>
            <a:ext cx="2114618" cy="276999"/>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s-ES" sz="1200"/>
              <a:t>Utiliza una contraseña robusta</a:t>
            </a:r>
          </a:p>
        </p:txBody>
      </p:sp>
      <p:sp>
        <p:nvSpPr>
          <p:cNvPr id="11" name="CuadroTexto 10">
            <a:extLst>
              <a:ext uri="{FF2B5EF4-FFF2-40B4-BE49-F238E27FC236}">
                <a16:creationId xmlns:a16="http://schemas.microsoft.com/office/drawing/2014/main" id="{345961DA-9994-4978-9AF2-AE9EFB7EEDB1}"/>
              </a:ext>
            </a:extLst>
          </p:cNvPr>
          <p:cNvSpPr txBox="1"/>
          <p:nvPr/>
        </p:nvSpPr>
        <p:spPr>
          <a:xfrm>
            <a:off x="4266910" y="5154461"/>
            <a:ext cx="2346604"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s-ES" sz="1200" dirty="0"/>
              <a:t>Utiliza la verificación en dos pasos </a:t>
            </a:r>
          </a:p>
          <a:p>
            <a:r>
              <a:rPr lang="es-ES" sz="1200" dirty="0"/>
              <a:t>siempre que el servicio lo ofrezca</a:t>
            </a:r>
          </a:p>
        </p:txBody>
      </p:sp>
      <p:sp>
        <p:nvSpPr>
          <p:cNvPr id="12" name="CuadroTexto 11">
            <a:extLst>
              <a:ext uri="{FF2B5EF4-FFF2-40B4-BE49-F238E27FC236}">
                <a16:creationId xmlns:a16="http://schemas.microsoft.com/office/drawing/2014/main" id="{4B347543-74B8-4533-A6EF-118F95034C8A}"/>
              </a:ext>
            </a:extLst>
          </p:cNvPr>
          <p:cNvSpPr txBox="1"/>
          <p:nvPr/>
        </p:nvSpPr>
        <p:spPr>
          <a:xfrm>
            <a:off x="7499170" y="5313492"/>
            <a:ext cx="2712730" cy="276999"/>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200" dirty="0"/>
              <a:t>Cifra o comprime los ficheros que envíes</a:t>
            </a:r>
          </a:p>
        </p:txBody>
      </p:sp>
      <p:sp>
        <p:nvSpPr>
          <p:cNvPr id="13" name="CuadroTexto 12">
            <a:extLst>
              <a:ext uri="{FF2B5EF4-FFF2-40B4-BE49-F238E27FC236}">
                <a16:creationId xmlns:a16="http://schemas.microsoft.com/office/drawing/2014/main" id="{B874BC3C-ECF9-4786-B7B3-595778E4C3D9}"/>
              </a:ext>
            </a:extLst>
          </p:cNvPr>
          <p:cNvSpPr txBox="1"/>
          <p:nvPr/>
        </p:nvSpPr>
        <p:spPr>
          <a:xfrm>
            <a:off x="838200" y="2186777"/>
            <a:ext cx="6549613"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s-ES" sz="1200"/>
              <a:t>Taller: La clase se divide en pequeño grupo y responde qué ha podido pasar y que solución proponen. </a:t>
            </a:r>
          </a:p>
          <a:p>
            <a:r>
              <a:rPr lang="es-ES" sz="1200"/>
              <a:t>Después se ponen en común las respuestas y se dan los consejos</a:t>
            </a:r>
          </a:p>
        </p:txBody>
      </p:sp>
      <p:sp>
        <p:nvSpPr>
          <p:cNvPr id="14" name="CuadroTexto 13">
            <a:extLst>
              <a:ext uri="{FF2B5EF4-FFF2-40B4-BE49-F238E27FC236}">
                <a16:creationId xmlns:a16="http://schemas.microsoft.com/office/drawing/2014/main" id="{742C3DB4-CB9A-4227-97F7-592F80419B84}"/>
              </a:ext>
            </a:extLst>
          </p:cNvPr>
          <p:cNvSpPr txBox="1"/>
          <p:nvPr/>
        </p:nvSpPr>
        <p:spPr>
          <a:xfrm>
            <a:off x="8244413" y="6008720"/>
            <a:ext cx="1687000" cy="276999"/>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200" dirty="0"/>
              <a:t>Haz copias de seguridad</a:t>
            </a:r>
          </a:p>
        </p:txBody>
      </p:sp>
      <p:sp>
        <p:nvSpPr>
          <p:cNvPr id="15" name="CuadroTexto 14">
            <a:extLst>
              <a:ext uri="{FF2B5EF4-FFF2-40B4-BE49-F238E27FC236}">
                <a16:creationId xmlns:a16="http://schemas.microsoft.com/office/drawing/2014/main" id="{1AA6772B-9BF3-485B-86C2-226CDCF6369D}"/>
              </a:ext>
            </a:extLst>
          </p:cNvPr>
          <p:cNvSpPr txBox="1"/>
          <p:nvPr/>
        </p:nvSpPr>
        <p:spPr>
          <a:xfrm>
            <a:off x="1382886" y="6056566"/>
            <a:ext cx="1676164"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200" dirty="0"/>
              <a:t>No abras correos de </a:t>
            </a:r>
          </a:p>
          <a:p>
            <a:r>
              <a:rPr lang="es-ES" sz="1200" dirty="0"/>
              <a:t>contactos desconocidos</a:t>
            </a:r>
          </a:p>
        </p:txBody>
      </p:sp>
      <p:sp>
        <p:nvSpPr>
          <p:cNvPr id="16" name="CuadroTexto 15">
            <a:extLst>
              <a:ext uri="{FF2B5EF4-FFF2-40B4-BE49-F238E27FC236}">
                <a16:creationId xmlns:a16="http://schemas.microsoft.com/office/drawing/2014/main" id="{CBAFC838-35B1-4B3D-92CE-DE8B2ABF6281}"/>
              </a:ext>
            </a:extLst>
          </p:cNvPr>
          <p:cNvSpPr txBox="1"/>
          <p:nvPr/>
        </p:nvSpPr>
        <p:spPr>
          <a:xfrm>
            <a:off x="4607276" y="6002576"/>
            <a:ext cx="2654958"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200" dirty="0"/>
              <a:t>Aunque el remitente sea conocido </a:t>
            </a:r>
          </a:p>
          <a:p>
            <a:r>
              <a:rPr lang="es-ES" sz="1200" dirty="0"/>
              <a:t>si el mensaje es sospechoso no lo abras</a:t>
            </a:r>
          </a:p>
        </p:txBody>
      </p:sp>
    </p:spTree>
    <p:extLst>
      <p:ext uri="{BB962C8B-B14F-4D97-AF65-F5344CB8AC3E}">
        <p14:creationId xmlns:p14="http://schemas.microsoft.com/office/powerpoint/2010/main" val="161279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9CB1E7-3B48-CFA9-F0AB-B0478F4DE1D3}"/>
              </a:ext>
            </a:extLst>
          </p:cNvPr>
          <p:cNvSpPr>
            <a:spLocks noGrp="1"/>
          </p:cNvSpPr>
          <p:nvPr>
            <p:ph type="title"/>
          </p:nvPr>
        </p:nvSpPr>
        <p:spPr>
          <a:xfrm>
            <a:off x="438913" y="859536"/>
            <a:ext cx="4832802" cy="1243584"/>
          </a:xfrm>
          <a:custGeom>
            <a:avLst/>
            <a:gdLst>
              <a:gd name="connsiteX0" fmla="*/ 0 w 4832802"/>
              <a:gd name="connsiteY0" fmla="*/ 0 h 1243584"/>
              <a:gd name="connsiteX1" fmla="*/ 4832802 w 4832802"/>
              <a:gd name="connsiteY1" fmla="*/ 0 h 1243584"/>
              <a:gd name="connsiteX2" fmla="*/ 4832802 w 4832802"/>
              <a:gd name="connsiteY2" fmla="*/ 1243584 h 1243584"/>
              <a:gd name="connsiteX3" fmla="*/ 0 w 4832802"/>
              <a:gd name="connsiteY3" fmla="*/ 1243584 h 1243584"/>
              <a:gd name="connsiteX4" fmla="*/ 0 w 4832802"/>
              <a:gd name="connsiteY4" fmla="*/ 0 h 1243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2802" h="1243584" fill="none" extrusionOk="0">
                <a:moveTo>
                  <a:pt x="0" y="0"/>
                </a:moveTo>
                <a:cubicBezTo>
                  <a:pt x="663471" y="-152322"/>
                  <a:pt x="3106324" y="-106776"/>
                  <a:pt x="4832802" y="0"/>
                </a:cubicBezTo>
                <a:cubicBezTo>
                  <a:pt x="4722893" y="466222"/>
                  <a:pt x="4806601" y="623563"/>
                  <a:pt x="4832802" y="1243584"/>
                </a:cubicBezTo>
                <a:cubicBezTo>
                  <a:pt x="2642118" y="1375802"/>
                  <a:pt x="805694" y="1166112"/>
                  <a:pt x="0" y="1243584"/>
                </a:cubicBezTo>
                <a:cubicBezTo>
                  <a:pt x="-93010" y="882082"/>
                  <a:pt x="85176" y="347037"/>
                  <a:pt x="0" y="0"/>
                </a:cubicBezTo>
                <a:close/>
              </a:path>
              <a:path w="4832802" h="1243584" stroke="0" extrusionOk="0">
                <a:moveTo>
                  <a:pt x="0" y="0"/>
                </a:moveTo>
                <a:cubicBezTo>
                  <a:pt x="1961138" y="-115360"/>
                  <a:pt x="3450002" y="145515"/>
                  <a:pt x="4832802" y="0"/>
                </a:cubicBezTo>
                <a:cubicBezTo>
                  <a:pt x="4877830" y="151262"/>
                  <a:pt x="4942270" y="1089893"/>
                  <a:pt x="4832802" y="1243584"/>
                </a:cubicBezTo>
                <a:cubicBezTo>
                  <a:pt x="4223129" y="1127832"/>
                  <a:pt x="2059124" y="1409996"/>
                  <a:pt x="0" y="1243584"/>
                </a:cubicBezTo>
                <a:cubicBezTo>
                  <a:pt x="34920" y="925796"/>
                  <a:pt x="-102194" y="159688"/>
                  <a:pt x="0" y="0"/>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ln>
            <a:solidFill>
              <a:schemeClr val="tx1"/>
            </a:solidFill>
            <a:extLst>
              <a:ext uri="{C807C97D-BFC1-408E-A445-0C87EB9F89A2}">
                <ask:lineSketchStyleProps xmlns:ask="http://schemas.microsoft.com/office/drawing/2018/sketchyshapes" sd="3446101389">
                  <ask:type>
                    <ask:lineSketchCurved/>
                  </ask:type>
                </ask:lineSketchStyleProps>
              </a:ext>
            </a:extLst>
          </a:ln>
        </p:spPr>
        <p:txBody>
          <a:bodyPr>
            <a:normAutofit/>
          </a:bodyPr>
          <a:lstStyle/>
          <a:p>
            <a:r>
              <a:rPr lang="es-ES" sz="3400">
                <a:solidFill>
                  <a:schemeClr val="bg1"/>
                </a:solidFill>
              </a:rPr>
              <a:t>2. Navegación y redes</a:t>
            </a:r>
          </a:p>
        </p:txBody>
      </p:sp>
      <p:sp>
        <p:nvSpPr>
          <p:cNvPr id="3" name="Marcador de contenido 2">
            <a:extLst>
              <a:ext uri="{FF2B5EF4-FFF2-40B4-BE49-F238E27FC236}">
                <a16:creationId xmlns:a16="http://schemas.microsoft.com/office/drawing/2014/main" id="{497E374B-D32A-0C9E-FA2C-F412017238C8}"/>
              </a:ext>
            </a:extLst>
          </p:cNvPr>
          <p:cNvSpPr>
            <a:spLocks noGrp="1"/>
          </p:cNvSpPr>
          <p:nvPr>
            <p:ph idx="1"/>
          </p:nvPr>
        </p:nvSpPr>
        <p:spPr>
          <a:xfrm>
            <a:off x="438912" y="2512611"/>
            <a:ext cx="4832803" cy="1738995"/>
          </a:xfrm>
          <a:custGeom>
            <a:avLst/>
            <a:gdLst>
              <a:gd name="connsiteX0" fmla="*/ 0 w 4832803"/>
              <a:gd name="connsiteY0" fmla="*/ 0 h 1738995"/>
              <a:gd name="connsiteX1" fmla="*/ 4832803 w 4832803"/>
              <a:gd name="connsiteY1" fmla="*/ 0 h 1738995"/>
              <a:gd name="connsiteX2" fmla="*/ 4832803 w 4832803"/>
              <a:gd name="connsiteY2" fmla="*/ 1738995 h 1738995"/>
              <a:gd name="connsiteX3" fmla="*/ 0 w 4832803"/>
              <a:gd name="connsiteY3" fmla="*/ 1738995 h 1738995"/>
              <a:gd name="connsiteX4" fmla="*/ 0 w 4832803"/>
              <a:gd name="connsiteY4" fmla="*/ 0 h 1738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2803" h="1738995" fill="none" extrusionOk="0">
                <a:moveTo>
                  <a:pt x="0" y="0"/>
                </a:moveTo>
                <a:cubicBezTo>
                  <a:pt x="883223" y="24435"/>
                  <a:pt x="3923972" y="-136713"/>
                  <a:pt x="4832803" y="0"/>
                </a:cubicBezTo>
                <a:cubicBezTo>
                  <a:pt x="4849974" y="643816"/>
                  <a:pt x="4907118" y="1074196"/>
                  <a:pt x="4832803" y="1738995"/>
                </a:cubicBezTo>
                <a:cubicBezTo>
                  <a:pt x="3618312" y="1879143"/>
                  <a:pt x="1057984" y="1598095"/>
                  <a:pt x="0" y="1738995"/>
                </a:cubicBezTo>
                <a:cubicBezTo>
                  <a:pt x="104601" y="1439555"/>
                  <a:pt x="82043" y="519064"/>
                  <a:pt x="0" y="0"/>
                </a:cubicBezTo>
                <a:close/>
              </a:path>
              <a:path w="4832803" h="1738995" stroke="0" extrusionOk="0">
                <a:moveTo>
                  <a:pt x="0" y="0"/>
                </a:moveTo>
                <a:cubicBezTo>
                  <a:pt x="2002211" y="165587"/>
                  <a:pt x="2780181" y="31315"/>
                  <a:pt x="4832803" y="0"/>
                </a:cubicBezTo>
                <a:cubicBezTo>
                  <a:pt x="4802537" y="177693"/>
                  <a:pt x="4942746" y="1149500"/>
                  <a:pt x="4832803" y="1738995"/>
                </a:cubicBezTo>
                <a:cubicBezTo>
                  <a:pt x="3470688" y="1600933"/>
                  <a:pt x="2408639" y="1649519"/>
                  <a:pt x="0" y="1738995"/>
                </a:cubicBezTo>
                <a:cubicBezTo>
                  <a:pt x="-100574" y="1546302"/>
                  <a:pt x="-134853" y="455003"/>
                  <a:pt x="0" y="0"/>
                </a:cubicBez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chemeClr val="tx1"/>
            </a:solidFill>
            <a:extLst>
              <a:ext uri="{C807C97D-BFC1-408E-A445-0C87EB9F89A2}">
                <ask:lineSketchStyleProps xmlns:ask="http://schemas.microsoft.com/office/drawing/2018/sketchyshapes" sd="103020049">
                  <ask:type>
                    <ask:lineSketchCurved/>
                  </ask:type>
                </ask:lineSketchStyleProps>
              </a:ext>
            </a:extLst>
          </a:ln>
        </p:spPr>
        <p:txBody>
          <a:bodyPr>
            <a:normAutofit/>
          </a:bodyPr>
          <a:lstStyle/>
          <a:p>
            <a:r>
              <a:rPr lang="es-ES" sz="1800"/>
              <a:t>Escuelas conectadas.</a:t>
            </a:r>
          </a:p>
          <a:p>
            <a:pPr lvl="1"/>
            <a:r>
              <a:rPr lang="es-ES" sz="1800"/>
              <a:t>Redes diferenciadas por perfiles con diferentes permisos. CED_INTERNET; CED_DOCENCIA; CED_ADM; CED_INVITADO.</a:t>
            </a:r>
          </a:p>
        </p:txBody>
      </p:sp>
      <p:pic>
        <p:nvPicPr>
          <p:cNvPr id="7" name="Imagen 6" descr="Logotipo, nombre de la empresa&#10;&#10;Descripción generada automáticamente">
            <a:extLst>
              <a:ext uri="{FF2B5EF4-FFF2-40B4-BE49-F238E27FC236}">
                <a16:creationId xmlns:a16="http://schemas.microsoft.com/office/drawing/2014/main" id="{4C9B9F28-3EB3-8233-5935-3C6CA89C6DD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46827" y="517600"/>
            <a:ext cx="4876800" cy="2743200"/>
          </a:xfrm>
          <a:prstGeom prst="rect">
            <a:avLst/>
          </a:prstGeom>
        </p:spPr>
      </p:pic>
      <p:sp>
        <p:nvSpPr>
          <p:cNvPr id="8" name="CuadroTexto 7">
            <a:extLst>
              <a:ext uri="{FF2B5EF4-FFF2-40B4-BE49-F238E27FC236}">
                <a16:creationId xmlns:a16="http://schemas.microsoft.com/office/drawing/2014/main" id="{BA85E8EC-0254-A1F5-43FE-9183BA74A0CB}"/>
              </a:ext>
            </a:extLst>
          </p:cNvPr>
          <p:cNvSpPr txBox="1"/>
          <p:nvPr/>
        </p:nvSpPr>
        <p:spPr>
          <a:xfrm>
            <a:off x="219455" y="4508334"/>
            <a:ext cx="5271715" cy="1754326"/>
          </a:xfrm>
          <a:custGeom>
            <a:avLst/>
            <a:gdLst>
              <a:gd name="connsiteX0" fmla="*/ 0 w 5271715"/>
              <a:gd name="connsiteY0" fmla="*/ 0 h 1754326"/>
              <a:gd name="connsiteX1" fmla="*/ 691180 w 5271715"/>
              <a:gd name="connsiteY1" fmla="*/ 0 h 1754326"/>
              <a:gd name="connsiteX2" fmla="*/ 1276927 w 5271715"/>
              <a:gd name="connsiteY2" fmla="*/ 0 h 1754326"/>
              <a:gd name="connsiteX3" fmla="*/ 1915390 w 5271715"/>
              <a:gd name="connsiteY3" fmla="*/ 0 h 1754326"/>
              <a:gd name="connsiteX4" fmla="*/ 2553853 w 5271715"/>
              <a:gd name="connsiteY4" fmla="*/ 0 h 1754326"/>
              <a:gd name="connsiteX5" fmla="*/ 3034165 w 5271715"/>
              <a:gd name="connsiteY5" fmla="*/ 0 h 1754326"/>
              <a:gd name="connsiteX6" fmla="*/ 3567194 w 5271715"/>
              <a:gd name="connsiteY6" fmla="*/ 0 h 1754326"/>
              <a:gd name="connsiteX7" fmla="*/ 4100223 w 5271715"/>
              <a:gd name="connsiteY7" fmla="*/ 0 h 1754326"/>
              <a:gd name="connsiteX8" fmla="*/ 4738686 w 5271715"/>
              <a:gd name="connsiteY8" fmla="*/ 0 h 1754326"/>
              <a:gd name="connsiteX9" fmla="*/ 5271715 w 5271715"/>
              <a:gd name="connsiteY9" fmla="*/ 0 h 1754326"/>
              <a:gd name="connsiteX10" fmla="*/ 5271715 w 5271715"/>
              <a:gd name="connsiteY10" fmla="*/ 602319 h 1754326"/>
              <a:gd name="connsiteX11" fmla="*/ 5271715 w 5271715"/>
              <a:gd name="connsiteY11" fmla="*/ 1204637 h 1754326"/>
              <a:gd name="connsiteX12" fmla="*/ 5271715 w 5271715"/>
              <a:gd name="connsiteY12" fmla="*/ 1754326 h 1754326"/>
              <a:gd name="connsiteX13" fmla="*/ 4633252 w 5271715"/>
              <a:gd name="connsiteY13" fmla="*/ 1754326 h 1754326"/>
              <a:gd name="connsiteX14" fmla="*/ 4047506 w 5271715"/>
              <a:gd name="connsiteY14" fmla="*/ 1754326 h 1754326"/>
              <a:gd name="connsiteX15" fmla="*/ 3619911 w 5271715"/>
              <a:gd name="connsiteY15" fmla="*/ 1754326 h 1754326"/>
              <a:gd name="connsiteX16" fmla="*/ 3139599 w 5271715"/>
              <a:gd name="connsiteY16" fmla="*/ 1754326 h 1754326"/>
              <a:gd name="connsiteX17" fmla="*/ 2448419 w 5271715"/>
              <a:gd name="connsiteY17" fmla="*/ 1754326 h 1754326"/>
              <a:gd name="connsiteX18" fmla="*/ 2020824 w 5271715"/>
              <a:gd name="connsiteY18" fmla="*/ 1754326 h 1754326"/>
              <a:gd name="connsiteX19" fmla="*/ 1487795 w 5271715"/>
              <a:gd name="connsiteY19" fmla="*/ 1754326 h 1754326"/>
              <a:gd name="connsiteX20" fmla="*/ 849332 w 5271715"/>
              <a:gd name="connsiteY20" fmla="*/ 1754326 h 1754326"/>
              <a:gd name="connsiteX21" fmla="*/ 0 w 5271715"/>
              <a:gd name="connsiteY21" fmla="*/ 1754326 h 1754326"/>
              <a:gd name="connsiteX22" fmla="*/ 0 w 5271715"/>
              <a:gd name="connsiteY22" fmla="*/ 1134464 h 1754326"/>
              <a:gd name="connsiteX23" fmla="*/ 0 w 5271715"/>
              <a:gd name="connsiteY23" fmla="*/ 584775 h 1754326"/>
              <a:gd name="connsiteX24" fmla="*/ 0 w 5271715"/>
              <a:gd name="connsiteY24"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71715" h="1754326" fill="none" extrusionOk="0">
                <a:moveTo>
                  <a:pt x="0" y="0"/>
                </a:moveTo>
                <a:cubicBezTo>
                  <a:pt x="319626" y="-39868"/>
                  <a:pt x="422742" y="11598"/>
                  <a:pt x="691180" y="0"/>
                </a:cubicBezTo>
                <a:cubicBezTo>
                  <a:pt x="959618" y="-11598"/>
                  <a:pt x="1101035" y="37464"/>
                  <a:pt x="1276927" y="0"/>
                </a:cubicBezTo>
                <a:cubicBezTo>
                  <a:pt x="1452819" y="-37464"/>
                  <a:pt x="1600683" y="10978"/>
                  <a:pt x="1915390" y="0"/>
                </a:cubicBezTo>
                <a:cubicBezTo>
                  <a:pt x="2230097" y="-10978"/>
                  <a:pt x="2275650" y="40436"/>
                  <a:pt x="2553853" y="0"/>
                </a:cubicBezTo>
                <a:cubicBezTo>
                  <a:pt x="2832056" y="-40436"/>
                  <a:pt x="2826719" y="32485"/>
                  <a:pt x="3034165" y="0"/>
                </a:cubicBezTo>
                <a:cubicBezTo>
                  <a:pt x="3241611" y="-32485"/>
                  <a:pt x="3424172" y="28869"/>
                  <a:pt x="3567194" y="0"/>
                </a:cubicBezTo>
                <a:cubicBezTo>
                  <a:pt x="3710216" y="-28869"/>
                  <a:pt x="3870145" y="20947"/>
                  <a:pt x="4100223" y="0"/>
                </a:cubicBezTo>
                <a:cubicBezTo>
                  <a:pt x="4330301" y="-20947"/>
                  <a:pt x="4514775" y="27974"/>
                  <a:pt x="4738686" y="0"/>
                </a:cubicBezTo>
                <a:cubicBezTo>
                  <a:pt x="4962597" y="-27974"/>
                  <a:pt x="5109549" y="62992"/>
                  <a:pt x="5271715" y="0"/>
                </a:cubicBezTo>
                <a:cubicBezTo>
                  <a:pt x="5331553" y="168287"/>
                  <a:pt x="5253260" y="471087"/>
                  <a:pt x="5271715" y="602319"/>
                </a:cubicBezTo>
                <a:cubicBezTo>
                  <a:pt x="5290170" y="733551"/>
                  <a:pt x="5248039" y="988198"/>
                  <a:pt x="5271715" y="1204637"/>
                </a:cubicBezTo>
                <a:cubicBezTo>
                  <a:pt x="5295391" y="1421076"/>
                  <a:pt x="5213023" y="1502034"/>
                  <a:pt x="5271715" y="1754326"/>
                </a:cubicBezTo>
                <a:cubicBezTo>
                  <a:pt x="4955705" y="1755801"/>
                  <a:pt x="4833146" y="1678299"/>
                  <a:pt x="4633252" y="1754326"/>
                </a:cubicBezTo>
                <a:cubicBezTo>
                  <a:pt x="4433358" y="1830353"/>
                  <a:pt x="4298772" y="1719253"/>
                  <a:pt x="4047506" y="1754326"/>
                </a:cubicBezTo>
                <a:cubicBezTo>
                  <a:pt x="3796240" y="1789399"/>
                  <a:pt x="3717732" y="1731761"/>
                  <a:pt x="3619911" y="1754326"/>
                </a:cubicBezTo>
                <a:cubicBezTo>
                  <a:pt x="3522090" y="1776891"/>
                  <a:pt x="3254067" y="1752751"/>
                  <a:pt x="3139599" y="1754326"/>
                </a:cubicBezTo>
                <a:cubicBezTo>
                  <a:pt x="3025131" y="1755901"/>
                  <a:pt x="2786643" y="1698270"/>
                  <a:pt x="2448419" y="1754326"/>
                </a:cubicBezTo>
                <a:cubicBezTo>
                  <a:pt x="2110195" y="1810382"/>
                  <a:pt x="2203439" y="1739003"/>
                  <a:pt x="2020824" y="1754326"/>
                </a:cubicBezTo>
                <a:cubicBezTo>
                  <a:pt x="1838210" y="1769649"/>
                  <a:pt x="1741676" y="1733974"/>
                  <a:pt x="1487795" y="1754326"/>
                </a:cubicBezTo>
                <a:cubicBezTo>
                  <a:pt x="1233914" y="1774678"/>
                  <a:pt x="997808" y="1735845"/>
                  <a:pt x="849332" y="1754326"/>
                </a:cubicBezTo>
                <a:cubicBezTo>
                  <a:pt x="700856" y="1772807"/>
                  <a:pt x="412976" y="1731156"/>
                  <a:pt x="0" y="1754326"/>
                </a:cubicBezTo>
                <a:cubicBezTo>
                  <a:pt x="-35745" y="1446626"/>
                  <a:pt x="71477" y="1409980"/>
                  <a:pt x="0" y="1134464"/>
                </a:cubicBezTo>
                <a:cubicBezTo>
                  <a:pt x="-71477" y="858948"/>
                  <a:pt x="11039" y="813671"/>
                  <a:pt x="0" y="584775"/>
                </a:cubicBezTo>
                <a:cubicBezTo>
                  <a:pt x="-11039" y="355879"/>
                  <a:pt x="10314" y="159401"/>
                  <a:pt x="0" y="0"/>
                </a:cubicBezTo>
                <a:close/>
              </a:path>
              <a:path w="5271715" h="1754326" stroke="0" extrusionOk="0">
                <a:moveTo>
                  <a:pt x="0" y="0"/>
                </a:moveTo>
                <a:cubicBezTo>
                  <a:pt x="219141" y="-4364"/>
                  <a:pt x="381787" y="12890"/>
                  <a:pt x="480312" y="0"/>
                </a:cubicBezTo>
                <a:cubicBezTo>
                  <a:pt x="578837" y="-12890"/>
                  <a:pt x="770993" y="29071"/>
                  <a:pt x="960624" y="0"/>
                </a:cubicBezTo>
                <a:cubicBezTo>
                  <a:pt x="1150255" y="-29071"/>
                  <a:pt x="1347936" y="63340"/>
                  <a:pt x="1493653" y="0"/>
                </a:cubicBezTo>
                <a:cubicBezTo>
                  <a:pt x="1639370" y="-63340"/>
                  <a:pt x="1793139" y="38422"/>
                  <a:pt x="2079399" y="0"/>
                </a:cubicBezTo>
                <a:cubicBezTo>
                  <a:pt x="2365659" y="-38422"/>
                  <a:pt x="2448086" y="5087"/>
                  <a:pt x="2770579" y="0"/>
                </a:cubicBezTo>
                <a:cubicBezTo>
                  <a:pt x="3093072" y="-5087"/>
                  <a:pt x="3109913" y="46580"/>
                  <a:pt x="3198174" y="0"/>
                </a:cubicBezTo>
                <a:cubicBezTo>
                  <a:pt x="3286436" y="-46580"/>
                  <a:pt x="3522233" y="13140"/>
                  <a:pt x="3731203" y="0"/>
                </a:cubicBezTo>
                <a:cubicBezTo>
                  <a:pt x="3940173" y="-13140"/>
                  <a:pt x="4265403" y="18891"/>
                  <a:pt x="4422383" y="0"/>
                </a:cubicBezTo>
                <a:cubicBezTo>
                  <a:pt x="4579363" y="-18891"/>
                  <a:pt x="4894038" y="95275"/>
                  <a:pt x="5271715" y="0"/>
                </a:cubicBezTo>
                <a:cubicBezTo>
                  <a:pt x="5312565" y="143312"/>
                  <a:pt x="5250046" y="306050"/>
                  <a:pt x="5271715" y="584775"/>
                </a:cubicBezTo>
                <a:cubicBezTo>
                  <a:pt x="5293384" y="863500"/>
                  <a:pt x="5223586" y="953321"/>
                  <a:pt x="5271715" y="1187094"/>
                </a:cubicBezTo>
                <a:cubicBezTo>
                  <a:pt x="5319844" y="1420867"/>
                  <a:pt x="5255206" y="1486871"/>
                  <a:pt x="5271715" y="1754326"/>
                </a:cubicBezTo>
                <a:cubicBezTo>
                  <a:pt x="5119544" y="1757823"/>
                  <a:pt x="4932664" y="1738834"/>
                  <a:pt x="4791403" y="1754326"/>
                </a:cubicBezTo>
                <a:cubicBezTo>
                  <a:pt x="4650142" y="1769818"/>
                  <a:pt x="4296442" y="1693033"/>
                  <a:pt x="4100223" y="1754326"/>
                </a:cubicBezTo>
                <a:cubicBezTo>
                  <a:pt x="3904004" y="1815619"/>
                  <a:pt x="3590734" y="1753317"/>
                  <a:pt x="3461760" y="1754326"/>
                </a:cubicBezTo>
                <a:cubicBezTo>
                  <a:pt x="3332786" y="1755335"/>
                  <a:pt x="3122665" y="1747827"/>
                  <a:pt x="2928731" y="1754326"/>
                </a:cubicBezTo>
                <a:cubicBezTo>
                  <a:pt x="2734797" y="1760825"/>
                  <a:pt x="2443600" y="1693232"/>
                  <a:pt x="2290267" y="1754326"/>
                </a:cubicBezTo>
                <a:cubicBezTo>
                  <a:pt x="2136934" y="1815420"/>
                  <a:pt x="1834364" y="1750323"/>
                  <a:pt x="1651804" y="1754326"/>
                </a:cubicBezTo>
                <a:cubicBezTo>
                  <a:pt x="1469244" y="1758329"/>
                  <a:pt x="1108353" y="1697003"/>
                  <a:pt x="960624" y="1754326"/>
                </a:cubicBezTo>
                <a:cubicBezTo>
                  <a:pt x="812895" y="1811649"/>
                  <a:pt x="230935" y="1669713"/>
                  <a:pt x="0" y="1754326"/>
                </a:cubicBezTo>
                <a:cubicBezTo>
                  <a:pt x="-22526" y="1588785"/>
                  <a:pt x="39378" y="1426748"/>
                  <a:pt x="0" y="1169551"/>
                </a:cubicBezTo>
                <a:cubicBezTo>
                  <a:pt x="-39378" y="912355"/>
                  <a:pt x="21167" y="833680"/>
                  <a:pt x="0" y="602319"/>
                </a:cubicBezTo>
                <a:cubicBezTo>
                  <a:pt x="-21167" y="370958"/>
                  <a:pt x="38632" y="291694"/>
                  <a:pt x="0" y="0"/>
                </a:cubicBez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solidFill>
              <a:schemeClr val="tx1"/>
            </a:solidFill>
            <a:extLst>
              <a:ext uri="{C807C97D-BFC1-408E-A445-0C87EB9F89A2}">
                <ask:lineSketchStyleProps xmlns:ask="http://schemas.microsoft.com/office/drawing/2018/sketchyshapes" sd="1400246616">
                  <a:prstGeom prst="rect">
                    <a:avLst/>
                  </a:prstGeom>
                  <ask:type>
                    <ask:lineSketchScribble/>
                  </ask:type>
                </ask:lineSketchStyleProps>
              </a:ext>
            </a:extLst>
          </a:ln>
        </p:spPr>
        <p:txBody>
          <a:bodyPr wrap="square" rtlCol="0">
            <a:spAutoFit/>
          </a:bodyPr>
          <a:lstStyle/>
          <a:p>
            <a:pPr marL="742950" lvl="1" indent="-285750">
              <a:buFont typeface="Arial" panose="020B0604020202020204" pitchFamily="34" charset="0"/>
              <a:buChar char="•"/>
            </a:pPr>
            <a:r>
              <a:rPr lang="es-ES" sz="1800"/>
              <a:t>Navegación privada en diferentes navegadores.</a:t>
            </a:r>
          </a:p>
          <a:p>
            <a:pPr lvl="1"/>
            <a:endParaRPr lang="es-ES" sz="1800"/>
          </a:p>
          <a:p>
            <a:pPr marL="742950" lvl="1" indent="-285750">
              <a:buFont typeface="Arial" panose="020B0604020202020204" pitchFamily="34" charset="0"/>
              <a:buChar char="•"/>
            </a:pPr>
            <a:r>
              <a:rPr lang="es-ES" sz="1800"/>
              <a:t>Nunca guardar las </a:t>
            </a:r>
            <a:r>
              <a:rPr lang="es-ES" sz="1800">
                <a:highlight>
                  <a:srgbClr val="FFFF00"/>
                </a:highlight>
              </a:rPr>
              <a:t>contraseñas</a:t>
            </a:r>
            <a:r>
              <a:rPr lang="es-ES" sz="1800"/>
              <a:t> en equipos compartidos.</a:t>
            </a:r>
          </a:p>
          <a:p>
            <a:endParaRPr lang="es-ES"/>
          </a:p>
        </p:txBody>
      </p:sp>
      <p:pic>
        <p:nvPicPr>
          <p:cNvPr id="14" name="Imagen 13" descr="Imagen que contiene reloj, grande, sostener, torre&#10;&#10;Descripción generada automáticamente">
            <a:extLst>
              <a:ext uri="{FF2B5EF4-FFF2-40B4-BE49-F238E27FC236}">
                <a16:creationId xmlns:a16="http://schemas.microsoft.com/office/drawing/2014/main" id="{6F557B01-C2AE-98BD-0F5A-A31EB5DB454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746827" y="3382108"/>
            <a:ext cx="4711908" cy="3136784"/>
          </a:xfrm>
          <a:prstGeom prst="rect">
            <a:avLst/>
          </a:prstGeom>
        </p:spPr>
      </p:pic>
    </p:spTree>
    <p:extLst>
      <p:ext uri="{BB962C8B-B14F-4D97-AF65-F5344CB8AC3E}">
        <p14:creationId xmlns:p14="http://schemas.microsoft.com/office/powerpoint/2010/main" val="3506107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81840E-6EC9-4319-8664-75F319B437A2}"/>
              </a:ext>
            </a:extLst>
          </p:cNvPr>
          <p:cNvSpPr txBox="1">
            <a:spLocks/>
          </p:cNvSpPr>
          <p:nvPr/>
        </p:nvSpPr>
        <p:spPr>
          <a:xfrm>
            <a:off x="179882" y="365126"/>
            <a:ext cx="11887200" cy="93358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dirty="0">
                <a:solidFill>
                  <a:srgbClr val="00B050"/>
                </a:solidFill>
              </a:rPr>
              <a:t>Taller- 15</a:t>
            </a:r>
            <a:r>
              <a:rPr lang="es-ES" dirty="0"/>
              <a:t>: </a:t>
            </a:r>
            <a:r>
              <a:rPr lang="es-ES" sz="2000" dirty="0"/>
              <a:t>¿Qué tengo que tener en cuenta si guardo mi información personal en la </a:t>
            </a:r>
            <a:r>
              <a:rPr lang="es-ES" sz="2000" dirty="0">
                <a:solidFill>
                  <a:srgbClr val="0070C0"/>
                </a:solidFill>
              </a:rPr>
              <a:t>nube</a:t>
            </a:r>
            <a:r>
              <a:rPr lang="es-ES" sz="2000" dirty="0"/>
              <a:t>?</a:t>
            </a:r>
            <a:endParaRPr lang="es-ES" dirty="0"/>
          </a:p>
        </p:txBody>
      </p:sp>
      <p:sp>
        <p:nvSpPr>
          <p:cNvPr id="3" name="Marcador de contenido 2">
            <a:extLst>
              <a:ext uri="{FF2B5EF4-FFF2-40B4-BE49-F238E27FC236}">
                <a16:creationId xmlns:a16="http://schemas.microsoft.com/office/drawing/2014/main" id="{057930FD-5988-42A3-9940-2D3E228A6CF1}"/>
              </a:ext>
            </a:extLst>
          </p:cNvPr>
          <p:cNvSpPr txBox="1">
            <a:spLocks/>
          </p:cNvSpPr>
          <p:nvPr/>
        </p:nvSpPr>
        <p:spPr>
          <a:xfrm>
            <a:off x="838200" y="1298714"/>
            <a:ext cx="10515600" cy="2793601"/>
          </a:xfrm>
          <a:prstGeom prst="rect">
            <a:avLst/>
          </a:prstGeom>
        </p:spPr>
        <p:txBody>
          <a:bodyPr lIns="91440" tIns="45720" rIns="91440" bIns="45720" anchor="t">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ES" dirty="0"/>
          </a:p>
          <a:p>
            <a:endParaRPr lang="es-ES" dirty="0"/>
          </a:p>
          <a:p>
            <a:endParaRPr lang="es-ES" dirty="0"/>
          </a:p>
          <a:p>
            <a:endParaRPr lang="es-ES" dirty="0"/>
          </a:p>
          <a:p>
            <a:endParaRPr lang="es-ES" dirty="0"/>
          </a:p>
          <a:p>
            <a:endParaRPr lang="es-ES" dirty="0"/>
          </a:p>
          <a:p>
            <a:pPr marL="0" indent="0">
              <a:buNone/>
            </a:pPr>
            <a:endParaRPr lang="es-ES" dirty="0"/>
          </a:p>
          <a:p>
            <a:pPr marL="0" indent="0">
              <a:buNone/>
            </a:pPr>
            <a:endParaRPr lang="es-ES" dirty="0"/>
          </a:p>
          <a:p>
            <a:r>
              <a:rPr lang="es-ES" sz="7200" dirty="0"/>
              <a:t>Taller: De forma individual y voluntaria. Los alumnos/as van participando y dando su opinión, consejos o advertencias e incluso su propia experiencia personal al resto de compañeros. Pero deben dar o aconsejar sobre qué harías en estas dos situaciones: </a:t>
            </a:r>
            <a:r>
              <a:rPr lang="es-ES" sz="7200" dirty="0">
                <a:highlight>
                  <a:srgbClr val="FFFF00"/>
                </a:highlight>
              </a:rPr>
              <a:t>1-</a:t>
            </a:r>
            <a:r>
              <a:rPr lang="es-ES" sz="7200" dirty="0"/>
              <a:t>Si es la persona que ha comparado la Tablet de segunda mano y tiene información de otra persona? Y </a:t>
            </a:r>
            <a:r>
              <a:rPr lang="es-ES" sz="7200" dirty="0">
                <a:highlight>
                  <a:srgbClr val="FFFF00"/>
                </a:highlight>
              </a:rPr>
              <a:t>2-</a:t>
            </a:r>
            <a:r>
              <a:rPr lang="es-ES" sz="7200" dirty="0"/>
              <a:t>Si te das cuenta de que no has eliminado la información personal de la Tablet que ya no tienes</a:t>
            </a:r>
          </a:p>
          <a:p>
            <a:endParaRPr lang="es-ES" dirty="0"/>
          </a:p>
        </p:txBody>
      </p:sp>
      <p:sp>
        <p:nvSpPr>
          <p:cNvPr id="4" name="Doble onda 3">
            <a:extLst>
              <a:ext uri="{FF2B5EF4-FFF2-40B4-BE49-F238E27FC236}">
                <a16:creationId xmlns:a16="http://schemas.microsoft.com/office/drawing/2014/main" id="{89BA52E7-568C-4743-9667-8C3CD4CC204D}"/>
              </a:ext>
            </a:extLst>
          </p:cNvPr>
          <p:cNvSpPr/>
          <p:nvPr/>
        </p:nvSpPr>
        <p:spPr>
          <a:xfrm>
            <a:off x="3644348" y="1005599"/>
            <a:ext cx="7222435" cy="1722783"/>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He comprado una Tablet de segunda mano y cuando he llegado a casa y la he encendido me he dado cuenta que la persona que me la ha vendido no ha eliminado la información personal que tenía en la nube y yo ahora tengo acceso a dicha información</a:t>
            </a:r>
          </a:p>
        </p:txBody>
      </p:sp>
      <p:pic>
        <p:nvPicPr>
          <p:cNvPr id="6" name="Imagen 5">
            <a:extLst>
              <a:ext uri="{FF2B5EF4-FFF2-40B4-BE49-F238E27FC236}">
                <a16:creationId xmlns:a16="http://schemas.microsoft.com/office/drawing/2014/main" id="{A2F0614C-DC64-46CF-9289-DBA8EFD58617}"/>
              </a:ext>
            </a:extLst>
          </p:cNvPr>
          <p:cNvPicPr>
            <a:picLocks noChangeAspect="1"/>
          </p:cNvPicPr>
          <p:nvPr/>
        </p:nvPicPr>
        <p:blipFill>
          <a:blip r:embed="rId2"/>
          <a:stretch>
            <a:fillRect/>
          </a:stretch>
        </p:blipFill>
        <p:spPr>
          <a:xfrm>
            <a:off x="1325217" y="1021249"/>
            <a:ext cx="1305717" cy="1211053"/>
          </a:xfrm>
          <a:prstGeom prst="rect">
            <a:avLst/>
          </a:prstGeom>
        </p:spPr>
      </p:pic>
      <p:sp>
        <p:nvSpPr>
          <p:cNvPr id="5" name="CuadroTexto 4">
            <a:extLst>
              <a:ext uri="{FF2B5EF4-FFF2-40B4-BE49-F238E27FC236}">
                <a16:creationId xmlns:a16="http://schemas.microsoft.com/office/drawing/2014/main" id="{A7C92C20-0DE8-1F18-EE3F-9060ACD9AC1A}"/>
              </a:ext>
            </a:extLst>
          </p:cNvPr>
          <p:cNvSpPr txBox="1"/>
          <p:nvPr/>
        </p:nvSpPr>
        <p:spPr>
          <a:xfrm>
            <a:off x="532314" y="3950708"/>
            <a:ext cx="10334469" cy="2862322"/>
          </a:xfrm>
          <a:custGeom>
            <a:avLst/>
            <a:gdLst>
              <a:gd name="connsiteX0" fmla="*/ 0 w 10334469"/>
              <a:gd name="connsiteY0" fmla="*/ 0 h 2862322"/>
              <a:gd name="connsiteX1" fmla="*/ 895654 w 10334469"/>
              <a:gd name="connsiteY1" fmla="*/ 0 h 2862322"/>
              <a:gd name="connsiteX2" fmla="*/ 1687963 w 10334469"/>
              <a:gd name="connsiteY2" fmla="*/ 0 h 2862322"/>
              <a:gd name="connsiteX3" fmla="*/ 2376928 w 10334469"/>
              <a:gd name="connsiteY3" fmla="*/ 0 h 2862322"/>
              <a:gd name="connsiteX4" fmla="*/ 3169237 w 10334469"/>
              <a:gd name="connsiteY4" fmla="*/ 0 h 2862322"/>
              <a:gd name="connsiteX5" fmla="*/ 3858202 w 10334469"/>
              <a:gd name="connsiteY5" fmla="*/ 0 h 2862322"/>
              <a:gd name="connsiteX6" fmla="*/ 4650511 w 10334469"/>
              <a:gd name="connsiteY6" fmla="*/ 0 h 2862322"/>
              <a:gd name="connsiteX7" fmla="*/ 5546165 w 10334469"/>
              <a:gd name="connsiteY7" fmla="*/ 0 h 2862322"/>
              <a:gd name="connsiteX8" fmla="*/ 6338474 w 10334469"/>
              <a:gd name="connsiteY8" fmla="*/ 0 h 2862322"/>
              <a:gd name="connsiteX9" fmla="*/ 6820750 w 10334469"/>
              <a:gd name="connsiteY9" fmla="*/ 0 h 2862322"/>
              <a:gd name="connsiteX10" fmla="*/ 7613059 w 10334469"/>
              <a:gd name="connsiteY10" fmla="*/ 0 h 2862322"/>
              <a:gd name="connsiteX11" fmla="*/ 8198679 w 10334469"/>
              <a:gd name="connsiteY11" fmla="*/ 0 h 2862322"/>
              <a:gd name="connsiteX12" fmla="*/ 8784299 w 10334469"/>
              <a:gd name="connsiteY12" fmla="*/ 0 h 2862322"/>
              <a:gd name="connsiteX13" fmla="*/ 9576608 w 10334469"/>
              <a:gd name="connsiteY13" fmla="*/ 0 h 2862322"/>
              <a:gd name="connsiteX14" fmla="*/ 10334469 w 10334469"/>
              <a:gd name="connsiteY14" fmla="*/ 0 h 2862322"/>
              <a:gd name="connsiteX15" fmla="*/ 10334469 w 10334469"/>
              <a:gd name="connsiteY15" fmla="*/ 486595 h 2862322"/>
              <a:gd name="connsiteX16" fmla="*/ 10334469 w 10334469"/>
              <a:gd name="connsiteY16" fmla="*/ 1030436 h 2862322"/>
              <a:gd name="connsiteX17" fmla="*/ 10334469 w 10334469"/>
              <a:gd name="connsiteY17" fmla="*/ 1517031 h 2862322"/>
              <a:gd name="connsiteX18" fmla="*/ 10334469 w 10334469"/>
              <a:gd name="connsiteY18" fmla="*/ 2089495 h 2862322"/>
              <a:gd name="connsiteX19" fmla="*/ 10334469 w 10334469"/>
              <a:gd name="connsiteY19" fmla="*/ 2862322 h 2862322"/>
              <a:gd name="connsiteX20" fmla="*/ 9955538 w 10334469"/>
              <a:gd name="connsiteY20" fmla="*/ 2862322 h 2862322"/>
              <a:gd name="connsiteX21" fmla="*/ 9369919 w 10334469"/>
              <a:gd name="connsiteY21" fmla="*/ 2862322 h 2862322"/>
              <a:gd name="connsiteX22" fmla="*/ 8887643 w 10334469"/>
              <a:gd name="connsiteY22" fmla="*/ 2862322 h 2862322"/>
              <a:gd name="connsiteX23" fmla="*/ 8198679 w 10334469"/>
              <a:gd name="connsiteY23" fmla="*/ 2862322 h 2862322"/>
              <a:gd name="connsiteX24" fmla="*/ 7613059 w 10334469"/>
              <a:gd name="connsiteY24" fmla="*/ 2862322 h 2862322"/>
              <a:gd name="connsiteX25" fmla="*/ 6924094 w 10334469"/>
              <a:gd name="connsiteY25" fmla="*/ 2862322 h 2862322"/>
              <a:gd name="connsiteX26" fmla="*/ 6131785 w 10334469"/>
              <a:gd name="connsiteY26" fmla="*/ 2862322 h 2862322"/>
              <a:gd name="connsiteX27" fmla="*/ 5236131 w 10334469"/>
              <a:gd name="connsiteY27" fmla="*/ 2862322 h 2862322"/>
              <a:gd name="connsiteX28" fmla="*/ 4650511 w 10334469"/>
              <a:gd name="connsiteY28" fmla="*/ 2862322 h 2862322"/>
              <a:gd name="connsiteX29" fmla="*/ 4064891 w 10334469"/>
              <a:gd name="connsiteY29" fmla="*/ 2862322 h 2862322"/>
              <a:gd name="connsiteX30" fmla="*/ 3582616 w 10334469"/>
              <a:gd name="connsiteY30" fmla="*/ 2862322 h 2862322"/>
              <a:gd name="connsiteX31" fmla="*/ 2686962 w 10334469"/>
              <a:gd name="connsiteY31" fmla="*/ 2862322 h 2862322"/>
              <a:gd name="connsiteX32" fmla="*/ 2101342 w 10334469"/>
              <a:gd name="connsiteY32" fmla="*/ 2862322 h 2862322"/>
              <a:gd name="connsiteX33" fmla="*/ 1722412 w 10334469"/>
              <a:gd name="connsiteY33" fmla="*/ 2862322 h 2862322"/>
              <a:gd name="connsiteX34" fmla="*/ 1343481 w 10334469"/>
              <a:gd name="connsiteY34" fmla="*/ 2862322 h 2862322"/>
              <a:gd name="connsiteX35" fmla="*/ 654516 w 10334469"/>
              <a:gd name="connsiteY35" fmla="*/ 2862322 h 2862322"/>
              <a:gd name="connsiteX36" fmla="*/ 0 w 10334469"/>
              <a:gd name="connsiteY36" fmla="*/ 2862322 h 2862322"/>
              <a:gd name="connsiteX37" fmla="*/ 0 w 10334469"/>
              <a:gd name="connsiteY37" fmla="*/ 2289858 h 2862322"/>
              <a:gd name="connsiteX38" fmla="*/ 0 w 10334469"/>
              <a:gd name="connsiteY38" fmla="*/ 1774640 h 2862322"/>
              <a:gd name="connsiteX39" fmla="*/ 0 w 10334469"/>
              <a:gd name="connsiteY39" fmla="*/ 1230798 h 2862322"/>
              <a:gd name="connsiteX40" fmla="*/ 0 w 10334469"/>
              <a:gd name="connsiteY40" fmla="*/ 686957 h 2862322"/>
              <a:gd name="connsiteX41" fmla="*/ 0 w 10334469"/>
              <a:gd name="connsiteY41"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334469" h="2862322" fill="none" extrusionOk="0">
                <a:moveTo>
                  <a:pt x="0" y="0"/>
                </a:moveTo>
                <a:cubicBezTo>
                  <a:pt x="370555" y="-39552"/>
                  <a:pt x="532735" y="-26121"/>
                  <a:pt x="895654" y="0"/>
                </a:cubicBezTo>
                <a:cubicBezTo>
                  <a:pt x="1258573" y="26121"/>
                  <a:pt x="1481787" y="33321"/>
                  <a:pt x="1687963" y="0"/>
                </a:cubicBezTo>
                <a:cubicBezTo>
                  <a:pt x="1894139" y="-33321"/>
                  <a:pt x="2206494" y="8095"/>
                  <a:pt x="2376928" y="0"/>
                </a:cubicBezTo>
                <a:cubicBezTo>
                  <a:pt x="2547363" y="-8095"/>
                  <a:pt x="2836997" y="-18182"/>
                  <a:pt x="3169237" y="0"/>
                </a:cubicBezTo>
                <a:cubicBezTo>
                  <a:pt x="3501477" y="18182"/>
                  <a:pt x="3561687" y="6947"/>
                  <a:pt x="3858202" y="0"/>
                </a:cubicBezTo>
                <a:cubicBezTo>
                  <a:pt x="4154717" y="-6947"/>
                  <a:pt x="4361678" y="32664"/>
                  <a:pt x="4650511" y="0"/>
                </a:cubicBezTo>
                <a:cubicBezTo>
                  <a:pt x="4939344" y="-32664"/>
                  <a:pt x="5276866" y="9672"/>
                  <a:pt x="5546165" y="0"/>
                </a:cubicBezTo>
                <a:cubicBezTo>
                  <a:pt x="5815464" y="-9672"/>
                  <a:pt x="6037458" y="-34983"/>
                  <a:pt x="6338474" y="0"/>
                </a:cubicBezTo>
                <a:cubicBezTo>
                  <a:pt x="6639490" y="34983"/>
                  <a:pt x="6694650" y="-1372"/>
                  <a:pt x="6820750" y="0"/>
                </a:cubicBezTo>
                <a:cubicBezTo>
                  <a:pt x="6946850" y="1372"/>
                  <a:pt x="7417446" y="-10924"/>
                  <a:pt x="7613059" y="0"/>
                </a:cubicBezTo>
                <a:cubicBezTo>
                  <a:pt x="7808672" y="10924"/>
                  <a:pt x="7919994" y="-27805"/>
                  <a:pt x="8198679" y="0"/>
                </a:cubicBezTo>
                <a:cubicBezTo>
                  <a:pt x="8477364" y="27805"/>
                  <a:pt x="8501791" y="-13514"/>
                  <a:pt x="8784299" y="0"/>
                </a:cubicBezTo>
                <a:cubicBezTo>
                  <a:pt x="9066807" y="13514"/>
                  <a:pt x="9411142" y="33908"/>
                  <a:pt x="9576608" y="0"/>
                </a:cubicBezTo>
                <a:cubicBezTo>
                  <a:pt x="9742074" y="-33908"/>
                  <a:pt x="10158428" y="30428"/>
                  <a:pt x="10334469" y="0"/>
                </a:cubicBezTo>
                <a:cubicBezTo>
                  <a:pt x="10346967" y="213158"/>
                  <a:pt x="10319818" y="329200"/>
                  <a:pt x="10334469" y="486595"/>
                </a:cubicBezTo>
                <a:cubicBezTo>
                  <a:pt x="10349120" y="643990"/>
                  <a:pt x="10349828" y="866610"/>
                  <a:pt x="10334469" y="1030436"/>
                </a:cubicBezTo>
                <a:cubicBezTo>
                  <a:pt x="10319110" y="1194262"/>
                  <a:pt x="10319605" y="1389907"/>
                  <a:pt x="10334469" y="1517031"/>
                </a:cubicBezTo>
                <a:cubicBezTo>
                  <a:pt x="10349333" y="1644155"/>
                  <a:pt x="10334034" y="1872326"/>
                  <a:pt x="10334469" y="2089495"/>
                </a:cubicBezTo>
                <a:cubicBezTo>
                  <a:pt x="10334904" y="2306664"/>
                  <a:pt x="10361577" y="2509983"/>
                  <a:pt x="10334469" y="2862322"/>
                </a:cubicBezTo>
                <a:cubicBezTo>
                  <a:pt x="10194821" y="2869583"/>
                  <a:pt x="10118985" y="2850405"/>
                  <a:pt x="9955538" y="2862322"/>
                </a:cubicBezTo>
                <a:cubicBezTo>
                  <a:pt x="9792091" y="2874239"/>
                  <a:pt x="9632075" y="2851569"/>
                  <a:pt x="9369919" y="2862322"/>
                </a:cubicBezTo>
                <a:cubicBezTo>
                  <a:pt x="9107763" y="2873075"/>
                  <a:pt x="8985588" y="2881307"/>
                  <a:pt x="8887643" y="2862322"/>
                </a:cubicBezTo>
                <a:cubicBezTo>
                  <a:pt x="8789698" y="2843337"/>
                  <a:pt x="8476221" y="2868851"/>
                  <a:pt x="8198679" y="2862322"/>
                </a:cubicBezTo>
                <a:cubicBezTo>
                  <a:pt x="7921137" y="2855793"/>
                  <a:pt x="7751587" y="2890322"/>
                  <a:pt x="7613059" y="2862322"/>
                </a:cubicBezTo>
                <a:cubicBezTo>
                  <a:pt x="7474531" y="2834322"/>
                  <a:pt x="7253748" y="2846009"/>
                  <a:pt x="6924094" y="2862322"/>
                </a:cubicBezTo>
                <a:cubicBezTo>
                  <a:pt x="6594441" y="2878635"/>
                  <a:pt x="6500591" y="2826028"/>
                  <a:pt x="6131785" y="2862322"/>
                </a:cubicBezTo>
                <a:cubicBezTo>
                  <a:pt x="5762979" y="2898616"/>
                  <a:pt x="5468189" y="2863612"/>
                  <a:pt x="5236131" y="2862322"/>
                </a:cubicBezTo>
                <a:cubicBezTo>
                  <a:pt x="5004073" y="2861032"/>
                  <a:pt x="4807975" y="2865374"/>
                  <a:pt x="4650511" y="2862322"/>
                </a:cubicBezTo>
                <a:cubicBezTo>
                  <a:pt x="4493047" y="2859270"/>
                  <a:pt x="4301951" y="2872434"/>
                  <a:pt x="4064891" y="2862322"/>
                </a:cubicBezTo>
                <a:cubicBezTo>
                  <a:pt x="3827831" y="2852210"/>
                  <a:pt x="3819574" y="2850149"/>
                  <a:pt x="3582616" y="2862322"/>
                </a:cubicBezTo>
                <a:cubicBezTo>
                  <a:pt x="3345659" y="2874495"/>
                  <a:pt x="3125388" y="2895695"/>
                  <a:pt x="2686962" y="2862322"/>
                </a:cubicBezTo>
                <a:cubicBezTo>
                  <a:pt x="2248536" y="2828949"/>
                  <a:pt x="2288219" y="2872788"/>
                  <a:pt x="2101342" y="2862322"/>
                </a:cubicBezTo>
                <a:cubicBezTo>
                  <a:pt x="1914465" y="2851856"/>
                  <a:pt x="1910548" y="2854902"/>
                  <a:pt x="1722412" y="2862322"/>
                </a:cubicBezTo>
                <a:cubicBezTo>
                  <a:pt x="1534276" y="2869743"/>
                  <a:pt x="1431336" y="2862006"/>
                  <a:pt x="1343481" y="2862322"/>
                </a:cubicBezTo>
                <a:cubicBezTo>
                  <a:pt x="1255626" y="2862638"/>
                  <a:pt x="993303" y="2887203"/>
                  <a:pt x="654516" y="2862322"/>
                </a:cubicBezTo>
                <a:cubicBezTo>
                  <a:pt x="315730" y="2837441"/>
                  <a:pt x="198704" y="2850442"/>
                  <a:pt x="0" y="2862322"/>
                </a:cubicBezTo>
                <a:cubicBezTo>
                  <a:pt x="-19562" y="2635493"/>
                  <a:pt x="-25838" y="2526025"/>
                  <a:pt x="0" y="2289858"/>
                </a:cubicBezTo>
                <a:cubicBezTo>
                  <a:pt x="25838" y="2053691"/>
                  <a:pt x="-16705" y="1892672"/>
                  <a:pt x="0" y="1774640"/>
                </a:cubicBezTo>
                <a:cubicBezTo>
                  <a:pt x="16705" y="1656608"/>
                  <a:pt x="-3398" y="1413797"/>
                  <a:pt x="0" y="1230798"/>
                </a:cubicBezTo>
                <a:cubicBezTo>
                  <a:pt x="3398" y="1047799"/>
                  <a:pt x="329" y="863258"/>
                  <a:pt x="0" y="686957"/>
                </a:cubicBezTo>
                <a:cubicBezTo>
                  <a:pt x="-329" y="510656"/>
                  <a:pt x="-14125" y="248607"/>
                  <a:pt x="0" y="0"/>
                </a:cubicBezTo>
                <a:close/>
              </a:path>
              <a:path w="10334469" h="2862322" stroke="0" extrusionOk="0">
                <a:moveTo>
                  <a:pt x="0" y="0"/>
                </a:moveTo>
                <a:cubicBezTo>
                  <a:pt x="237271" y="20663"/>
                  <a:pt x="444896" y="22758"/>
                  <a:pt x="585620" y="0"/>
                </a:cubicBezTo>
                <a:cubicBezTo>
                  <a:pt x="726344" y="-22758"/>
                  <a:pt x="1123976" y="23913"/>
                  <a:pt x="1377929" y="0"/>
                </a:cubicBezTo>
                <a:cubicBezTo>
                  <a:pt x="1631882" y="-23913"/>
                  <a:pt x="1576447" y="3318"/>
                  <a:pt x="1756860" y="0"/>
                </a:cubicBezTo>
                <a:cubicBezTo>
                  <a:pt x="1937273" y="-3318"/>
                  <a:pt x="2070783" y="-15434"/>
                  <a:pt x="2342480" y="0"/>
                </a:cubicBezTo>
                <a:cubicBezTo>
                  <a:pt x="2614177" y="15434"/>
                  <a:pt x="2792270" y="35763"/>
                  <a:pt x="3134789" y="0"/>
                </a:cubicBezTo>
                <a:cubicBezTo>
                  <a:pt x="3477308" y="-35763"/>
                  <a:pt x="3342150" y="-10186"/>
                  <a:pt x="3513719" y="0"/>
                </a:cubicBezTo>
                <a:cubicBezTo>
                  <a:pt x="3685288" y="10186"/>
                  <a:pt x="3758735" y="2177"/>
                  <a:pt x="3892650" y="0"/>
                </a:cubicBezTo>
                <a:cubicBezTo>
                  <a:pt x="4026565" y="-2177"/>
                  <a:pt x="4310726" y="-35301"/>
                  <a:pt x="4684959" y="0"/>
                </a:cubicBezTo>
                <a:cubicBezTo>
                  <a:pt x="5059192" y="35301"/>
                  <a:pt x="4880875" y="13461"/>
                  <a:pt x="5063890" y="0"/>
                </a:cubicBezTo>
                <a:cubicBezTo>
                  <a:pt x="5246905" y="-13461"/>
                  <a:pt x="5355061" y="2303"/>
                  <a:pt x="5546165" y="0"/>
                </a:cubicBezTo>
                <a:cubicBezTo>
                  <a:pt x="5737270" y="-2303"/>
                  <a:pt x="6017039" y="35726"/>
                  <a:pt x="6441819" y="0"/>
                </a:cubicBezTo>
                <a:cubicBezTo>
                  <a:pt x="6866599" y="-35726"/>
                  <a:pt x="6755850" y="28580"/>
                  <a:pt x="7027439" y="0"/>
                </a:cubicBezTo>
                <a:cubicBezTo>
                  <a:pt x="7299028" y="-28580"/>
                  <a:pt x="7567590" y="-32431"/>
                  <a:pt x="7819748" y="0"/>
                </a:cubicBezTo>
                <a:cubicBezTo>
                  <a:pt x="8071906" y="32431"/>
                  <a:pt x="8158895" y="10853"/>
                  <a:pt x="8302023" y="0"/>
                </a:cubicBezTo>
                <a:cubicBezTo>
                  <a:pt x="8445152" y="-10853"/>
                  <a:pt x="8600658" y="-4554"/>
                  <a:pt x="8680954" y="0"/>
                </a:cubicBezTo>
                <a:cubicBezTo>
                  <a:pt x="8761250" y="4554"/>
                  <a:pt x="9045813" y="-5216"/>
                  <a:pt x="9163229" y="0"/>
                </a:cubicBezTo>
                <a:cubicBezTo>
                  <a:pt x="9280646" y="5216"/>
                  <a:pt x="9380362" y="7465"/>
                  <a:pt x="9542160" y="0"/>
                </a:cubicBezTo>
                <a:cubicBezTo>
                  <a:pt x="9703958" y="-7465"/>
                  <a:pt x="10119388" y="4005"/>
                  <a:pt x="10334469" y="0"/>
                </a:cubicBezTo>
                <a:cubicBezTo>
                  <a:pt x="10345288" y="204946"/>
                  <a:pt x="10349077" y="295141"/>
                  <a:pt x="10334469" y="486595"/>
                </a:cubicBezTo>
                <a:cubicBezTo>
                  <a:pt x="10319861" y="678049"/>
                  <a:pt x="10320043" y="778746"/>
                  <a:pt x="10334469" y="1030436"/>
                </a:cubicBezTo>
                <a:cubicBezTo>
                  <a:pt x="10348895" y="1282126"/>
                  <a:pt x="10323782" y="1353921"/>
                  <a:pt x="10334469" y="1660147"/>
                </a:cubicBezTo>
                <a:cubicBezTo>
                  <a:pt x="10345156" y="1966373"/>
                  <a:pt x="10329293" y="1964701"/>
                  <a:pt x="10334469" y="2232611"/>
                </a:cubicBezTo>
                <a:cubicBezTo>
                  <a:pt x="10339645" y="2500521"/>
                  <a:pt x="10342029" y="2603886"/>
                  <a:pt x="10334469" y="2862322"/>
                </a:cubicBezTo>
                <a:cubicBezTo>
                  <a:pt x="9908215" y="2867908"/>
                  <a:pt x="9842135" y="2865417"/>
                  <a:pt x="9438815" y="2862322"/>
                </a:cubicBezTo>
                <a:cubicBezTo>
                  <a:pt x="9035495" y="2859227"/>
                  <a:pt x="8872125" y="2886948"/>
                  <a:pt x="8646506" y="2862322"/>
                </a:cubicBezTo>
                <a:cubicBezTo>
                  <a:pt x="8420887" y="2837696"/>
                  <a:pt x="8273327" y="2886680"/>
                  <a:pt x="7957541" y="2862322"/>
                </a:cubicBezTo>
                <a:cubicBezTo>
                  <a:pt x="7641755" y="2837964"/>
                  <a:pt x="7503490" y="2847546"/>
                  <a:pt x="7371921" y="2862322"/>
                </a:cubicBezTo>
                <a:cubicBezTo>
                  <a:pt x="7240352" y="2877098"/>
                  <a:pt x="6833616" y="2867416"/>
                  <a:pt x="6682957" y="2862322"/>
                </a:cubicBezTo>
                <a:cubicBezTo>
                  <a:pt x="6532298" y="2857228"/>
                  <a:pt x="6484256" y="2846602"/>
                  <a:pt x="6304026" y="2862322"/>
                </a:cubicBezTo>
                <a:cubicBezTo>
                  <a:pt x="6123796" y="2878042"/>
                  <a:pt x="6104004" y="2864875"/>
                  <a:pt x="5925096" y="2862322"/>
                </a:cubicBezTo>
                <a:cubicBezTo>
                  <a:pt x="5746188" y="2859770"/>
                  <a:pt x="5633803" y="2879063"/>
                  <a:pt x="5546165" y="2862322"/>
                </a:cubicBezTo>
                <a:cubicBezTo>
                  <a:pt x="5458527" y="2845581"/>
                  <a:pt x="5060300" y="2837021"/>
                  <a:pt x="4857200" y="2862322"/>
                </a:cubicBezTo>
                <a:cubicBezTo>
                  <a:pt x="4654101" y="2887623"/>
                  <a:pt x="4435506" y="2840560"/>
                  <a:pt x="4168236" y="2862322"/>
                </a:cubicBezTo>
                <a:cubicBezTo>
                  <a:pt x="3900966" y="2884084"/>
                  <a:pt x="3785122" y="2852437"/>
                  <a:pt x="3685961" y="2862322"/>
                </a:cubicBezTo>
                <a:cubicBezTo>
                  <a:pt x="3586800" y="2872207"/>
                  <a:pt x="3351037" y="2856771"/>
                  <a:pt x="3100341" y="2862322"/>
                </a:cubicBezTo>
                <a:cubicBezTo>
                  <a:pt x="2849645" y="2867873"/>
                  <a:pt x="2533059" y="2859076"/>
                  <a:pt x="2204687" y="2862322"/>
                </a:cubicBezTo>
                <a:cubicBezTo>
                  <a:pt x="1876315" y="2865568"/>
                  <a:pt x="1892981" y="2876119"/>
                  <a:pt x="1722412" y="2862322"/>
                </a:cubicBezTo>
                <a:cubicBezTo>
                  <a:pt x="1551843" y="2848525"/>
                  <a:pt x="1473248" y="2858746"/>
                  <a:pt x="1343481" y="2862322"/>
                </a:cubicBezTo>
                <a:cubicBezTo>
                  <a:pt x="1213714" y="2865898"/>
                  <a:pt x="1080689" y="2844397"/>
                  <a:pt x="964550" y="2862322"/>
                </a:cubicBezTo>
                <a:cubicBezTo>
                  <a:pt x="848411" y="2880247"/>
                  <a:pt x="350479" y="2864277"/>
                  <a:pt x="0" y="2862322"/>
                </a:cubicBezTo>
                <a:cubicBezTo>
                  <a:pt x="3494" y="2683367"/>
                  <a:pt x="-17603" y="2443982"/>
                  <a:pt x="0" y="2261234"/>
                </a:cubicBezTo>
                <a:cubicBezTo>
                  <a:pt x="17603" y="2078486"/>
                  <a:pt x="173" y="1987297"/>
                  <a:pt x="0" y="1746016"/>
                </a:cubicBezTo>
                <a:cubicBezTo>
                  <a:pt x="-173" y="1504735"/>
                  <a:pt x="-2116" y="1329312"/>
                  <a:pt x="0" y="1116306"/>
                </a:cubicBezTo>
                <a:cubicBezTo>
                  <a:pt x="2116" y="903300"/>
                  <a:pt x="-6595" y="685842"/>
                  <a:pt x="0" y="486595"/>
                </a:cubicBezTo>
                <a:cubicBezTo>
                  <a:pt x="6595" y="287348"/>
                  <a:pt x="23405" y="228635"/>
                  <a:pt x="0" y="0"/>
                </a:cubicBezTo>
                <a:close/>
              </a:path>
            </a:pathLst>
          </a:custGeom>
          <a:solidFill>
            <a:schemeClr val="accent1">
              <a:lumMod val="40000"/>
              <a:lumOff val="60000"/>
            </a:schemeClr>
          </a:solidFill>
          <a:ln>
            <a:solidFill>
              <a:schemeClr val="tx1"/>
            </a:solidFill>
            <a:extLst>
              <a:ext uri="{C807C97D-BFC1-408E-A445-0C87EB9F89A2}">
                <ask:lineSketchStyleProps xmlns:ask="http://schemas.microsoft.com/office/drawing/2018/sketchyshapes" sd="1375759530">
                  <a:prstGeom prst="rect">
                    <a:avLst/>
                  </a:prstGeom>
                  <ask:type>
                    <ask:lineSketchFreehand/>
                  </ask:type>
                </ask:lineSketchStyleProps>
              </a:ext>
            </a:extLst>
          </a:ln>
        </p:spPr>
        <p:txBody>
          <a:bodyPr wrap="square" rtlCol="0">
            <a:spAutoFit/>
          </a:bodyPr>
          <a:lstStyle/>
          <a:p>
            <a:pPr algn="just"/>
            <a:r>
              <a:rPr lang="es-ES" dirty="0"/>
              <a:t>Consejos:</a:t>
            </a:r>
          </a:p>
          <a:p>
            <a:pPr lvl="1" algn="just"/>
            <a:r>
              <a:rPr lang="es-ES" dirty="0"/>
              <a:t>Las ventajas de la nube son: tu información siempre estará accesible desde cualquier lugar, la información no se pierde si pierdes o te roban móvil o Tablet, puedes compartir información y puedes sincronizar tus dispositivos para acceder a la información</a:t>
            </a:r>
          </a:p>
          <a:p>
            <a:pPr lvl="1" algn="just"/>
            <a:r>
              <a:rPr lang="es-ES" dirty="0"/>
              <a:t>No pongas en peligro tu información, así que debes poner una contraseña robusta para proteger bien tu dispositivo de hacker y has copias de seguridad en otro soporte</a:t>
            </a:r>
          </a:p>
          <a:p>
            <a:pPr lvl="1" algn="just"/>
            <a:r>
              <a:rPr lang="es-ES" dirty="0"/>
              <a:t>Elige las mejores opciones de almacenamiento que más te interesen, pero accede al servicio bajo https://, configura las opciones de seguridad, cifra tus datos antes de subirlos, utiliza una contraseña segura, haz copias de seguridad alternativas y comparte ficheros solo con conocidos</a:t>
            </a:r>
          </a:p>
          <a:p>
            <a:endParaRPr lang="es-ES" dirty="0"/>
          </a:p>
        </p:txBody>
      </p:sp>
    </p:spTree>
    <p:extLst>
      <p:ext uri="{BB962C8B-B14F-4D97-AF65-F5344CB8AC3E}">
        <p14:creationId xmlns:p14="http://schemas.microsoft.com/office/powerpoint/2010/main" val="166842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A94566-0E98-4974-A90D-129117E4B7B0}"/>
              </a:ext>
            </a:extLst>
          </p:cNvPr>
          <p:cNvSpPr txBox="1">
            <a:spLocks/>
          </p:cNvSpPr>
          <p:nvPr/>
        </p:nvSpPr>
        <p:spPr>
          <a:xfrm>
            <a:off x="838200" y="365125"/>
            <a:ext cx="10515600" cy="1325563"/>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b="1">
                <a:solidFill>
                  <a:srgbClr val="00B050"/>
                </a:solidFill>
              </a:rPr>
              <a:t>Taller- 16</a:t>
            </a:r>
            <a:r>
              <a:rPr lang="es-ES" sz="3200" b="1"/>
              <a:t>: Puedo </a:t>
            </a:r>
            <a:r>
              <a:rPr lang="es-ES" sz="3200" b="1">
                <a:solidFill>
                  <a:srgbClr val="00B0F0"/>
                </a:solidFill>
              </a:rPr>
              <a:t>compartir ficheros </a:t>
            </a:r>
            <a:r>
              <a:rPr lang="es-ES" sz="3200" b="1"/>
              <a:t>en la nube de forma segura</a:t>
            </a:r>
          </a:p>
        </p:txBody>
      </p:sp>
      <p:sp>
        <p:nvSpPr>
          <p:cNvPr id="3" name="Marcador de contenido 2">
            <a:extLst>
              <a:ext uri="{FF2B5EF4-FFF2-40B4-BE49-F238E27FC236}">
                <a16:creationId xmlns:a16="http://schemas.microsoft.com/office/drawing/2014/main" id="{1EF5612C-4FF4-44AC-93EA-EE6729762D5C}"/>
              </a:ext>
            </a:extLst>
          </p:cNvPr>
          <p:cNvSpPr txBox="1">
            <a:spLocks/>
          </p:cNvSpPr>
          <p:nvPr/>
        </p:nvSpPr>
        <p:spPr>
          <a:xfrm>
            <a:off x="725869" y="2955922"/>
            <a:ext cx="10515600" cy="657516"/>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s-ES" sz="1800"/>
              <a:t>Debes aprender a configurar las aplicaciones P2P correctamente:</a:t>
            </a:r>
          </a:p>
        </p:txBody>
      </p:sp>
      <p:sp>
        <p:nvSpPr>
          <p:cNvPr id="4" name="CuadroTexto 3">
            <a:extLst>
              <a:ext uri="{FF2B5EF4-FFF2-40B4-BE49-F238E27FC236}">
                <a16:creationId xmlns:a16="http://schemas.microsoft.com/office/drawing/2014/main" id="{2CB9D3A7-4C62-449F-9FE3-A2741505B280}"/>
              </a:ext>
            </a:extLst>
          </p:cNvPr>
          <p:cNvSpPr txBox="1"/>
          <p:nvPr/>
        </p:nvSpPr>
        <p:spPr>
          <a:xfrm>
            <a:off x="7229462" y="1077204"/>
            <a:ext cx="4609289"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S" sz="1200" b="1" i="1">
                <a:latin typeface="Arial" panose="020B0604020202020204" pitchFamily="34" charset="0"/>
                <a:cs typeface="Arial" panose="020B0604020202020204" pitchFamily="34" charset="0"/>
              </a:rPr>
              <a:t>Instalé “EMULE”  y en las opciones de compartir puse c:\ </a:t>
            </a:r>
          </a:p>
          <a:p>
            <a:r>
              <a:rPr lang="es-ES" sz="1200" b="1" i="1">
                <a:latin typeface="Arial" panose="020B0604020202020204" pitchFamily="34" charset="0"/>
                <a:cs typeface="Arial" panose="020B0604020202020204" pitchFamily="34" charset="0"/>
              </a:rPr>
              <a:t>He compartido mi disco duro durante un tiempo y mucha información ha estado disponible muchos días…</a:t>
            </a:r>
          </a:p>
        </p:txBody>
      </p:sp>
      <p:sp>
        <p:nvSpPr>
          <p:cNvPr id="5" name="CuadroTexto 4">
            <a:extLst>
              <a:ext uri="{FF2B5EF4-FFF2-40B4-BE49-F238E27FC236}">
                <a16:creationId xmlns:a16="http://schemas.microsoft.com/office/drawing/2014/main" id="{2491CA13-CE74-45F5-B42F-62C3F1BAB7B5}"/>
              </a:ext>
            </a:extLst>
          </p:cNvPr>
          <p:cNvSpPr txBox="1"/>
          <p:nvPr/>
        </p:nvSpPr>
        <p:spPr>
          <a:xfrm>
            <a:off x="660852" y="3780460"/>
            <a:ext cx="2457724" cy="57708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s-ES" sz="1050"/>
              <a:t>Los sistemas de transferencia de ficheros </a:t>
            </a:r>
          </a:p>
          <a:p>
            <a:pPr algn="ctr"/>
            <a:r>
              <a:rPr lang="es-ES" sz="1050"/>
              <a:t>implican el riesgo de dejar</a:t>
            </a:r>
          </a:p>
          <a:p>
            <a:pPr algn="ctr"/>
            <a:r>
              <a:rPr lang="es-ES" sz="1050"/>
              <a:t> accesible nuestra información</a:t>
            </a:r>
          </a:p>
        </p:txBody>
      </p:sp>
      <p:sp>
        <p:nvSpPr>
          <p:cNvPr id="6" name="CuadroTexto 5">
            <a:extLst>
              <a:ext uri="{FF2B5EF4-FFF2-40B4-BE49-F238E27FC236}">
                <a16:creationId xmlns:a16="http://schemas.microsoft.com/office/drawing/2014/main" id="{912C6E31-6798-437A-8A7A-E6C5AEBDE2C6}"/>
              </a:ext>
            </a:extLst>
          </p:cNvPr>
          <p:cNvSpPr txBox="1"/>
          <p:nvPr/>
        </p:nvSpPr>
        <p:spPr>
          <a:xfrm>
            <a:off x="3513447" y="3894780"/>
            <a:ext cx="2321469" cy="415498"/>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s-ES" sz="1050"/>
              <a:t>Cualquiera puede acceder a </a:t>
            </a:r>
          </a:p>
          <a:p>
            <a:r>
              <a:rPr lang="es-ES" sz="1050"/>
              <a:t>nuestros contactos, fotos, archivos etc.</a:t>
            </a:r>
          </a:p>
        </p:txBody>
      </p:sp>
      <p:sp>
        <p:nvSpPr>
          <p:cNvPr id="7" name="CuadroTexto 6">
            <a:extLst>
              <a:ext uri="{FF2B5EF4-FFF2-40B4-BE49-F238E27FC236}">
                <a16:creationId xmlns:a16="http://schemas.microsoft.com/office/drawing/2014/main" id="{E69E4770-EB03-41D1-91C1-688123EFB62D}"/>
              </a:ext>
            </a:extLst>
          </p:cNvPr>
          <p:cNvSpPr txBox="1"/>
          <p:nvPr/>
        </p:nvSpPr>
        <p:spPr>
          <a:xfrm>
            <a:off x="5983669" y="3712073"/>
            <a:ext cx="2304542"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s-ES" sz="1200"/>
              <a:t>Antes de utilizar una aplicación </a:t>
            </a:r>
          </a:p>
          <a:p>
            <a:r>
              <a:rPr lang="es-ES" sz="1200"/>
              <a:t>P2P configúrala de forma correcta</a:t>
            </a:r>
          </a:p>
        </p:txBody>
      </p:sp>
      <p:sp>
        <p:nvSpPr>
          <p:cNvPr id="8" name="CuadroTexto 7">
            <a:extLst>
              <a:ext uri="{FF2B5EF4-FFF2-40B4-BE49-F238E27FC236}">
                <a16:creationId xmlns:a16="http://schemas.microsoft.com/office/drawing/2014/main" id="{5C0AE99A-F3B5-4817-95D3-33505B09181B}"/>
              </a:ext>
            </a:extLst>
          </p:cNvPr>
          <p:cNvSpPr txBox="1"/>
          <p:nvPr/>
        </p:nvSpPr>
        <p:spPr>
          <a:xfrm>
            <a:off x="8789223" y="2936297"/>
            <a:ext cx="2678234" cy="10156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s-ES" sz="1200"/>
              <a:t>Las aplicaciones </a:t>
            </a:r>
          </a:p>
          <a:p>
            <a:r>
              <a:rPr lang="es-ES" sz="1200"/>
              <a:t>P2P (Ares, Emule, </a:t>
            </a:r>
            <a:r>
              <a:rPr lang="es-ES" sz="1200" err="1"/>
              <a:t>Bittorrent</a:t>
            </a:r>
            <a:r>
              <a:rPr lang="es-ES" sz="1200"/>
              <a:t>) </a:t>
            </a:r>
          </a:p>
          <a:p>
            <a:r>
              <a:rPr lang="es-ES" sz="1200"/>
              <a:t>comparten los archivos que descargas </a:t>
            </a:r>
          </a:p>
          <a:p>
            <a:r>
              <a:rPr lang="es-ES" sz="1200"/>
              <a:t>a otros usuarios. Asegúrate de que sólo </a:t>
            </a:r>
          </a:p>
          <a:p>
            <a:r>
              <a:rPr lang="es-ES" sz="1200"/>
              <a:t>compartes esos archivos</a:t>
            </a:r>
          </a:p>
        </p:txBody>
      </p:sp>
      <p:sp>
        <p:nvSpPr>
          <p:cNvPr id="9" name="CuadroTexto 8">
            <a:extLst>
              <a:ext uri="{FF2B5EF4-FFF2-40B4-BE49-F238E27FC236}">
                <a16:creationId xmlns:a16="http://schemas.microsoft.com/office/drawing/2014/main" id="{588F0551-59BC-4E2E-9FC2-FCB6351BBA78}"/>
              </a:ext>
            </a:extLst>
          </p:cNvPr>
          <p:cNvSpPr txBox="1"/>
          <p:nvPr/>
        </p:nvSpPr>
        <p:spPr>
          <a:xfrm>
            <a:off x="1019741" y="4574338"/>
            <a:ext cx="10515600" cy="33855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S" sz="1600"/>
              <a:t>Consejos y recomendaciones ¿A qué otros riesgos te expones?</a:t>
            </a:r>
          </a:p>
        </p:txBody>
      </p:sp>
      <p:sp>
        <p:nvSpPr>
          <p:cNvPr id="10" name="CuadroTexto 9">
            <a:extLst>
              <a:ext uri="{FF2B5EF4-FFF2-40B4-BE49-F238E27FC236}">
                <a16:creationId xmlns:a16="http://schemas.microsoft.com/office/drawing/2014/main" id="{69EBF751-8412-4B60-8658-DFBA6F3010DD}"/>
              </a:ext>
            </a:extLst>
          </p:cNvPr>
          <p:cNvSpPr txBox="1"/>
          <p:nvPr/>
        </p:nvSpPr>
        <p:spPr>
          <a:xfrm>
            <a:off x="1382886" y="5207729"/>
            <a:ext cx="2540183" cy="646331"/>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s-ES" sz="1200" dirty="0"/>
              <a:t>Si usas el mismo equipo </a:t>
            </a:r>
          </a:p>
          <a:p>
            <a:r>
              <a:rPr lang="es-ES" sz="1200" dirty="0"/>
              <a:t>de forma personal y para </a:t>
            </a:r>
          </a:p>
          <a:p>
            <a:r>
              <a:rPr lang="es-ES" sz="1200" dirty="0"/>
              <a:t>el trabajo, crea dos perfiles diferentes</a:t>
            </a:r>
          </a:p>
        </p:txBody>
      </p:sp>
      <p:sp>
        <p:nvSpPr>
          <p:cNvPr id="11" name="CuadroTexto 10">
            <a:extLst>
              <a:ext uri="{FF2B5EF4-FFF2-40B4-BE49-F238E27FC236}">
                <a16:creationId xmlns:a16="http://schemas.microsoft.com/office/drawing/2014/main" id="{1F4C2DFA-2022-4072-8385-C145DDBE3A61}"/>
              </a:ext>
            </a:extLst>
          </p:cNvPr>
          <p:cNvSpPr txBox="1"/>
          <p:nvPr/>
        </p:nvSpPr>
        <p:spPr>
          <a:xfrm>
            <a:off x="4407578" y="5207729"/>
            <a:ext cx="2000612" cy="27699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s-ES" sz="1200" dirty="0"/>
              <a:t>Cifra tu información personal</a:t>
            </a:r>
          </a:p>
        </p:txBody>
      </p:sp>
      <p:sp>
        <p:nvSpPr>
          <p:cNvPr id="12" name="CuadroTexto 11">
            <a:extLst>
              <a:ext uri="{FF2B5EF4-FFF2-40B4-BE49-F238E27FC236}">
                <a16:creationId xmlns:a16="http://schemas.microsoft.com/office/drawing/2014/main" id="{38150C72-E97F-4857-9B2B-669490305630}"/>
              </a:ext>
            </a:extLst>
          </p:cNvPr>
          <p:cNvSpPr txBox="1"/>
          <p:nvPr/>
        </p:nvSpPr>
        <p:spPr>
          <a:xfrm>
            <a:off x="7499170" y="5313492"/>
            <a:ext cx="3908762" cy="276999"/>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200"/>
              <a:t>Comprueba los permisos de acceso que das en la aplicación</a:t>
            </a:r>
          </a:p>
        </p:txBody>
      </p:sp>
      <p:sp>
        <p:nvSpPr>
          <p:cNvPr id="13" name="CuadroTexto 12">
            <a:extLst>
              <a:ext uri="{FF2B5EF4-FFF2-40B4-BE49-F238E27FC236}">
                <a16:creationId xmlns:a16="http://schemas.microsoft.com/office/drawing/2014/main" id="{49C39057-00FF-477B-B788-9021392697E2}"/>
              </a:ext>
            </a:extLst>
          </p:cNvPr>
          <p:cNvSpPr txBox="1"/>
          <p:nvPr/>
        </p:nvSpPr>
        <p:spPr>
          <a:xfrm>
            <a:off x="838200" y="2186777"/>
            <a:ext cx="7951023"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s-ES" sz="1200"/>
              <a:t>Taller: La clase se divide en pequeño grupo y responde si han utilizado este tipo de programas y si han compartido archivos. </a:t>
            </a:r>
          </a:p>
          <a:p>
            <a:r>
              <a:rPr lang="es-ES" sz="1200"/>
              <a:t>Después se ponen en común las respuestas y se dan los consejos</a:t>
            </a:r>
          </a:p>
        </p:txBody>
      </p:sp>
      <p:sp>
        <p:nvSpPr>
          <p:cNvPr id="15" name="CuadroTexto 14">
            <a:extLst>
              <a:ext uri="{FF2B5EF4-FFF2-40B4-BE49-F238E27FC236}">
                <a16:creationId xmlns:a16="http://schemas.microsoft.com/office/drawing/2014/main" id="{7D6F3746-5916-42FC-A9ED-9F6846873F3F}"/>
              </a:ext>
            </a:extLst>
          </p:cNvPr>
          <p:cNvSpPr txBox="1"/>
          <p:nvPr/>
        </p:nvSpPr>
        <p:spPr>
          <a:xfrm>
            <a:off x="2740190" y="6056564"/>
            <a:ext cx="1933991"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200" dirty="0"/>
              <a:t>Verifica los destinatarios de </a:t>
            </a:r>
          </a:p>
          <a:p>
            <a:r>
              <a:rPr lang="es-ES" sz="1200" dirty="0"/>
              <a:t>los archivos que compartes</a:t>
            </a:r>
          </a:p>
        </p:txBody>
      </p:sp>
      <p:sp>
        <p:nvSpPr>
          <p:cNvPr id="16" name="CuadroTexto 15">
            <a:extLst>
              <a:ext uri="{FF2B5EF4-FFF2-40B4-BE49-F238E27FC236}">
                <a16:creationId xmlns:a16="http://schemas.microsoft.com/office/drawing/2014/main" id="{4497E093-928B-4C08-AF74-4225C2DEFF68}"/>
              </a:ext>
            </a:extLst>
          </p:cNvPr>
          <p:cNvSpPr txBox="1"/>
          <p:nvPr/>
        </p:nvSpPr>
        <p:spPr>
          <a:xfrm>
            <a:off x="6333306" y="6148898"/>
            <a:ext cx="3217612" cy="276999"/>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200" dirty="0"/>
              <a:t>Incluye notas de confidencialidad en los archivos</a:t>
            </a:r>
          </a:p>
        </p:txBody>
      </p:sp>
    </p:spTree>
    <p:extLst>
      <p:ext uri="{BB962C8B-B14F-4D97-AF65-F5344CB8AC3E}">
        <p14:creationId xmlns:p14="http://schemas.microsoft.com/office/powerpoint/2010/main" val="334946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animBg="1"/>
      <p:bldP spid="1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57362B-032A-433D-8D2A-C0B06337B393}"/>
              </a:ext>
            </a:extLst>
          </p:cNvPr>
          <p:cNvSpPr>
            <a:spLocks noGrp="1"/>
          </p:cNvSpPr>
          <p:nvPr>
            <p:ph type="title"/>
          </p:nvPr>
        </p:nvSpPr>
        <p:spPr>
          <a:xfrm>
            <a:off x="52465" y="5361"/>
            <a:ext cx="12087069" cy="1198632"/>
          </a:xfrm>
        </p:spPr>
        <p:txBody>
          <a:bodyPr>
            <a:normAutofit/>
          </a:bodyPr>
          <a:lstStyle/>
          <a:p>
            <a:r>
              <a:rPr lang="es-ES" dirty="0">
                <a:solidFill>
                  <a:srgbClr val="00B050"/>
                </a:solidFill>
              </a:rPr>
              <a:t>Taller-17</a:t>
            </a:r>
            <a:r>
              <a:rPr lang="es-ES" dirty="0"/>
              <a:t>: </a:t>
            </a:r>
            <a:r>
              <a:rPr lang="es-ES" sz="2400" dirty="0"/>
              <a:t>No tengo claro para qué está utilizando </a:t>
            </a:r>
            <a:r>
              <a:rPr lang="es-ES" sz="2400" dirty="0">
                <a:solidFill>
                  <a:srgbClr val="0070C0"/>
                </a:solidFill>
              </a:rPr>
              <a:t>mi hijo Internet</a:t>
            </a:r>
            <a:r>
              <a:rPr lang="es-ES" sz="2400" dirty="0"/>
              <a:t>, ¿qué puedo hacer?</a:t>
            </a:r>
            <a:endParaRPr lang="es-ES" dirty="0"/>
          </a:p>
        </p:txBody>
      </p:sp>
      <p:sp>
        <p:nvSpPr>
          <p:cNvPr id="3" name="Marcador de contenido 2">
            <a:extLst>
              <a:ext uri="{FF2B5EF4-FFF2-40B4-BE49-F238E27FC236}">
                <a16:creationId xmlns:a16="http://schemas.microsoft.com/office/drawing/2014/main" id="{80377A2A-F501-480C-9D3C-0A23EB52204B}"/>
              </a:ext>
            </a:extLst>
          </p:cNvPr>
          <p:cNvSpPr>
            <a:spLocks noGrp="1"/>
          </p:cNvSpPr>
          <p:nvPr>
            <p:ph idx="1"/>
          </p:nvPr>
        </p:nvSpPr>
        <p:spPr>
          <a:xfrm>
            <a:off x="314793" y="2077487"/>
            <a:ext cx="11482466" cy="2000932"/>
          </a:xfrm>
        </p:spPr>
        <p:txBody>
          <a:bodyPr>
            <a:normAutofit fontScale="25000" lnSpcReduction="20000"/>
          </a:bodyPr>
          <a:lstStyle/>
          <a:p>
            <a:pPr marL="0" indent="0">
              <a:buNone/>
            </a:pPr>
            <a:endParaRPr lang="es-ES" dirty="0"/>
          </a:p>
          <a:p>
            <a:endParaRPr lang="es-ES" dirty="0"/>
          </a:p>
          <a:p>
            <a:endParaRPr lang="es-ES" dirty="0"/>
          </a:p>
          <a:p>
            <a:endParaRPr lang="es-ES" dirty="0"/>
          </a:p>
          <a:p>
            <a:endParaRPr lang="es-ES" dirty="0"/>
          </a:p>
          <a:p>
            <a:endParaRPr lang="es-ES" dirty="0"/>
          </a:p>
          <a:p>
            <a:r>
              <a:rPr lang="es-ES" sz="6400" dirty="0"/>
              <a:t>Taller: La clase se divide en pequeños grupos y los alumnos deben diseñar murales, logos y frases coherentes sobre el uso de Internet de forma segura y responsable. Una vez acabados los enseñaremos a nuestros compañeros y los expondremos por el aula y el centro.</a:t>
            </a:r>
          </a:p>
          <a:p>
            <a:endParaRPr lang="es-ES" dirty="0"/>
          </a:p>
        </p:txBody>
      </p:sp>
      <p:sp>
        <p:nvSpPr>
          <p:cNvPr id="4" name="Bocadillo nube: nube 3">
            <a:extLst>
              <a:ext uri="{FF2B5EF4-FFF2-40B4-BE49-F238E27FC236}">
                <a16:creationId xmlns:a16="http://schemas.microsoft.com/office/drawing/2014/main" id="{E8A5C747-BB29-4B43-9F2C-CCABB29ACF09}"/>
              </a:ext>
            </a:extLst>
          </p:cNvPr>
          <p:cNvSpPr/>
          <p:nvPr/>
        </p:nvSpPr>
        <p:spPr>
          <a:xfrm>
            <a:off x="5397464" y="886305"/>
            <a:ext cx="6241774" cy="168861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¿Cómo puedo actuar? Mi hijo está muy raro, tanto móvil y tanto ordenador lo están cambiando y no sé con quién se relaciona últimamente</a:t>
            </a:r>
          </a:p>
        </p:txBody>
      </p:sp>
      <p:pic>
        <p:nvPicPr>
          <p:cNvPr id="6" name="Imagen 5">
            <a:extLst>
              <a:ext uri="{FF2B5EF4-FFF2-40B4-BE49-F238E27FC236}">
                <a16:creationId xmlns:a16="http://schemas.microsoft.com/office/drawing/2014/main" id="{BAD7B086-4BD5-4D79-9113-79B2ED58B5BD}"/>
              </a:ext>
            </a:extLst>
          </p:cNvPr>
          <p:cNvPicPr>
            <a:picLocks noChangeAspect="1"/>
          </p:cNvPicPr>
          <p:nvPr/>
        </p:nvPicPr>
        <p:blipFill>
          <a:blip r:embed="rId2"/>
          <a:stretch>
            <a:fillRect/>
          </a:stretch>
        </p:blipFill>
        <p:spPr>
          <a:xfrm>
            <a:off x="1177706" y="878855"/>
            <a:ext cx="1788248" cy="1874146"/>
          </a:xfrm>
          <a:prstGeom prst="rect">
            <a:avLst/>
          </a:prstGeom>
        </p:spPr>
      </p:pic>
      <p:sp>
        <p:nvSpPr>
          <p:cNvPr id="7" name="CuadroTexto 6">
            <a:extLst>
              <a:ext uri="{FF2B5EF4-FFF2-40B4-BE49-F238E27FC236}">
                <a16:creationId xmlns:a16="http://schemas.microsoft.com/office/drawing/2014/main" id="{A48D2034-147E-0CA8-DEF3-6469FCDF47B2}"/>
              </a:ext>
            </a:extLst>
          </p:cNvPr>
          <p:cNvSpPr txBox="1"/>
          <p:nvPr/>
        </p:nvSpPr>
        <p:spPr>
          <a:xfrm>
            <a:off x="171137" y="4286890"/>
            <a:ext cx="11849725" cy="2246769"/>
          </a:xfrm>
          <a:custGeom>
            <a:avLst/>
            <a:gdLst>
              <a:gd name="connsiteX0" fmla="*/ 0 w 11849725"/>
              <a:gd name="connsiteY0" fmla="*/ 0 h 2246769"/>
              <a:gd name="connsiteX1" fmla="*/ 11849725 w 11849725"/>
              <a:gd name="connsiteY1" fmla="*/ 0 h 2246769"/>
              <a:gd name="connsiteX2" fmla="*/ 11849725 w 11849725"/>
              <a:gd name="connsiteY2" fmla="*/ 2246769 h 2246769"/>
              <a:gd name="connsiteX3" fmla="*/ 0 w 11849725"/>
              <a:gd name="connsiteY3" fmla="*/ 2246769 h 2246769"/>
              <a:gd name="connsiteX4" fmla="*/ 0 w 11849725"/>
              <a:gd name="connsiteY4" fmla="*/ 0 h 224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49725" h="2246769" fill="none" extrusionOk="0">
                <a:moveTo>
                  <a:pt x="0" y="0"/>
                </a:moveTo>
                <a:cubicBezTo>
                  <a:pt x="1266612" y="-165710"/>
                  <a:pt x="9481373" y="137895"/>
                  <a:pt x="11849725" y="0"/>
                </a:cubicBezTo>
                <a:cubicBezTo>
                  <a:pt x="11803002" y="760845"/>
                  <a:pt x="11729853" y="1352850"/>
                  <a:pt x="11849725" y="2246769"/>
                </a:cubicBezTo>
                <a:cubicBezTo>
                  <a:pt x="8985107" y="2378810"/>
                  <a:pt x="4412730" y="2301500"/>
                  <a:pt x="0" y="2246769"/>
                </a:cubicBezTo>
                <a:cubicBezTo>
                  <a:pt x="-110309" y="1737244"/>
                  <a:pt x="-63759" y="617921"/>
                  <a:pt x="0" y="0"/>
                </a:cubicBezTo>
                <a:close/>
              </a:path>
              <a:path w="11849725" h="2246769" stroke="0" extrusionOk="0">
                <a:moveTo>
                  <a:pt x="0" y="0"/>
                </a:moveTo>
                <a:cubicBezTo>
                  <a:pt x="3154661" y="107795"/>
                  <a:pt x="10387105" y="31572"/>
                  <a:pt x="11849725" y="0"/>
                </a:cubicBezTo>
                <a:cubicBezTo>
                  <a:pt x="11933640" y="276166"/>
                  <a:pt x="11681281" y="1237149"/>
                  <a:pt x="11849725" y="2246769"/>
                </a:cubicBezTo>
                <a:cubicBezTo>
                  <a:pt x="6572273" y="2406382"/>
                  <a:pt x="4665103" y="2257537"/>
                  <a:pt x="0" y="2246769"/>
                </a:cubicBezTo>
                <a:cubicBezTo>
                  <a:pt x="77829" y="1723166"/>
                  <a:pt x="-93226" y="557888"/>
                  <a:pt x="0" y="0"/>
                </a:cubicBezTo>
                <a:close/>
              </a:path>
            </a:pathLst>
          </a:custGeom>
          <a:solidFill>
            <a:schemeClr val="accent1">
              <a:lumMod val="40000"/>
              <a:lumOff val="60000"/>
            </a:schemeClr>
          </a:solidFill>
          <a:ln>
            <a:solidFill>
              <a:schemeClr val="tx1"/>
            </a:solidFill>
            <a:extLst>
              <a:ext uri="{C807C97D-BFC1-408E-A445-0C87EB9F89A2}">
                <ask:lineSketchStyleProps xmlns:ask="http://schemas.microsoft.com/office/drawing/2018/sketchyshapes" sd="1911193706">
                  <a:prstGeom prst="rect">
                    <a:avLst/>
                  </a:prstGeom>
                  <ask:type>
                    <ask:lineSketchCurved/>
                  </ask:type>
                </ask:lineSketchStyleProps>
              </a:ext>
            </a:extLst>
          </a:ln>
        </p:spPr>
        <p:txBody>
          <a:bodyPr wrap="square">
            <a:spAutoFit/>
          </a:bodyPr>
          <a:lstStyle/>
          <a:p>
            <a:pPr algn="just"/>
            <a:r>
              <a:rPr lang="es-ES" sz="1400" dirty="0"/>
              <a:t>Consejos:</a:t>
            </a:r>
          </a:p>
          <a:p>
            <a:pPr lvl="1" algn="just"/>
            <a:r>
              <a:rPr lang="es-ES" sz="1400" dirty="0"/>
              <a:t>El uso de Internet es beneficioso puesto que hace que los menores puedan buscar información, uso de diversas herramientas y servidos, todo ello con un uso adecuado y responsable</a:t>
            </a:r>
          </a:p>
          <a:p>
            <a:pPr lvl="1" algn="just"/>
            <a:r>
              <a:rPr lang="es-ES" sz="1400" dirty="0"/>
              <a:t>Pero con el uso de Internet también estamos expuesto a peligros como son: contenidos inapropiados, perdida de privacidad, incorrecta gestión de información de terceros, suplantación de identidad, sexting, ciberbullying y grooming</a:t>
            </a:r>
          </a:p>
          <a:p>
            <a:pPr lvl="1" algn="just"/>
            <a:r>
              <a:rPr lang="es-ES" sz="1400" dirty="0"/>
              <a:t>La supervisión, acompañamiento y orientación a los padres para promover entre los menores un uso seguro y responsable de Internet es esencial</a:t>
            </a:r>
          </a:p>
          <a:p>
            <a:pPr lvl="1" algn="just"/>
            <a:r>
              <a:rPr lang="es-ES" sz="1400" dirty="0"/>
              <a:t>Los padres deben conocer las amistades que tiene sus hijos/as en la red, compartir información y conocimientos con ellos y deben enseñarles que cada cosa a su tiempo como por ejemplo las redes sociales</a:t>
            </a:r>
          </a:p>
          <a:p>
            <a:pPr lvl="1" algn="just"/>
            <a:r>
              <a:rPr lang="es-ES" sz="1400" dirty="0"/>
              <a:t>Los docentes enseñamos a nuestros alumnos/as el uso responsable de Internet y realizamos actividades en el centro el  día de Internet seguro</a:t>
            </a:r>
          </a:p>
          <a:p>
            <a:pPr lvl="1" algn="just"/>
            <a:r>
              <a:rPr lang="es-ES" sz="1400" dirty="0"/>
              <a:t>Ninguna herramienta debe reemplazar el dialogo y la educación entre los alumnos/as, padres, profesores, etc. </a:t>
            </a:r>
          </a:p>
        </p:txBody>
      </p:sp>
    </p:spTree>
    <p:extLst>
      <p:ext uri="{BB962C8B-B14F-4D97-AF65-F5344CB8AC3E}">
        <p14:creationId xmlns:p14="http://schemas.microsoft.com/office/powerpoint/2010/main" val="360034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4D28E87-62D2-4602-B72F-5F74AA23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1915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706FD5A-781E-9C07-987E-1D78DEB421B6}"/>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sz="5400" kern="1200">
                <a:solidFill>
                  <a:schemeClr val="bg1"/>
                </a:solidFill>
                <a:latin typeface="+mj-lt"/>
                <a:ea typeface="+mj-ea"/>
                <a:cs typeface="+mj-cs"/>
              </a:rPr>
              <a:t>VPN del navegador OPERA</a:t>
            </a:r>
          </a:p>
        </p:txBody>
      </p:sp>
      <p:pic>
        <p:nvPicPr>
          <p:cNvPr id="5" name="Marcador de contenido 4">
            <a:extLst>
              <a:ext uri="{FF2B5EF4-FFF2-40B4-BE49-F238E27FC236}">
                <a16:creationId xmlns:a16="http://schemas.microsoft.com/office/drawing/2014/main" id="{7573328D-89FF-E184-F0A1-77A91FA3EDF3}"/>
              </a:ext>
            </a:extLst>
          </p:cNvPr>
          <p:cNvPicPr>
            <a:picLocks noGrp="1" noChangeAspect="1"/>
          </p:cNvPicPr>
          <p:nvPr>
            <p:ph idx="1"/>
          </p:nvPr>
        </p:nvPicPr>
        <p:blipFill>
          <a:blip r:embed="rId3"/>
          <a:stretch>
            <a:fillRect/>
          </a:stretch>
        </p:blipFill>
        <p:spPr>
          <a:xfrm>
            <a:off x="643326" y="3748687"/>
            <a:ext cx="10515599" cy="2970655"/>
          </a:xfrm>
          <a:prstGeom prst="rect">
            <a:avLst/>
          </a:prstGeom>
        </p:spPr>
      </p:pic>
      <p:sp>
        <p:nvSpPr>
          <p:cNvPr id="6" name="CuadroTexto 5">
            <a:extLst>
              <a:ext uri="{FF2B5EF4-FFF2-40B4-BE49-F238E27FC236}">
                <a16:creationId xmlns:a16="http://schemas.microsoft.com/office/drawing/2014/main" id="{E6CA0FEF-76E9-D28D-128B-0F169BC1F8B6}"/>
              </a:ext>
            </a:extLst>
          </p:cNvPr>
          <p:cNvSpPr txBox="1"/>
          <p:nvPr/>
        </p:nvSpPr>
        <p:spPr>
          <a:xfrm>
            <a:off x="494674" y="2165033"/>
            <a:ext cx="11422505" cy="1200329"/>
          </a:xfrm>
          <a:custGeom>
            <a:avLst/>
            <a:gdLst>
              <a:gd name="connsiteX0" fmla="*/ 0 w 11422505"/>
              <a:gd name="connsiteY0" fmla="*/ 0 h 1200329"/>
              <a:gd name="connsiteX1" fmla="*/ 11422505 w 11422505"/>
              <a:gd name="connsiteY1" fmla="*/ 0 h 1200329"/>
              <a:gd name="connsiteX2" fmla="*/ 11422505 w 11422505"/>
              <a:gd name="connsiteY2" fmla="*/ 1200329 h 1200329"/>
              <a:gd name="connsiteX3" fmla="*/ 0 w 11422505"/>
              <a:gd name="connsiteY3" fmla="*/ 1200329 h 1200329"/>
              <a:gd name="connsiteX4" fmla="*/ 0 w 11422505"/>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2505" h="1200329" fill="none" extrusionOk="0">
                <a:moveTo>
                  <a:pt x="0" y="0"/>
                </a:moveTo>
                <a:cubicBezTo>
                  <a:pt x="2617902" y="-146518"/>
                  <a:pt x="9808772" y="-53949"/>
                  <a:pt x="11422505" y="0"/>
                </a:cubicBezTo>
                <a:cubicBezTo>
                  <a:pt x="11340016" y="368271"/>
                  <a:pt x="11376056" y="755486"/>
                  <a:pt x="11422505" y="1200329"/>
                </a:cubicBezTo>
                <a:cubicBezTo>
                  <a:pt x="8568748" y="1162459"/>
                  <a:pt x="2663096" y="1031946"/>
                  <a:pt x="0" y="1200329"/>
                </a:cubicBezTo>
                <a:cubicBezTo>
                  <a:pt x="47345" y="972286"/>
                  <a:pt x="92434" y="483390"/>
                  <a:pt x="0" y="0"/>
                </a:cubicBezTo>
                <a:close/>
              </a:path>
              <a:path w="11422505" h="1200329" stroke="0" extrusionOk="0">
                <a:moveTo>
                  <a:pt x="0" y="0"/>
                </a:moveTo>
                <a:cubicBezTo>
                  <a:pt x="1142865" y="-23100"/>
                  <a:pt x="8390078" y="-50258"/>
                  <a:pt x="11422505" y="0"/>
                </a:cubicBezTo>
                <a:cubicBezTo>
                  <a:pt x="11525453" y="466511"/>
                  <a:pt x="11470461" y="625051"/>
                  <a:pt x="11422505" y="1200329"/>
                </a:cubicBezTo>
                <a:cubicBezTo>
                  <a:pt x="9039403" y="1080637"/>
                  <a:pt x="4485515" y="1072934"/>
                  <a:pt x="0" y="1200329"/>
                </a:cubicBezTo>
                <a:cubicBezTo>
                  <a:pt x="90562" y="700538"/>
                  <a:pt x="2135" y="225868"/>
                  <a:pt x="0" y="0"/>
                </a:cubicBez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chemeClr val="tx1"/>
            </a:solidFill>
            <a:extLst>
              <a:ext uri="{C807C97D-BFC1-408E-A445-0C87EB9F89A2}">
                <ask:lineSketchStyleProps xmlns:ask="http://schemas.microsoft.com/office/drawing/2018/sketchyshapes" sd="3905707168">
                  <a:prstGeom prst="rect">
                    <a:avLst/>
                  </a:prstGeom>
                  <ask:type>
                    <ask:lineSketchCurved/>
                  </ask:type>
                </ask:lineSketchStyleProps>
              </a:ext>
            </a:extLst>
          </a:ln>
        </p:spPr>
        <p:txBody>
          <a:bodyPr wrap="square" rtlCol="0">
            <a:spAutoFit/>
          </a:bodyPr>
          <a:lstStyle/>
          <a:p>
            <a:r>
              <a:rPr lang="es-ES" sz="2400" b="0" i="0">
                <a:solidFill>
                  <a:srgbClr val="111111"/>
                </a:solidFill>
                <a:effectLst/>
                <a:latin typeface="Charter"/>
              </a:rPr>
              <a:t>Opera ofrece una </a:t>
            </a:r>
            <a:r>
              <a:rPr lang="es-ES" sz="2400" i="0">
                <a:effectLst/>
                <a:latin typeface="Charter"/>
              </a:rPr>
              <a:t>VPN gratuita </a:t>
            </a:r>
            <a:r>
              <a:rPr lang="es-ES" sz="2400" b="1" i="0">
                <a:solidFill>
                  <a:srgbClr val="111111"/>
                </a:solidFill>
                <a:effectLst/>
                <a:latin typeface="Charter"/>
              </a:rPr>
              <a:t>directamente implementada en el navegador</a:t>
            </a:r>
            <a:r>
              <a:rPr lang="es-ES" sz="2400" b="0" i="0">
                <a:solidFill>
                  <a:srgbClr val="111111"/>
                </a:solidFill>
                <a:effectLst/>
                <a:latin typeface="Charter"/>
              </a:rPr>
              <a:t>. Lo único que tendrás que hacer es activarla desde sus opciones, y se creará una conexión cifrada entre tu dispositivo y un servidor VPN para esconder tu ubicación real.</a:t>
            </a:r>
            <a:endParaRPr lang="es-ES" sz="2400"/>
          </a:p>
        </p:txBody>
      </p:sp>
    </p:spTree>
    <p:extLst>
      <p:ext uri="{BB962C8B-B14F-4D97-AF65-F5344CB8AC3E}">
        <p14:creationId xmlns:p14="http://schemas.microsoft.com/office/powerpoint/2010/main" val="649193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D74FA4BF-7A78-4956-B1B2-4C8520019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3">
            <a:extLst>
              <a:ext uri="{FF2B5EF4-FFF2-40B4-BE49-F238E27FC236}">
                <a16:creationId xmlns:a16="http://schemas.microsoft.com/office/drawing/2014/main" id="{05C80D7D-3FEE-4AFE-9372-F990B9EFB5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5" name="Freeform 44">
              <a:extLst>
                <a:ext uri="{FF2B5EF4-FFF2-40B4-BE49-F238E27FC236}">
                  <a16:creationId xmlns:a16="http://schemas.microsoft.com/office/drawing/2014/main" id="{C0CCC9BA-07AE-4355-BDFA-A6678B5C00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F128583E-016A-4C6A-A4FA-1CAA41F351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6">
              <a:extLst>
                <a:ext uri="{FF2B5EF4-FFF2-40B4-BE49-F238E27FC236}">
                  <a16:creationId xmlns:a16="http://schemas.microsoft.com/office/drawing/2014/main" id="{9F6FD147-485A-4039-94BB-088929014C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47">
              <a:extLst>
                <a:ext uri="{FF2B5EF4-FFF2-40B4-BE49-F238E27FC236}">
                  <a16:creationId xmlns:a16="http://schemas.microsoft.com/office/drawing/2014/main" id="{33C7396B-87B3-4BDD-B8A1-C5D02BD299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0E7ADB2E-380E-4FE7-B463-1AF50BC402A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ítulo 1">
            <a:extLst>
              <a:ext uri="{FF2B5EF4-FFF2-40B4-BE49-F238E27FC236}">
                <a16:creationId xmlns:a16="http://schemas.microsoft.com/office/drawing/2014/main" id="{FFD9B3D3-3606-769C-71F8-1360DEE937CA}"/>
              </a:ext>
            </a:extLst>
          </p:cNvPr>
          <p:cNvSpPr>
            <a:spLocks noGrp="1"/>
          </p:cNvSpPr>
          <p:nvPr>
            <p:ph type="title"/>
          </p:nvPr>
        </p:nvSpPr>
        <p:spPr>
          <a:xfrm>
            <a:off x="1047280" y="759805"/>
            <a:ext cx="10306520" cy="1325563"/>
          </a:xfrm>
        </p:spPr>
        <p:txBody>
          <a:bodyPr>
            <a:normAutofit/>
          </a:bodyPr>
          <a:lstStyle/>
          <a:p>
            <a:r>
              <a:rPr lang="es-ES" sz="4000">
                <a:solidFill>
                  <a:srgbClr val="FFFFFF"/>
                </a:solidFill>
              </a:rPr>
              <a:t>Todos los navegadores tienen la opción de navegación oculta o segura.</a:t>
            </a:r>
          </a:p>
        </p:txBody>
      </p:sp>
      <p:pic>
        <p:nvPicPr>
          <p:cNvPr id="5" name="Imagen 4" descr="Interfaz de usuario gráfica, Texto, Aplicación&#10;&#10;Descripción generada automáticamente">
            <a:extLst>
              <a:ext uri="{FF2B5EF4-FFF2-40B4-BE49-F238E27FC236}">
                <a16:creationId xmlns:a16="http://schemas.microsoft.com/office/drawing/2014/main" id="{E31F6CAD-8763-773D-B935-F96C1427F91E}"/>
              </a:ext>
            </a:extLst>
          </p:cNvPr>
          <p:cNvPicPr>
            <a:picLocks noChangeAspect="1"/>
          </p:cNvPicPr>
          <p:nvPr/>
        </p:nvPicPr>
        <p:blipFill>
          <a:blip r:embed="rId3"/>
          <a:stretch>
            <a:fillRect/>
          </a:stretch>
        </p:blipFill>
        <p:spPr>
          <a:xfrm>
            <a:off x="1594136" y="3342305"/>
            <a:ext cx="2665472" cy="1859787"/>
          </a:xfrm>
          <a:prstGeom prst="rect">
            <a:avLst/>
          </a:prstGeom>
        </p:spPr>
      </p:pic>
      <p:pic>
        <p:nvPicPr>
          <p:cNvPr id="7" name="Imagen 6" descr="Logotipo, nombre de la empresa&#10;&#10;Descripción generada automáticamente">
            <a:extLst>
              <a:ext uri="{FF2B5EF4-FFF2-40B4-BE49-F238E27FC236}">
                <a16:creationId xmlns:a16="http://schemas.microsoft.com/office/drawing/2014/main" id="{912DEF73-3DDE-337C-D7FD-EDD037C2EE24}"/>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414871" y="3381610"/>
            <a:ext cx="2668432" cy="1781178"/>
          </a:xfrm>
          <a:prstGeom prst="rect">
            <a:avLst/>
          </a:prstGeom>
        </p:spPr>
      </p:pic>
      <p:sp>
        <p:nvSpPr>
          <p:cNvPr id="3" name="Marcador de contenido 2">
            <a:extLst>
              <a:ext uri="{FF2B5EF4-FFF2-40B4-BE49-F238E27FC236}">
                <a16:creationId xmlns:a16="http://schemas.microsoft.com/office/drawing/2014/main" id="{30A1389B-4607-093A-B7C5-0F72B6571275}"/>
              </a:ext>
            </a:extLst>
          </p:cNvPr>
          <p:cNvSpPr>
            <a:spLocks noGrp="1"/>
          </p:cNvSpPr>
          <p:nvPr>
            <p:ph idx="1"/>
          </p:nvPr>
        </p:nvSpPr>
        <p:spPr>
          <a:xfrm>
            <a:off x="7402664" y="2668527"/>
            <a:ext cx="3364434" cy="3222630"/>
          </a:xfrm>
        </p:spPr>
        <p:txBody>
          <a:bodyPr anchor="ctr">
            <a:normAutofit/>
          </a:bodyPr>
          <a:lstStyle/>
          <a:p>
            <a:r>
              <a:rPr lang="es-ES" sz="2000"/>
              <a:t>No guarda los sitios visitados en el historial.</a:t>
            </a:r>
          </a:p>
          <a:p>
            <a:r>
              <a:rPr lang="es-ES" sz="2000"/>
              <a:t>No guarda las Cookies.</a:t>
            </a:r>
          </a:p>
          <a:p>
            <a:r>
              <a:rPr lang="es-ES" sz="2000"/>
              <a:t>No guarda las contraseñas.</a:t>
            </a:r>
          </a:p>
        </p:txBody>
      </p:sp>
      <p:sp>
        <p:nvSpPr>
          <p:cNvPr id="4" name="CuadroTexto 3">
            <a:extLst>
              <a:ext uri="{FF2B5EF4-FFF2-40B4-BE49-F238E27FC236}">
                <a16:creationId xmlns:a16="http://schemas.microsoft.com/office/drawing/2014/main" id="{3ED366CB-6A8E-3839-B19C-518E88833F47}"/>
              </a:ext>
            </a:extLst>
          </p:cNvPr>
          <p:cNvSpPr txBox="1"/>
          <p:nvPr/>
        </p:nvSpPr>
        <p:spPr>
          <a:xfrm>
            <a:off x="1594136" y="5687228"/>
            <a:ext cx="8701998" cy="646331"/>
          </a:xfrm>
          <a:custGeom>
            <a:avLst/>
            <a:gdLst>
              <a:gd name="connsiteX0" fmla="*/ 0 w 8701998"/>
              <a:gd name="connsiteY0" fmla="*/ 0 h 646331"/>
              <a:gd name="connsiteX1" fmla="*/ 667153 w 8701998"/>
              <a:gd name="connsiteY1" fmla="*/ 0 h 646331"/>
              <a:gd name="connsiteX2" fmla="*/ 986226 w 8701998"/>
              <a:gd name="connsiteY2" fmla="*/ 0 h 646331"/>
              <a:gd name="connsiteX3" fmla="*/ 1566360 w 8701998"/>
              <a:gd name="connsiteY3" fmla="*/ 0 h 646331"/>
              <a:gd name="connsiteX4" fmla="*/ 2233513 w 8701998"/>
              <a:gd name="connsiteY4" fmla="*/ 0 h 646331"/>
              <a:gd name="connsiteX5" fmla="*/ 2813646 w 8701998"/>
              <a:gd name="connsiteY5" fmla="*/ 0 h 646331"/>
              <a:gd name="connsiteX6" fmla="*/ 3567819 w 8701998"/>
              <a:gd name="connsiteY6" fmla="*/ 0 h 646331"/>
              <a:gd name="connsiteX7" fmla="*/ 3886892 w 8701998"/>
              <a:gd name="connsiteY7" fmla="*/ 0 h 646331"/>
              <a:gd name="connsiteX8" fmla="*/ 4380006 w 8701998"/>
              <a:gd name="connsiteY8" fmla="*/ 0 h 646331"/>
              <a:gd name="connsiteX9" fmla="*/ 4960139 w 8701998"/>
              <a:gd name="connsiteY9" fmla="*/ 0 h 646331"/>
              <a:gd name="connsiteX10" fmla="*/ 5714312 w 8701998"/>
              <a:gd name="connsiteY10" fmla="*/ 0 h 646331"/>
              <a:gd name="connsiteX11" fmla="*/ 6381465 w 8701998"/>
              <a:gd name="connsiteY11" fmla="*/ 0 h 646331"/>
              <a:gd name="connsiteX12" fmla="*/ 6874578 w 8701998"/>
              <a:gd name="connsiteY12" fmla="*/ 0 h 646331"/>
              <a:gd name="connsiteX13" fmla="*/ 7454712 w 8701998"/>
              <a:gd name="connsiteY13" fmla="*/ 0 h 646331"/>
              <a:gd name="connsiteX14" fmla="*/ 8121865 w 8701998"/>
              <a:gd name="connsiteY14" fmla="*/ 0 h 646331"/>
              <a:gd name="connsiteX15" fmla="*/ 8701998 w 8701998"/>
              <a:gd name="connsiteY15" fmla="*/ 0 h 646331"/>
              <a:gd name="connsiteX16" fmla="*/ 8701998 w 8701998"/>
              <a:gd name="connsiteY16" fmla="*/ 310239 h 646331"/>
              <a:gd name="connsiteX17" fmla="*/ 8701998 w 8701998"/>
              <a:gd name="connsiteY17" fmla="*/ 646331 h 646331"/>
              <a:gd name="connsiteX18" fmla="*/ 8034845 w 8701998"/>
              <a:gd name="connsiteY18" fmla="*/ 646331 h 646331"/>
              <a:gd name="connsiteX19" fmla="*/ 7280672 w 8701998"/>
              <a:gd name="connsiteY19" fmla="*/ 646331 h 646331"/>
              <a:gd name="connsiteX20" fmla="*/ 6700538 w 8701998"/>
              <a:gd name="connsiteY20" fmla="*/ 646331 h 646331"/>
              <a:gd name="connsiteX21" fmla="*/ 5946365 w 8701998"/>
              <a:gd name="connsiteY21" fmla="*/ 646331 h 646331"/>
              <a:gd name="connsiteX22" fmla="*/ 5366232 w 8701998"/>
              <a:gd name="connsiteY22" fmla="*/ 646331 h 646331"/>
              <a:gd name="connsiteX23" fmla="*/ 5047159 w 8701998"/>
              <a:gd name="connsiteY23" fmla="*/ 646331 h 646331"/>
              <a:gd name="connsiteX24" fmla="*/ 4292986 w 8701998"/>
              <a:gd name="connsiteY24" fmla="*/ 646331 h 646331"/>
              <a:gd name="connsiteX25" fmla="*/ 3538813 w 8701998"/>
              <a:gd name="connsiteY25" fmla="*/ 646331 h 646331"/>
              <a:gd name="connsiteX26" fmla="*/ 2871659 w 8701998"/>
              <a:gd name="connsiteY26" fmla="*/ 646331 h 646331"/>
              <a:gd name="connsiteX27" fmla="*/ 2465566 w 8701998"/>
              <a:gd name="connsiteY27" fmla="*/ 646331 h 646331"/>
              <a:gd name="connsiteX28" fmla="*/ 1711393 w 8701998"/>
              <a:gd name="connsiteY28" fmla="*/ 646331 h 646331"/>
              <a:gd name="connsiteX29" fmla="*/ 1044240 w 8701998"/>
              <a:gd name="connsiteY29" fmla="*/ 646331 h 646331"/>
              <a:gd name="connsiteX30" fmla="*/ 0 w 8701998"/>
              <a:gd name="connsiteY30" fmla="*/ 646331 h 646331"/>
              <a:gd name="connsiteX31" fmla="*/ 0 w 8701998"/>
              <a:gd name="connsiteY31" fmla="*/ 310239 h 646331"/>
              <a:gd name="connsiteX32" fmla="*/ 0 w 8701998"/>
              <a:gd name="connsiteY3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701998" h="646331" fill="none" extrusionOk="0">
                <a:moveTo>
                  <a:pt x="0" y="0"/>
                </a:moveTo>
                <a:cubicBezTo>
                  <a:pt x="296777" y="-77067"/>
                  <a:pt x="343478" y="32132"/>
                  <a:pt x="667153" y="0"/>
                </a:cubicBezTo>
                <a:cubicBezTo>
                  <a:pt x="990828" y="-32132"/>
                  <a:pt x="865546" y="16996"/>
                  <a:pt x="986226" y="0"/>
                </a:cubicBezTo>
                <a:cubicBezTo>
                  <a:pt x="1106906" y="-16996"/>
                  <a:pt x="1346690" y="52888"/>
                  <a:pt x="1566360" y="0"/>
                </a:cubicBezTo>
                <a:cubicBezTo>
                  <a:pt x="1786030" y="-52888"/>
                  <a:pt x="1912085" y="46369"/>
                  <a:pt x="2233513" y="0"/>
                </a:cubicBezTo>
                <a:cubicBezTo>
                  <a:pt x="2554941" y="-46369"/>
                  <a:pt x="2592361" y="4346"/>
                  <a:pt x="2813646" y="0"/>
                </a:cubicBezTo>
                <a:cubicBezTo>
                  <a:pt x="3034931" y="-4346"/>
                  <a:pt x="3356300" y="38545"/>
                  <a:pt x="3567819" y="0"/>
                </a:cubicBezTo>
                <a:cubicBezTo>
                  <a:pt x="3779338" y="-38545"/>
                  <a:pt x="3811389" y="17794"/>
                  <a:pt x="3886892" y="0"/>
                </a:cubicBezTo>
                <a:cubicBezTo>
                  <a:pt x="3962395" y="-17794"/>
                  <a:pt x="4139380" y="20635"/>
                  <a:pt x="4380006" y="0"/>
                </a:cubicBezTo>
                <a:cubicBezTo>
                  <a:pt x="4620632" y="-20635"/>
                  <a:pt x="4774461" y="49907"/>
                  <a:pt x="4960139" y="0"/>
                </a:cubicBezTo>
                <a:cubicBezTo>
                  <a:pt x="5145817" y="-49907"/>
                  <a:pt x="5456126" y="25587"/>
                  <a:pt x="5714312" y="0"/>
                </a:cubicBezTo>
                <a:cubicBezTo>
                  <a:pt x="5972498" y="-25587"/>
                  <a:pt x="6114320" y="5099"/>
                  <a:pt x="6381465" y="0"/>
                </a:cubicBezTo>
                <a:cubicBezTo>
                  <a:pt x="6648610" y="-5099"/>
                  <a:pt x="6691024" y="57567"/>
                  <a:pt x="6874578" y="0"/>
                </a:cubicBezTo>
                <a:cubicBezTo>
                  <a:pt x="7058132" y="-57567"/>
                  <a:pt x="7227887" y="61389"/>
                  <a:pt x="7454712" y="0"/>
                </a:cubicBezTo>
                <a:cubicBezTo>
                  <a:pt x="7681537" y="-61389"/>
                  <a:pt x="7947211" y="3608"/>
                  <a:pt x="8121865" y="0"/>
                </a:cubicBezTo>
                <a:cubicBezTo>
                  <a:pt x="8296519" y="-3608"/>
                  <a:pt x="8527993" y="41385"/>
                  <a:pt x="8701998" y="0"/>
                </a:cubicBezTo>
                <a:cubicBezTo>
                  <a:pt x="8702285" y="154027"/>
                  <a:pt x="8694690" y="185883"/>
                  <a:pt x="8701998" y="310239"/>
                </a:cubicBezTo>
                <a:cubicBezTo>
                  <a:pt x="8709306" y="434595"/>
                  <a:pt x="8674937" y="497295"/>
                  <a:pt x="8701998" y="646331"/>
                </a:cubicBezTo>
                <a:cubicBezTo>
                  <a:pt x="8437443" y="661270"/>
                  <a:pt x="8247593" y="641028"/>
                  <a:pt x="8034845" y="646331"/>
                </a:cubicBezTo>
                <a:cubicBezTo>
                  <a:pt x="7822097" y="651634"/>
                  <a:pt x="7565187" y="642856"/>
                  <a:pt x="7280672" y="646331"/>
                </a:cubicBezTo>
                <a:cubicBezTo>
                  <a:pt x="6996157" y="649806"/>
                  <a:pt x="6971885" y="613638"/>
                  <a:pt x="6700538" y="646331"/>
                </a:cubicBezTo>
                <a:cubicBezTo>
                  <a:pt x="6429191" y="679024"/>
                  <a:pt x="6236491" y="566385"/>
                  <a:pt x="5946365" y="646331"/>
                </a:cubicBezTo>
                <a:cubicBezTo>
                  <a:pt x="5656239" y="726277"/>
                  <a:pt x="5596859" y="601940"/>
                  <a:pt x="5366232" y="646331"/>
                </a:cubicBezTo>
                <a:cubicBezTo>
                  <a:pt x="5135605" y="690722"/>
                  <a:pt x="5154260" y="620604"/>
                  <a:pt x="5047159" y="646331"/>
                </a:cubicBezTo>
                <a:cubicBezTo>
                  <a:pt x="4940058" y="672058"/>
                  <a:pt x="4663475" y="589384"/>
                  <a:pt x="4292986" y="646331"/>
                </a:cubicBezTo>
                <a:cubicBezTo>
                  <a:pt x="3922497" y="703278"/>
                  <a:pt x="3819282" y="605349"/>
                  <a:pt x="3538813" y="646331"/>
                </a:cubicBezTo>
                <a:cubicBezTo>
                  <a:pt x="3258344" y="687313"/>
                  <a:pt x="3183291" y="588528"/>
                  <a:pt x="2871659" y="646331"/>
                </a:cubicBezTo>
                <a:cubicBezTo>
                  <a:pt x="2560027" y="704134"/>
                  <a:pt x="2585837" y="617120"/>
                  <a:pt x="2465566" y="646331"/>
                </a:cubicBezTo>
                <a:cubicBezTo>
                  <a:pt x="2345295" y="675542"/>
                  <a:pt x="1957174" y="641848"/>
                  <a:pt x="1711393" y="646331"/>
                </a:cubicBezTo>
                <a:cubicBezTo>
                  <a:pt x="1465612" y="650814"/>
                  <a:pt x="1194316" y="612935"/>
                  <a:pt x="1044240" y="646331"/>
                </a:cubicBezTo>
                <a:cubicBezTo>
                  <a:pt x="894164" y="679727"/>
                  <a:pt x="346388" y="543064"/>
                  <a:pt x="0" y="646331"/>
                </a:cubicBezTo>
                <a:cubicBezTo>
                  <a:pt x="-2605" y="479108"/>
                  <a:pt x="4255" y="428216"/>
                  <a:pt x="0" y="310239"/>
                </a:cubicBezTo>
                <a:cubicBezTo>
                  <a:pt x="-4255" y="192262"/>
                  <a:pt x="33426" y="80877"/>
                  <a:pt x="0" y="0"/>
                </a:cubicBezTo>
                <a:close/>
              </a:path>
              <a:path w="8701998" h="646331" stroke="0" extrusionOk="0">
                <a:moveTo>
                  <a:pt x="0" y="0"/>
                </a:moveTo>
                <a:cubicBezTo>
                  <a:pt x="66668" y="-7674"/>
                  <a:pt x="196502" y="289"/>
                  <a:pt x="319073" y="0"/>
                </a:cubicBezTo>
                <a:cubicBezTo>
                  <a:pt x="441644" y="-289"/>
                  <a:pt x="533785" y="23737"/>
                  <a:pt x="638147" y="0"/>
                </a:cubicBezTo>
                <a:cubicBezTo>
                  <a:pt x="742509" y="-23737"/>
                  <a:pt x="1204993" y="15572"/>
                  <a:pt x="1392320" y="0"/>
                </a:cubicBezTo>
                <a:cubicBezTo>
                  <a:pt x="1579647" y="-15572"/>
                  <a:pt x="1758214" y="10808"/>
                  <a:pt x="1972453" y="0"/>
                </a:cubicBezTo>
                <a:cubicBezTo>
                  <a:pt x="2186692" y="-10808"/>
                  <a:pt x="2266076" y="24545"/>
                  <a:pt x="2552586" y="0"/>
                </a:cubicBezTo>
                <a:cubicBezTo>
                  <a:pt x="2839096" y="-24545"/>
                  <a:pt x="3006623" y="55482"/>
                  <a:pt x="3132719" y="0"/>
                </a:cubicBezTo>
                <a:cubicBezTo>
                  <a:pt x="3258815" y="-55482"/>
                  <a:pt x="3573492" y="28092"/>
                  <a:pt x="3799872" y="0"/>
                </a:cubicBezTo>
                <a:cubicBezTo>
                  <a:pt x="4026252" y="-28092"/>
                  <a:pt x="4326030" y="6208"/>
                  <a:pt x="4467026" y="0"/>
                </a:cubicBezTo>
                <a:cubicBezTo>
                  <a:pt x="4608022" y="-6208"/>
                  <a:pt x="4885023" y="77957"/>
                  <a:pt x="5134179" y="0"/>
                </a:cubicBezTo>
                <a:cubicBezTo>
                  <a:pt x="5383335" y="-77957"/>
                  <a:pt x="5576961" y="46195"/>
                  <a:pt x="5801332" y="0"/>
                </a:cubicBezTo>
                <a:cubicBezTo>
                  <a:pt x="6025703" y="-46195"/>
                  <a:pt x="6208370" y="66011"/>
                  <a:pt x="6381465" y="0"/>
                </a:cubicBezTo>
                <a:cubicBezTo>
                  <a:pt x="6554560" y="-66011"/>
                  <a:pt x="6824243" y="49621"/>
                  <a:pt x="6961598" y="0"/>
                </a:cubicBezTo>
                <a:cubicBezTo>
                  <a:pt x="7098953" y="-49621"/>
                  <a:pt x="7215958" y="38227"/>
                  <a:pt x="7454712" y="0"/>
                </a:cubicBezTo>
                <a:cubicBezTo>
                  <a:pt x="7693466" y="-38227"/>
                  <a:pt x="8004177" y="85135"/>
                  <a:pt x="8208885" y="0"/>
                </a:cubicBezTo>
                <a:cubicBezTo>
                  <a:pt x="8413594" y="-85135"/>
                  <a:pt x="8572650" y="53689"/>
                  <a:pt x="8701998" y="0"/>
                </a:cubicBezTo>
                <a:cubicBezTo>
                  <a:pt x="8718632" y="117626"/>
                  <a:pt x="8668791" y="170604"/>
                  <a:pt x="8701998" y="329629"/>
                </a:cubicBezTo>
                <a:cubicBezTo>
                  <a:pt x="8735205" y="488654"/>
                  <a:pt x="8674938" y="516285"/>
                  <a:pt x="8701998" y="646331"/>
                </a:cubicBezTo>
                <a:cubicBezTo>
                  <a:pt x="8567875" y="679236"/>
                  <a:pt x="8463477" y="642751"/>
                  <a:pt x="8295905" y="646331"/>
                </a:cubicBezTo>
                <a:cubicBezTo>
                  <a:pt x="8128333" y="649911"/>
                  <a:pt x="7962476" y="620888"/>
                  <a:pt x="7715772" y="646331"/>
                </a:cubicBezTo>
                <a:cubicBezTo>
                  <a:pt x="7469068" y="671774"/>
                  <a:pt x="7480175" y="638980"/>
                  <a:pt x="7309678" y="646331"/>
                </a:cubicBezTo>
                <a:cubicBezTo>
                  <a:pt x="7139181" y="653682"/>
                  <a:pt x="7009040" y="634386"/>
                  <a:pt x="6729545" y="646331"/>
                </a:cubicBezTo>
                <a:cubicBezTo>
                  <a:pt x="6450050" y="658276"/>
                  <a:pt x="6227051" y="561969"/>
                  <a:pt x="5975372" y="646331"/>
                </a:cubicBezTo>
                <a:cubicBezTo>
                  <a:pt x="5723693" y="730693"/>
                  <a:pt x="5606822" y="600919"/>
                  <a:pt x="5395239" y="646331"/>
                </a:cubicBezTo>
                <a:cubicBezTo>
                  <a:pt x="5183656" y="691743"/>
                  <a:pt x="5157056" y="616743"/>
                  <a:pt x="5076166" y="646331"/>
                </a:cubicBezTo>
                <a:cubicBezTo>
                  <a:pt x="4995276" y="675919"/>
                  <a:pt x="4770278" y="601592"/>
                  <a:pt x="4670072" y="646331"/>
                </a:cubicBezTo>
                <a:cubicBezTo>
                  <a:pt x="4569866" y="691070"/>
                  <a:pt x="4299652" y="604366"/>
                  <a:pt x="4176959" y="646331"/>
                </a:cubicBezTo>
                <a:cubicBezTo>
                  <a:pt x="4054266" y="688296"/>
                  <a:pt x="3856276" y="633585"/>
                  <a:pt x="3770866" y="646331"/>
                </a:cubicBezTo>
                <a:cubicBezTo>
                  <a:pt x="3685456" y="659077"/>
                  <a:pt x="3552999" y="606460"/>
                  <a:pt x="3364773" y="646331"/>
                </a:cubicBezTo>
                <a:cubicBezTo>
                  <a:pt x="3176547" y="686202"/>
                  <a:pt x="2944880" y="646301"/>
                  <a:pt x="2784639" y="646331"/>
                </a:cubicBezTo>
                <a:cubicBezTo>
                  <a:pt x="2624398" y="646361"/>
                  <a:pt x="2476764" y="601804"/>
                  <a:pt x="2204506" y="646331"/>
                </a:cubicBezTo>
                <a:cubicBezTo>
                  <a:pt x="1932248" y="690858"/>
                  <a:pt x="1931706" y="620340"/>
                  <a:pt x="1798413" y="646331"/>
                </a:cubicBezTo>
                <a:cubicBezTo>
                  <a:pt x="1665120" y="672322"/>
                  <a:pt x="1263295" y="561167"/>
                  <a:pt x="1044240" y="646331"/>
                </a:cubicBezTo>
                <a:cubicBezTo>
                  <a:pt x="825185" y="731495"/>
                  <a:pt x="292604" y="636973"/>
                  <a:pt x="0" y="646331"/>
                </a:cubicBezTo>
                <a:cubicBezTo>
                  <a:pt x="-22696" y="559106"/>
                  <a:pt x="21763" y="446702"/>
                  <a:pt x="0" y="336092"/>
                </a:cubicBezTo>
                <a:cubicBezTo>
                  <a:pt x="-21763" y="225482"/>
                  <a:pt x="38277" y="84661"/>
                  <a:pt x="0" y="0"/>
                </a:cubicBezTo>
                <a:close/>
              </a:path>
            </a:pathLst>
          </a:custGeom>
          <a:solidFill>
            <a:schemeClr val="accent1">
              <a:lumMod val="60000"/>
              <a:lumOff val="40000"/>
            </a:schemeClr>
          </a:solidFill>
          <a:ln>
            <a:solidFill>
              <a:schemeClr val="tx1"/>
            </a:solidFill>
            <a:extLst>
              <a:ext uri="{C807C97D-BFC1-408E-A445-0C87EB9F89A2}">
                <ask:lineSketchStyleProps xmlns:ask="http://schemas.microsoft.com/office/drawing/2018/sketchyshapes" sd="1754669273">
                  <a:prstGeom prst="rect">
                    <a:avLst/>
                  </a:prstGeom>
                  <ask:type>
                    <ask:lineSketchScribble/>
                  </ask:type>
                </ask:lineSketchStyleProps>
              </a:ext>
            </a:extLst>
          </a:ln>
        </p:spPr>
        <p:txBody>
          <a:bodyPr wrap="none" rtlCol="0">
            <a:spAutoFit/>
          </a:bodyPr>
          <a:lstStyle/>
          <a:p>
            <a:r>
              <a:rPr lang="es-ES">
                <a:highlight>
                  <a:srgbClr val="FFFF00"/>
                </a:highlight>
              </a:rPr>
              <a:t>IMPORTANTE</a:t>
            </a:r>
            <a:r>
              <a:rPr lang="es-ES"/>
              <a:t> El modo incógnito no oculta la dirección IP, no evita el rastreo de la actividad </a:t>
            </a:r>
          </a:p>
          <a:p>
            <a:r>
              <a:rPr lang="es-ES"/>
              <a:t>por parte de terceros en línea y </a:t>
            </a:r>
            <a:r>
              <a:rPr lang="es-ES" b="1"/>
              <a:t>no protege frente al malware</a:t>
            </a:r>
            <a:r>
              <a:rPr lang="es-ES"/>
              <a:t>.</a:t>
            </a:r>
          </a:p>
        </p:txBody>
      </p:sp>
    </p:spTree>
    <p:extLst>
      <p:ext uri="{BB962C8B-B14F-4D97-AF65-F5344CB8AC3E}">
        <p14:creationId xmlns:p14="http://schemas.microsoft.com/office/powerpoint/2010/main" val="109104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7F1AF47-AE98-4034-BD91-1976FA4D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EC0EE2B-2029-48DD-893D-F528E651B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45AE1D08-1ED1-4F59-B42F-4D8EA33DC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Rectangle 45">
            <a:extLst>
              <a:ext uri="{FF2B5EF4-FFF2-40B4-BE49-F238E27FC236}">
                <a16:creationId xmlns:a16="http://schemas.microsoft.com/office/drawing/2014/main" id="{9A79B912-88EA-4640-BDEB-51B3B11A0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FD9B3D3-3606-769C-71F8-1360DEE937CA}"/>
              </a:ext>
            </a:extLst>
          </p:cNvPr>
          <p:cNvSpPr>
            <a:spLocks noGrp="1"/>
          </p:cNvSpPr>
          <p:nvPr>
            <p:ph type="title"/>
          </p:nvPr>
        </p:nvSpPr>
        <p:spPr>
          <a:xfrm>
            <a:off x="662180" y="2862471"/>
            <a:ext cx="3041803" cy="2907802"/>
          </a:xfrm>
        </p:spPr>
        <p:txBody>
          <a:bodyPr vert="horz" lIns="91440" tIns="45720" rIns="91440" bIns="45720" rtlCol="0" anchor="t">
            <a:normAutofit/>
          </a:bodyPr>
          <a:lstStyle/>
          <a:p>
            <a:r>
              <a:rPr lang="en-US" sz="4000">
                <a:solidFill>
                  <a:srgbClr val="FFFFFF"/>
                </a:solidFill>
              </a:rPr>
              <a:t>RESUMEN</a:t>
            </a:r>
          </a:p>
        </p:txBody>
      </p:sp>
      <p:pic>
        <p:nvPicPr>
          <p:cNvPr id="21" name="Imagen 20">
            <a:extLst>
              <a:ext uri="{FF2B5EF4-FFF2-40B4-BE49-F238E27FC236}">
                <a16:creationId xmlns:a16="http://schemas.microsoft.com/office/drawing/2014/main" id="{0FF6E69F-5DF7-E917-24D8-821D6429C273}"/>
              </a:ext>
            </a:extLst>
          </p:cNvPr>
          <p:cNvPicPr>
            <a:picLocks noChangeAspect="1"/>
          </p:cNvPicPr>
          <p:nvPr/>
        </p:nvPicPr>
        <p:blipFill>
          <a:blip r:embed="rId3"/>
          <a:stretch>
            <a:fillRect/>
          </a:stretch>
        </p:blipFill>
        <p:spPr>
          <a:xfrm>
            <a:off x="5597953" y="2862471"/>
            <a:ext cx="4900417" cy="3650810"/>
          </a:xfrm>
          <a:prstGeom prst="rect">
            <a:avLst/>
          </a:prstGeom>
        </p:spPr>
      </p:pic>
      <p:pic>
        <p:nvPicPr>
          <p:cNvPr id="12" name="Imagen 11">
            <a:extLst>
              <a:ext uri="{FF2B5EF4-FFF2-40B4-BE49-F238E27FC236}">
                <a16:creationId xmlns:a16="http://schemas.microsoft.com/office/drawing/2014/main" id="{24374E78-478D-C2AB-2581-951DA39F9C58}"/>
              </a:ext>
            </a:extLst>
          </p:cNvPr>
          <p:cNvPicPr>
            <a:picLocks noChangeAspect="1"/>
          </p:cNvPicPr>
          <p:nvPr/>
        </p:nvPicPr>
        <p:blipFill>
          <a:blip r:embed="rId4"/>
          <a:stretch>
            <a:fillRect/>
          </a:stretch>
        </p:blipFill>
        <p:spPr>
          <a:xfrm>
            <a:off x="4143840" y="117730"/>
            <a:ext cx="3974402" cy="2523745"/>
          </a:xfrm>
          <a:prstGeom prst="rect">
            <a:avLst/>
          </a:prstGeom>
        </p:spPr>
      </p:pic>
      <p:pic>
        <p:nvPicPr>
          <p:cNvPr id="16" name="Imagen 15">
            <a:extLst>
              <a:ext uri="{FF2B5EF4-FFF2-40B4-BE49-F238E27FC236}">
                <a16:creationId xmlns:a16="http://schemas.microsoft.com/office/drawing/2014/main" id="{4ED3C875-51E4-2E60-B994-16812263077F}"/>
              </a:ext>
            </a:extLst>
          </p:cNvPr>
          <p:cNvPicPr>
            <a:picLocks noChangeAspect="1"/>
          </p:cNvPicPr>
          <p:nvPr/>
        </p:nvPicPr>
        <p:blipFill>
          <a:blip r:embed="rId5"/>
          <a:stretch>
            <a:fillRect/>
          </a:stretch>
        </p:blipFill>
        <p:spPr>
          <a:xfrm>
            <a:off x="8521244" y="117730"/>
            <a:ext cx="3267753" cy="2034176"/>
          </a:xfrm>
          <a:prstGeom prst="rect">
            <a:avLst/>
          </a:prstGeom>
        </p:spPr>
      </p:pic>
    </p:spTree>
    <p:extLst>
      <p:ext uri="{BB962C8B-B14F-4D97-AF65-F5344CB8AC3E}">
        <p14:creationId xmlns:p14="http://schemas.microsoft.com/office/powerpoint/2010/main" val="271580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CF90AD-99F2-6F90-13C8-0B7006640F21}"/>
              </a:ext>
            </a:extLst>
          </p:cNvPr>
          <p:cNvSpPr>
            <a:spLocks noGrp="1"/>
          </p:cNvSpPr>
          <p:nvPr>
            <p:ph type="title"/>
          </p:nvPr>
        </p:nvSpPr>
        <p:spPr>
          <a:xfrm>
            <a:off x="1115568" y="548640"/>
            <a:ext cx="10168128" cy="1333825"/>
          </a:xfrm>
          <a:custGeom>
            <a:avLst/>
            <a:gdLst>
              <a:gd name="connsiteX0" fmla="*/ 0 w 10168128"/>
              <a:gd name="connsiteY0" fmla="*/ 0 h 1333825"/>
              <a:gd name="connsiteX1" fmla="*/ 677875 w 10168128"/>
              <a:gd name="connsiteY1" fmla="*/ 0 h 1333825"/>
              <a:gd name="connsiteX2" fmla="*/ 1355750 w 10168128"/>
              <a:gd name="connsiteY2" fmla="*/ 0 h 1333825"/>
              <a:gd name="connsiteX3" fmla="*/ 1728582 w 10168128"/>
              <a:gd name="connsiteY3" fmla="*/ 0 h 1333825"/>
              <a:gd name="connsiteX4" fmla="*/ 2609820 w 10168128"/>
              <a:gd name="connsiteY4" fmla="*/ 0 h 1333825"/>
              <a:gd name="connsiteX5" fmla="*/ 3389376 w 10168128"/>
              <a:gd name="connsiteY5" fmla="*/ 0 h 1333825"/>
              <a:gd name="connsiteX6" fmla="*/ 3762207 w 10168128"/>
              <a:gd name="connsiteY6" fmla="*/ 0 h 1333825"/>
              <a:gd name="connsiteX7" fmla="*/ 4236720 w 10168128"/>
              <a:gd name="connsiteY7" fmla="*/ 0 h 1333825"/>
              <a:gd name="connsiteX8" fmla="*/ 5016276 w 10168128"/>
              <a:gd name="connsiteY8" fmla="*/ 0 h 1333825"/>
              <a:gd name="connsiteX9" fmla="*/ 5490789 w 10168128"/>
              <a:gd name="connsiteY9" fmla="*/ 0 h 1333825"/>
              <a:gd name="connsiteX10" fmla="*/ 5965302 w 10168128"/>
              <a:gd name="connsiteY10" fmla="*/ 0 h 1333825"/>
              <a:gd name="connsiteX11" fmla="*/ 6541496 w 10168128"/>
              <a:gd name="connsiteY11" fmla="*/ 0 h 1333825"/>
              <a:gd name="connsiteX12" fmla="*/ 7219371 w 10168128"/>
              <a:gd name="connsiteY12" fmla="*/ 0 h 1333825"/>
              <a:gd name="connsiteX13" fmla="*/ 7795565 w 10168128"/>
              <a:gd name="connsiteY13" fmla="*/ 0 h 1333825"/>
              <a:gd name="connsiteX14" fmla="*/ 8168396 w 10168128"/>
              <a:gd name="connsiteY14" fmla="*/ 0 h 1333825"/>
              <a:gd name="connsiteX15" fmla="*/ 8846271 w 10168128"/>
              <a:gd name="connsiteY15" fmla="*/ 0 h 1333825"/>
              <a:gd name="connsiteX16" fmla="*/ 9422465 w 10168128"/>
              <a:gd name="connsiteY16" fmla="*/ 0 h 1333825"/>
              <a:gd name="connsiteX17" fmla="*/ 10168128 w 10168128"/>
              <a:gd name="connsiteY17" fmla="*/ 0 h 1333825"/>
              <a:gd name="connsiteX18" fmla="*/ 10168128 w 10168128"/>
              <a:gd name="connsiteY18" fmla="*/ 640236 h 1333825"/>
              <a:gd name="connsiteX19" fmla="*/ 10168128 w 10168128"/>
              <a:gd name="connsiteY19" fmla="*/ 1333825 h 1333825"/>
              <a:gd name="connsiteX20" fmla="*/ 9591934 w 10168128"/>
              <a:gd name="connsiteY20" fmla="*/ 1333825 h 1333825"/>
              <a:gd name="connsiteX21" fmla="*/ 9015740 w 10168128"/>
              <a:gd name="connsiteY21" fmla="*/ 1333825 h 1333825"/>
              <a:gd name="connsiteX22" fmla="*/ 8337865 w 10168128"/>
              <a:gd name="connsiteY22" fmla="*/ 1333825 h 1333825"/>
              <a:gd name="connsiteX23" fmla="*/ 7558308 w 10168128"/>
              <a:gd name="connsiteY23" fmla="*/ 1333825 h 1333825"/>
              <a:gd name="connsiteX24" fmla="*/ 6982115 w 10168128"/>
              <a:gd name="connsiteY24" fmla="*/ 1333825 h 1333825"/>
              <a:gd name="connsiteX25" fmla="*/ 6405921 w 10168128"/>
              <a:gd name="connsiteY25" fmla="*/ 1333825 h 1333825"/>
              <a:gd name="connsiteX26" fmla="*/ 5626364 w 10168128"/>
              <a:gd name="connsiteY26" fmla="*/ 1333825 h 1333825"/>
              <a:gd name="connsiteX27" fmla="*/ 4846808 w 10168128"/>
              <a:gd name="connsiteY27" fmla="*/ 1333825 h 1333825"/>
              <a:gd name="connsiteX28" fmla="*/ 4168932 w 10168128"/>
              <a:gd name="connsiteY28" fmla="*/ 1333825 h 1333825"/>
              <a:gd name="connsiteX29" fmla="*/ 3592739 w 10168128"/>
              <a:gd name="connsiteY29" fmla="*/ 1333825 h 1333825"/>
              <a:gd name="connsiteX30" fmla="*/ 2914863 w 10168128"/>
              <a:gd name="connsiteY30" fmla="*/ 1333825 h 1333825"/>
              <a:gd name="connsiteX31" fmla="*/ 2033626 w 10168128"/>
              <a:gd name="connsiteY31" fmla="*/ 1333825 h 1333825"/>
              <a:gd name="connsiteX32" fmla="*/ 1152388 w 10168128"/>
              <a:gd name="connsiteY32" fmla="*/ 1333825 h 1333825"/>
              <a:gd name="connsiteX33" fmla="*/ 0 w 10168128"/>
              <a:gd name="connsiteY33" fmla="*/ 1333825 h 1333825"/>
              <a:gd name="connsiteX34" fmla="*/ 0 w 10168128"/>
              <a:gd name="connsiteY34" fmla="*/ 680251 h 1333825"/>
              <a:gd name="connsiteX35" fmla="*/ 0 w 10168128"/>
              <a:gd name="connsiteY35" fmla="*/ 0 h 133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168128" h="1333825" fill="none" extrusionOk="0">
                <a:moveTo>
                  <a:pt x="0" y="0"/>
                </a:moveTo>
                <a:cubicBezTo>
                  <a:pt x="306459" y="-6459"/>
                  <a:pt x="532039" y="-26144"/>
                  <a:pt x="677875" y="0"/>
                </a:cubicBezTo>
                <a:cubicBezTo>
                  <a:pt x="823711" y="26144"/>
                  <a:pt x="1196421" y="5313"/>
                  <a:pt x="1355750" y="0"/>
                </a:cubicBezTo>
                <a:cubicBezTo>
                  <a:pt x="1515080" y="-5313"/>
                  <a:pt x="1583352" y="12884"/>
                  <a:pt x="1728582" y="0"/>
                </a:cubicBezTo>
                <a:cubicBezTo>
                  <a:pt x="1873812" y="-12884"/>
                  <a:pt x="2214423" y="42278"/>
                  <a:pt x="2609820" y="0"/>
                </a:cubicBezTo>
                <a:cubicBezTo>
                  <a:pt x="3005217" y="-42278"/>
                  <a:pt x="3039259" y="23315"/>
                  <a:pt x="3389376" y="0"/>
                </a:cubicBezTo>
                <a:cubicBezTo>
                  <a:pt x="3739493" y="-23315"/>
                  <a:pt x="3634695" y="-5972"/>
                  <a:pt x="3762207" y="0"/>
                </a:cubicBezTo>
                <a:cubicBezTo>
                  <a:pt x="3889719" y="5972"/>
                  <a:pt x="4002746" y="10402"/>
                  <a:pt x="4236720" y="0"/>
                </a:cubicBezTo>
                <a:cubicBezTo>
                  <a:pt x="4470694" y="-10402"/>
                  <a:pt x="4740192" y="-7756"/>
                  <a:pt x="5016276" y="0"/>
                </a:cubicBezTo>
                <a:cubicBezTo>
                  <a:pt x="5292360" y="7756"/>
                  <a:pt x="5305333" y="-5273"/>
                  <a:pt x="5490789" y="0"/>
                </a:cubicBezTo>
                <a:cubicBezTo>
                  <a:pt x="5676245" y="5273"/>
                  <a:pt x="5846214" y="-1757"/>
                  <a:pt x="5965302" y="0"/>
                </a:cubicBezTo>
                <a:cubicBezTo>
                  <a:pt x="6084390" y="1757"/>
                  <a:pt x="6409248" y="26242"/>
                  <a:pt x="6541496" y="0"/>
                </a:cubicBezTo>
                <a:cubicBezTo>
                  <a:pt x="6673744" y="-26242"/>
                  <a:pt x="6944963" y="-13644"/>
                  <a:pt x="7219371" y="0"/>
                </a:cubicBezTo>
                <a:cubicBezTo>
                  <a:pt x="7493779" y="13644"/>
                  <a:pt x="7673215" y="-16817"/>
                  <a:pt x="7795565" y="0"/>
                </a:cubicBezTo>
                <a:cubicBezTo>
                  <a:pt x="7917915" y="16817"/>
                  <a:pt x="8086747" y="5454"/>
                  <a:pt x="8168396" y="0"/>
                </a:cubicBezTo>
                <a:cubicBezTo>
                  <a:pt x="8250045" y="-5454"/>
                  <a:pt x="8661581" y="29631"/>
                  <a:pt x="8846271" y="0"/>
                </a:cubicBezTo>
                <a:cubicBezTo>
                  <a:pt x="9030962" y="-29631"/>
                  <a:pt x="9207617" y="-1887"/>
                  <a:pt x="9422465" y="0"/>
                </a:cubicBezTo>
                <a:cubicBezTo>
                  <a:pt x="9637313" y="1887"/>
                  <a:pt x="9804204" y="20062"/>
                  <a:pt x="10168128" y="0"/>
                </a:cubicBezTo>
                <a:cubicBezTo>
                  <a:pt x="10159466" y="271188"/>
                  <a:pt x="10140516" y="321328"/>
                  <a:pt x="10168128" y="640236"/>
                </a:cubicBezTo>
                <a:cubicBezTo>
                  <a:pt x="10195740" y="959144"/>
                  <a:pt x="10141534" y="991421"/>
                  <a:pt x="10168128" y="1333825"/>
                </a:cubicBezTo>
                <a:cubicBezTo>
                  <a:pt x="9989218" y="1338926"/>
                  <a:pt x="9786998" y="1323579"/>
                  <a:pt x="9591934" y="1333825"/>
                </a:cubicBezTo>
                <a:cubicBezTo>
                  <a:pt x="9396870" y="1344071"/>
                  <a:pt x="9283340" y="1340734"/>
                  <a:pt x="9015740" y="1333825"/>
                </a:cubicBezTo>
                <a:cubicBezTo>
                  <a:pt x="8748140" y="1326916"/>
                  <a:pt x="8505991" y="1338766"/>
                  <a:pt x="8337865" y="1333825"/>
                </a:cubicBezTo>
                <a:cubicBezTo>
                  <a:pt x="8169740" y="1328884"/>
                  <a:pt x="7934784" y="1315614"/>
                  <a:pt x="7558308" y="1333825"/>
                </a:cubicBezTo>
                <a:cubicBezTo>
                  <a:pt x="7181832" y="1352036"/>
                  <a:pt x="7163537" y="1329449"/>
                  <a:pt x="6982115" y="1333825"/>
                </a:cubicBezTo>
                <a:cubicBezTo>
                  <a:pt x="6800693" y="1338201"/>
                  <a:pt x="6650040" y="1362279"/>
                  <a:pt x="6405921" y="1333825"/>
                </a:cubicBezTo>
                <a:cubicBezTo>
                  <a:pt x="6161802" y="1305371"/>
                  <a:pt x="5952684" y="1338110"/>
                  <a:pt x="5626364" y="1333825"/>
                </a:cubicBezTo>
                <a:cubicBezTo>
                  <a:pt x="5300044" y="1329540"/>
                  <a:pt x="5071354" y="1334632"/>
                  <a:pt x="4846808" y="1333825"/>
                </a:cubicBezTo>
                <a:cubicBezTo>
                  <a:pt x="4622262" y="1333018"/>
                  <a:pt x="4327468" y="1309928"/>
                  <a:pt x="4168932" y="1333825"/>
                </a:cubicBezTo>
                <a:cubicBezTo>
                  <a:pt x="4010396" y="1357722"/>
                  <a:pt x="3790365" y="1333498"/>
                  <a:pt x="3592739" y="1333825"/>
                </a:cubicBezTo>
                <a:cubicBezTo>
                  <a:pt x="3395113" y="1334152"/>
                  <a:pt x="3085369" y="1347644"/>
                  <a:pt x="2914863" y="1333825"/>
                </a:cubicBezTo>
                <a:cubicBezTo>
                  <a:pt x="2744357" y="1320006"/>
                  <a:pt x="2254029" y="1377004"/>
                  <a:pt x="2033626" y="1333825"/>
                </a:cubicBezTo>
                <a:cubicBezTo>
                  <a:pt x="1813223" y="1290646"/>
                  <a:pt x="1364307" y="1371222"/>
                  <a:pt x="1152388" y="1333825"/>
                </a:cubicBezTo>
                <a:cubicBezTo>
                  <a:pt x="940469" y="1296428"/>
                  <a:pt x="381299" y="1297844"/>
                  <a:pt x="0" y="1333825"/>
                </a:cubicBezTo>
                <a:cubicBezTo>
                  <a:pt x="-39" y="1055461"/>
                  <a:pt x="-29481" y="935015"/>
                  <a:pt x="0" y="680251"/>
                </a:cubicBezTo>
                <a:cubicBezTo>
                  <a:pt x="29481" y="425487"/>
                  <a:pt x="1711" y="249022"/>
                  <a:pt x="0" y="0"/>
                </a:cubicBezTo>
                <a:close/>
              </a:path>
              <a:path w="10168128" h="1333825" stroke="0" extrusionOk="0">
                <a:moveTo>
                  <a:pt x="0" y="0"/>
                </a:moveTo>
                <a:cubicBezTo>
                  <a:pt x="259582" y="-26852"/>
                  <a:pt x="500623" y="-29322"/>
                  <a:pt x="677875" y="0"/>
                </a:cubicBezTo>
                <a:cubicBezTo>
                  <a:pt x="855127" y="29322"/>
                  <a:pt x="1004092" y="20780"/>
                  <a:pt x="1152388" y="0"/>
                </a:cubicBezTo>
                <a:cubicBezTo>
                  <a:pt x="1300684" y="-20780"/>
                  <a:pt x="1793426" y="-17002"/>
                  <a:pt x="2033626" y="0"/>
                </a:cubicBezTo>
                <a:cubicBezTo>
                  <a:pt x="2273826" y="17002"/>
                  <a:pt x="2376823" y="10371"/>
                  <a:pt x="2609820" y="0"/>
                </a:cubicBezTo>
                <a:cubicBezTo>
                  <a:pt x="2842817" y="-10371"/>
                  <a:pt x="3115218" y="36223"/>
                  <a:pt x="3389376" y="0"/>
                </a:cubicBezTo>
                <a:cubicBezTo>
                  <a:pt x="3663534" y="-36223"/>
                  <a:pt x="3834941" y="-2871"/>
                  <a:pt x="4168932" y="0"/>
                </a:cubicBezTo>
                <a:cubicBezTo>
                  <a:pt x="4502923" y="2871"/>
                  <a:pt x="4688229" y="13931"/>
                  <a:pt x="4948489" y="0"/>
                </a:cubicBezTo>
                <a:cubicBezTo>
                  <a:pt x="5208749" y="-13931"/>
                  <a:pt x="5285161" y="-7085"/>
                  <a:pt x="5423002" y="0"/>
                </a:cubicBezTo>
                <a:cubicBezTo>
                  <a:pt x="5560843" y="7085"/>
                  <a:pt x="5630505" y="11794"/>
                  <a:pt x="5795833" y="0"/>
                </a:cubicBezTo>
                <a:cubicBezTo>
                  <a:pt x="5961161" y="-11794"/>
                  <a:pt x="6373830" y="34419"/>
                  <a:pt x="6677071" y="0"/>
                </a:cubicBezTo>
                <a:cubicBezTo>
                  <a:pt x="6980312" y="-34419"/>
                  <a:pt x="7088812" y="10343"/>
                  <a:pt x="7456627" y="0"/>
                </a:cubicBezTo>
                <a:cubicBezTo>
                  <a:pt x="7824442" y="-10343"/>
                  <a:pt x="7974677" y="1355"/>
                  <a:pt x="8236184" y="0"/>
                </a:cubicBezTo>
                <a:cubicBezTo>
                  <a:pt x="8497691" y="-1355"/>
                  <a:pt x="8843275" y="-33388"/>
                  <a:pt x="9015740" y="0"/>
                </a:cubicBezTo>
                <a:cubicBezTo>
                  <a:pt x="9188205" y="33388"/>
                  <a:pt x="9917236" y="33526"/>
                  <a:pt x="10168128" y="0"/>
                </a:cubicBezTo>
                <a:cubicBezTo>
                  <a:pt x="10195152" y="314197"/>
                  <a:pt x="10163687" y="385800"/>
                  <a:pt x="10168128" y="680251"/>
                </a:cubicBezTo>
                <a:cubicBezTo>
                  <a:pt x="10172569" y="974702"/>
                  <a:pt x="10137435" y="1110079"/>
                  <a:pt x="10168128" y="1333825"/>
                </a:cubicBezTo>
                <a:cubicBezTo>
                  <a:pt x="9787751" y="1333296"/>
                  <a:pt x="9742494" y="1306283"/>
                  <a:pt x="9388572" y="1333825"/>
                </a:cubicBezTo>
                <a:cubicBezTo>
                  <a:pt x="9034650" y="1361367"/>
                  <a:pt x="9156939" y="1323398"/>
                  <a:pt x="9015740" y="1333825"/>
                </a:cubicBezTo>
                <a:cubicBezTo>
                  <a:pt x="8874541" y="1344252"/>
                  <a:pt x="8775644" y="1344681"/>
                  <a:pt x="8642909" y="1333825"/>
                </a:cubicBezTo>
                <a:cubicBezTo>
                  <a:pt x="8510174" y="1322969"/>
                  <a:pt x="8327857" y="1326373"/>
                  <a:pt x="8168396" y="1333825"/>
                </a:cubicBezTo>
                <a:cubicBezTo>
                  <a:pt x="8008935" y="1341277"/>
                  <a:pt x="7821112" y="1308119"/>
                  <a:pt x="7592202" y="1333825"/>
                </a:cubicBezTo>
                <a:cubicBezTo>
                  <a:pt x="7363292" y="1359531"/>
                  <a:pt x="6974181" y="1349836"/>
                  <a:pt x="6812646" y="1333825"/>
                </a:cubicBezTo>
                <a:cubicBezTo>
                  <a:pt x="6651111" y="1317814"/>
                  <a:pt x="6350499" y="1339913"/>
                  <a:pt x="6134771" y="1333825"/>
                </a:cubicBezTo>
                <a:cubicBezTo>
                  <a:pt x="5919043" y="1327737"/>
                  <a:pt x="5766342" y="1315488"/>
                  <a:pt x="5660258" y="1333825"/>
                </a:cubicBezTo>
                <a:cubicBezTo>
                  <a:pt x="5554174" y="1352162"/>
                  <a:pt x="5154127" y="1298052"/>
                  <a:pt x="4880701" y="1333825"/>
                </a:cubicBezTo>
                <a:cubicBezTo>
                  <a:pt x="4607275" y="1369598"/>
                  <a:pt x="4624770" y="1327098"/>
                  <a:pt x="4507870" y="1333825"/>
                </a:cubicBezTo>
                <a:cubicBezTo>
                  <a:pt x="4390970" y="1340552"/>
                  <a:pt x="3942737" y="1344460"/>
                  <a:pt x="3626632" y="1333825"/>
                </a:cubicBezTo>
                <a:cubicBezTo>
                  <a:pt x="3310527" y="1323190"/>
                  <a:pt x="3363107" y="1326246"/>
                  <a:pt x="3253801" y="1333825"/>
                </a:cubicBezTo>
                <a:cubicBezTo>
                  <a:pt x="3144495" y="1341404"/>
                  <a:pt x="2658116" y="1351363"/>
                  <a:pt x="2372563" y="1333825"/>
                </a:cubicBezTo>
                <a:cubicBezTo>
                  <a:pt x="2087010" y="1316287"/>
                  <a:pt x="1842394" y="1337476"/>
                  <a:pt x="1694688" y="1333825"/>
                </a:cubicBezTo>
                <a:cubicBezTo>
                  <a:pt x="1546982" y="1330174"/>
                  <a:pt x="1248961" y="1337686"/>
                  <a:pt x="813450" y="1333825"/>
                </a:cubicBezTo>
                <a:cubicBezTo>
                  <a:pt x="377939" y="1329964"/>
                  <a:pt x="303948" y="1301812"/>
                  <a:pt x="0" y="1333825"/>
                </a:cubicBezTo>
                <a:cubicBezTo>
                  <a:pt x="26772" y="1029698"/>
                  <a:pt x="-20869" y="954304"/>
                  <a:pt x="0" y="706927"/>
                </a:cubicBezTo>
                <a:cubicBezTo>
                  <a:pt x="20869" y="459550"/>
                  <a:pt x="17601" y="203839"/>
                  <a:pt x="0" y="0"/>
                </a:cubicBez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solidFill>
              <a:schemeClr val="tx1"/>
            </a:solidFill>
            <a:extLst>
              <a:ext uri="{C807C97D-BFC1-408E-A445-0C87EB9F89A2}">
                <ask:lineSketchStyleProps xmlns:ask="http://schemas.microsoft.com/office/drawing/2018/sketchyshapes" sd="3597886155">
                  <ask:type>
                    <ask:lineSketchFreehand/>
                  </ask:type>
                </ask:lineSketchStyleProps>
              </a:ext>
            </a:extLst>
          </a:ln>
        </p:spPr>
        <p:txBody>
          <a:bodyPr>
            <a:normAutofit fontScale="90000"/>
          </a:bodyPr>
          <a:lstStyle/>
          <a:p>
            <a:r>
              <a:rPr lang="es-ES"/>
              <a:t>Escuelas conectadas. </a:t>
            </a:r>
            <a:br>
              <a:rPr lang="es-ES"/>
            </a:br>
            <a:r>
              <a:rPr lang="es-ES" sz="1800"/>
              <a:t>Existen 4 redes diferenciadas por usuarios:</a:t>
            </a:r>
            <a:br>
              <a:rPr lang="es-ES" sz="1800"/>
            </a:br>
            <a:endParaRPr lang="es-ES"/>
          </a:p>
        </p:txBody>
      </p:sp>
      <p:pic>
        <p:nvPicPr>
          <p:cNvPr id="5" name="Imagen 4">
            <a:extLst>
              <a:ext uri="{FF2B5EF4-FFF2-40B4-BE49-F238E27FC236}">
                <a16:creationId xmlns:a16="http://schemas.microsoft.com/office/drawing/2014/main" id="{39546A76-04D3-7D84-6624-727B44352799}"/>
              </a:ext>
            </a:extLst>
          </p:cNvPr>
          <p:cNvPicPr>
            <a:picLocks noChangeAspect="1"/>
          </p:cNvPicPr>
          <p:nvPr/>
        </p:nvPicPr>
        <p:blipFill>
          <a:blip r:embed="rId3"/>
          <a:stretch>
            <a:fillRect/>
          </a:stretch>
        </p:blipFill>
        <p:spPr>
          <a:xfrm>
            <a:off x="629587" y="3144155"/>
            <a:ext cx="2965870" cy="3358051"/>
          </a:xfrm>
          <a:prstGeom prst="rect">
            <a:avLst/>
          </a:prstGeom>
        </p:spPr>
      </p:pic>
      <p:sp>
        <p:nvSpPr>
          <p:cNvPr id="6" name="CuadroTexto 5">
            <a:extLst>
              <a:ext uri="{FF2B5EF4-FFF2-40B4-BE49-F238E27FC236}">
                <a16:creationId xmlns:a16="http://schemas.microsoft.com/office/drawing/2014/main" id="{0C67C5E0-128F-C2BA-6CB4-FBC1AB1E4607}"/>
              </a:ext>
            </a:extLst>
          </p:cNvPr>
          <p:cNvSpPr txBox="1"/>
          <p:nvPr/>
        </p:nvSpPr>
        <p:spPr>
          <a:xfrm>
            <a:off x="629587" y="2190144"/>
            <a:ext cx="3377848" cy="369332"/>
          </a:xfrm>
          <a:prstGeom prst="rect">
            <a:avLst/>
          </a:prstGeom>
          <a:noFill/>
        </p:spPr>
        <p:txBody>
          <a:bodyPr wrap="none" rtlCol="0">
            <a:spAutoFit/>
          </a:bodyPr>
          <a:lstStyle/>
          <a:p>
            <a:r>
              <a:rPr lang="es-ES" err="1"/>
              <a:t>CED_Internet</a:t>
            </a:r>
            <a:r>
              <a:rPr lang="es-ES"/>
              <a:t> que está visible.</a:t>
            </a:r>
          </a:p>
        </p:txBody>
      </p:sp>
      <p:pic>
        <p:nvPicPr>
          <p:cNvPr id="8" name="Imagen 7">
            <a:extLst>
              <a:ext uri="{FF2B5EF4-FFF2-40B4-BE49-F238E27FC236}">
                <a16:creationId xmlns:a16="http://schemas.microsoft.com/office/drawing/2014/main" id="{54257F96-5373-11F3-21BF-6F93F69F7DDA}"/>
              </a:ext>
            </a:extLst>
          </p:cNvPr>
          <p:cNvPicPr>
            <a:picLocks noChangeAspect="1"/>
          </p:cNvPicPr>
          <p:nvPr/>
        </p:nvPicPr>
        <p:blipFill>
          <a:blip r:embed="rId4"/>
          <a:stretch>
            <a:fillRect/>
          </a:stretch>
        </p:blipFill>
        <p:spPr>
          <a:xfrm>
            <a:off x="5582923" y="3144154"/>
            <a:ext cx="2993226" cy="3358051"/>
          </a:xfrm>
          <a:prstGeom prst="rect">
            <a:avLst/>
          </a:prstGeom>
        </p:spPr>
      </p:pic>
      <p:sp>
        <p:nvSpPr>
          <p:cNvPr id="9" name="CuadroTexto 8">
            <a:extLst>
              <a:ext uri="{FF2B5EF4-FFF2-40B4-BE49-F238E27FC236}">
                <a16:creationId xmlns:a16="http://schemas.microsoft.com/office/drawing/2014/main" id="{F2ADAAD6-BA8B-3EA8-CA24-FC9900C24412}"/>
              </a:ext>
            </a:extLst>
          </p:cNvPr>
          <p:cNvSpPr txBox="1"/>
          <p:nvPr/>
        </p:nvSpPr>
        <p:spPr>
          <a:xfrm>
            <a:off x="6337343" y="2190144"/>
            <a:ext cx="4616648" cy="646331"/>
          </a:xfrm>
          <a:prstGeom prst="rect">
            <a:avLst/>
          </a:prstGeom>
          <a:noFill/>
        </p:spPr>
        <p:txBody>
          <a:bodyPr wrap="none" lIns="91440" tIns="45720" rIns="91440" bIns="45720" rtlCol="0" anchor="t">
            <a:spAutoFit/>
          </a:bodyPr>
          <a:lstStyle/>
          <a:p>
            <a:r>
              <a:rPr lang="es-ES"/>
              <a:t>Varias redes ocultas: debemos conocer su SSID.</a:t>
            </a:r>
          </a:p>
          <a:p>
            <a:r>
              <a:rPr lang="es-ES">
                <a:ea typeface="+mn-lt"/>
                <a:cs typeface="+mn-lt"/>
              </a:rPr>
              <a:t>CED_DOCENCIA; CED_ADM; CED_INVITADO.</a:t>
            </a:r>
            <a:endParaRPr lang="es-ES"/>
          </a:p>
        </p:txBody>
      </p:sp>
      <p:pic>
        <p:nvPicPr>
          <p:cNvPr id="11" name="Imagen 10">
            <a:extLst>
              <a:ext uri="{FF2B5EF4-FFF2-40B4-BE49-F238E27FC236}">
                <a16:creationId xmlns:a16="http://schemas.microsoft.com/office/drawing/2014/main" id="{9834245A-311F-500D-2E09-2E530314F976}"/>
              </a:ext>
            </a:extLst>
          </p:cNvPr>
          <p:cNvPicPr>
            <a:picLocks noChangeAspect="1"/>
          </p:cNvPicPr>
          <p:nvPr/>
        </p:nvPicPr>
        <p:blipFill>
          <a:blip r:embed="rId5"/>
          <a:stretch>
            <a:fillRect/>
          </a:stretch>
        </p:blipFill>
        <p:spPr>
          <a:xfrm>
            <a:off x="8654407" y="3144154"/>
            <a:ext cx="3103010" cy="3358051"/>
          </a:xfrm>
          <a:prstGeom prst="rect">
            <a:avLst/>
          </a:prstGeom>
        </p:spPr>
      </p:pic>
    </p:spTree>
    <p:extLst>
      <p:ext uri="{BB962C8B-B14F-4D97-AF65-F5344CB8AC3E}">
        <p14:creationId xmlns:p14="http://schemas.microsoft.com/office/powerpoint/2010/main" val="125771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0" name="Rectangle 1032">
            <a:extLst>
              <a:ext uri="{FF2B5EF4-FFF2-40B4-BE49-F238E27FC236}">
                <a16:creationId xmlns:a16="http://schemas.microsoft.com/office/drawing/2014/main" id="{D74FA4BF-7A78-4956-B1B2-4C8520019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2" name="Group 1034">
            <a:extLst>
              <a:ext uri="{FF2B5EF4-FFF2-40B4-BE49-F238E27FC236}">
                <a16:creationId xmlns:a16="http://schemas.microsoft.com/office/drawing/2014/main" id="{05C80D7D-3FEE-4AFE-9372-F990B9EFB5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036" name="Freeform 44">
              <a:extLst>
                <a:ext uri="{FF2B5EF4-FFF2-40B4-BE49-F238E27FC236}">
                  <a16:creationId xmlns:a16="http://schemas.microsoft.com/office/drawing/2014/main" id="{C0CCC9BA-07AE-4355-BDFA-A6678B5C00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4" name="Freeform 45">
              <a:extLst>
                <a:ext uri="{FF2B5EF4-FFF2-40B4-BE49-F238E27FC236}">
                  <a16:creationId xmlns:a16="http://schemas.microsoft.com/office/drawing/2014/main" id="{F128583E-016A-4C6A-A4FA-1CAA41F351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8" name="Freeform 46">
              <a:extLst>
                <a:ext uri="{FF2B5EF4-FFF2-40B4-BE49-F238E27FC236}">
                  <a16:creationId xmlns:a16="http://schemas.microsoft.com/office/drawing/2014/main" id="{9F6FD147-485A-4039-94BB-088929014C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2" name="Freeform 47">
              <a:extLst>
                <a:ext uri="{FF2B5EF4-FFF2-40B4-BE49-F238E27FC236}">
                  <a16:creationId xmlns:a16="http://schemas.microsoft.com/office/drawing/2014/main" id="{33C7396B-87B3-4BDD-B8A1-C5D02BD299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0" name="Rectangle 1039">
              <a:extLst>
                <a:ext uri="{FF2B5EF4-FFF2-40B4-BE49-F238E27FC236}">
                  <a16:creationId xmlns:a16="http://schemas.microsoft.com/office/drawing/2014/main" id="{0E7ADB2E-380E-4FE7-B463-1AF50BC402A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ítulo 1">
            <a:extLst>
              <a:ext uri="{FF2B5EF4-FFF2-40B4-BE49-F238E27FC236}">
                <a16:creationId xmlns:a16="http://schemas.microsoft.com/office/drawing/2014/main" id="{EE722B45-031A-B847-B2FE-0F52610D0FE0}"/>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a:solidFill>
                  <a:srgbClr val="FFFFFF"/>
                </a:solidFill>
              </a:rPr>
              <a:t>TAREA: Have I been </a:t>
            </a:r>
            <a:r>
              <a:rPr lang="en-US" sz="4000" err="1">
                <a:solidFill>
                  <a:srgbClr val="FFFFFF"/>
                </a:solidFill>
              </a:rPr>
              <a:t>pwned</a:t>
            </a:r>
            <a:r>
              <a:rPr lang="en-US" sz="4000">
                <a:solidFill>
                  <a:srgbClr val="FFFFFF"/>
                </a:solidFill>
              </a:rPr>
              <a:t>?</a:t>
            </a:r>
          </a:p>
        </p:txBody>
      </p:sp>
      <p:pic>
        <p:nvPicPr>
          <p:cNvPr id="1028" name="Picture 4" descr="Obtener Have I Been Pwned?: Microsoft Store es-DO">
            <a:hlinkClick r:id="rId2"/>
            <a:extLst>
              <a:ext uri="{FF2B5EF4-FFF2-40B4-BE49-F238E27FC236}">
                <a16:creationId xmlns:a16="http://schemas.microsoft.com/office/drawing/2014/main" id="{97268869-640B-9E76-0678-6A65D457B75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94136" y="2939463"/>
            <a:ext cx="2665472" cy="26654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ave I Been Pwned (@haveibeenpwned) / Twitter">
            <a:extLst>
              <a:ext uri="{FF2B5EF4-FFF2-40B4-BE49-F238E27FC236}">
                <a16:creationId xmlns:a16="http://schemas.microsoft.com/office/drawing/2014/main" id="{7CA99A45-8326-8C06-5D22-48DF84471C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866" r="-1" b="10019"/>
          <a:stretch/>
        </p:blipFill>
        <p:spPr bwMode="auto">
          <a:xfrm>
            <a:off x="4414871" y="3216644"/>
            <a:ext cx="2668432" cy="2111109"/>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a:extLst>
              <a:ext uri="{FF2B5EF4-FFF2-40B4-BE49-F238E27FC236}">
                <a16:creationId xmlns:a16="http://schemas.microsoft.com/office/drawing/2014/main" id="{F82FECE9-3F6C-3042-8771-52C63D1CFA92}"/>
              </a:ext>
            </a:extLst>
          </p:cNvPr>
          <p:cNvSpPr txBox="1">
            <a:spLocks/>
          </p:cNvSpPr>
          <p:nvPr/>
        </p:nvSpPr>
        <p:spPr>
          <a:xfrm>
            <a:off x="7402664" y="2668527"/>
            <a:ext cx="3364434" cy="322263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indent="-228600">
              <a:spcAft>
                <a:spcPts val="600"/>
              </a:spcAft>
              <a:buFont typeface="Arial" panose="020B0604020202020204" pitchFamily="34" charset="0"/>
              <a:buChar char="•"/>
            </a:pPr>
            <a:r>
              <a:rPr lang="en-US" sz="2000">
                <a:latin typeface="+mn-lt"/>
                <a:ea typeface="+mn-ea"/>
                <a:cs typeface="+mn-cs"/>
              </a:rPr>
              <a:t>Si alguna de tus cuentas ha sido vulnerada cambia la contraseña inmediatamente.</a:t>
            </a:r>
          </a:p>
        </p:txBody>
      </p:sp>
    </p:spTree>
    <p:extLst>
      <p:ext uri="{BB962C8B-B14F-4D97-AF65-F5344CB8AC3E}">
        <p14:creationId xmlns:p14="http://schemas.microsoft.com/office/powerpoint/2010/main" val="59026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7" name="Flowchart: Document 1046">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4D8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E722B45-031A-B847-B2FE-0F52610D0FE0}"/>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s-ES" sz="3200" kern="1200">
                <a:solidFill>
                  <a:srgbClr val="FFFFFF"/>
                </a:solidFill>
                <a:latin typeface="+mj-lt"/>
                <a:ea typeface="+mj-ea"/>
                <a:cs typeface="+mj-cs"/>
              </a:rPr>
              <a:t>¿Cuenta vulnerada</a:t>
            </a:r>
            <a:r>
              <a:rPr lang="en-US" sz="3200" kern="1200">
                <a:solidFill>
                  <a:srgbClr val="FFFFFF"/>
                </a:solidFill>
                <a:latin typeface="+mj-lt"/>
                <a:ea typeface="+mj-ea"/>
                <a:cs typeface="+mj-cs"/>
              </a:rPr>
              <a:t>?</a:t>
            </a:r>
          </a:p>
        </p:txBody>
      </p:sp>
      <p:pic>
        <p:nvPicPr>
          <p:cNvPr id="5" name="Imagen 4">
            <a:extLst>
              <a:ext uri="{FF2B5EF4-FFF2-40B4-BE49-F238E27FC236}">
                <a16:creationId xmlns:a16="http://schemas.microsoft.com/office/drawing/2014/main" id="{9DB9E107-B158-2D04-84B7-895659B25B09}"/>
              </a:ext>
            </a:extLst>
          </p:cNvPr>
          <p:cNvPicPr>
            <a:picLocks noChangeAspect="1"/>
          </p:cNvPicPr>
          <p:nvPr/>
        </p:nvPicPr>
        <p:blipFill>
          <a:blip r:embed="rId3"/>
          <a:stretch>
            <a:fillRect/>
          </a:stretch>
        </p:blipFill>
        <p:spPr>
          <a:xfrm>
            <a:off x="5134428" y="60273"/>
            <a:ext cx="6183086" cy="6794600"/>
          </a:xfrm>
          <a:prstGeom prst="rect">
            <a:avLst/>
          </a:prstGeom>
        </p:spPr>
      </p:pic>
      <p:pic>
        <p:nvPicPr>
          <p:cNvPr id="7" name="Imagen 6" descr="Icono&#10;&#10;Descripción generada automáticamente">
            <a:extLst>
              <a:ext uri="{FF2B5EF4-FFF2-40B4-BE49-F238E27FC236}">
                <a16:creationId xmlns:a16="http://schemas.microsoft.com/office/drawing/2014/main" id="{63263559-033F-9B8E-0D62-9B4C62C6DCDE}"/>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38200" y="3457573"/>
            <a:ext cx="2706914" cy="2612571"/>
          </a:xfrm>
          <a:prstGeom prst="rect">
            <a:avLst/>
          </a:prstGeom>
        </p:spPr>
      </p:pic>
    </p:spTree>
    <p:extLst>
      <p:ext uri="{BB962C8B-B14F-4D97-AF65-F5344CB8AC3E}">
        <p14:creationId xmlns:p14="http://schemas.microsoft.com/office/powerpoint/2010/main" val="2212682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0" name="Rectangle 1032">
            <a:extLst>
              <a:ext uri="{FF2B5EF4-FFF2-40B4-BE49-F238E27FC236}">
                <a16:creationId xmlns:a16="http://schemas.microsoft.com/office/drawing/2014/main" id="{D74FA4BF-7A78-4956-B1B2-4C8520019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2" name="Group 1034">
            <a:extLst>
              <a:ext uri="{FF2B5EF4-FFF2-40B4-BE49-F238E27FC236}">
                <a16:creationId xmlns:a16="http://schemas.microsoft.com/office/drawing/2014/main" id="{05C80D7D-3FEE-4AFE-9372-F990B9EFB5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036" name="Freeform 44">
              <a:extLst>
                <a:ext uri="{FF2B5EF4-FFF2-40B4-BE49-F238E27FC236}">
                  <a16:creationId xmlns:a16="http://schemas.microsoft.com/office/drawing/2014/main" id="{C0CCC9BA-07AE-4355-BDFA-A6678B5C00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4" name="Freeform 45">
              <a:extLst>
                <a:ext uri="{FF2B5EF4-FFF2-40B4-BE49-F238E27FC236}">
                  <a16:creationId xmlns:a16="http://schemas.microsoft.com/office/drawing/2014/main" id="{F128583E-016A-4C6A-A4FA-1CAA41F351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8" name="Freeform 46">
              <a:extLst>
                <a:ext uri="{FF2B5EF4-FFF2-40B4-BE49-F238E27FC236}">
                  <a16:creationId xmlns:a16="http://schemas.microsoft.com/office/drawing/2014/main" id="{9F6FD147-485A-4039-94BB-088929014C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2" name="Freeform 47">
              <a:extLst>
                <a:ext uri="{FF2B5EF4-FFF2-40B4-BE49-F238E27FC236}">
                  <a16:creationId xmlns:a16="http://schemas.microsoft.com/office/drawing/2014/main" id="{33C7396B-87B3-4BDD-B8A1-C5D02BD299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0" name="Rectangle 1039">
              <a:extLst>
                <a:ext uri="{FF2B5EF4-FFF2-40B4-BE49-F238E27FC236}">
                  <a16:creationId xmlns:a16="http://schemas.microsoft.com/office/drawing/2014/main" id="{0E7ADB2E-380E-4FE7-B463-1AF50BC402A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ítulo 1">
            <a:extLst>
              <a:ext uri="{FF2B5EF4-FFF2-40B4-BE49-F238E27FC236}">
                <a16:creationId xmlns:a16="http://schemas.microsoft.com/office/drawing/2014/main" id="{EE722B45-031A-B847-B2FE-0F52610D0FE0}"/>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s-ES" sz="4000">
                <a:solidFill>
                  <a:srgbClr val="FFFFFF"/>
                </a:solidFill>
              </a:rPr>
              <a:t>Consejos para gestionar cuentas y contraseñas</a:t>
            </a:r>
          </a:p>
        </p:txBody>
      </p:sp>
      <p:sp>
        <p:nvSpPr>
          <p:cNvPr id="4" name="Marcador de contenido 2">
            <a:extLst>
              <a:ext uri="{FF2B5EF4-FFF2-40B4-BE49-F238E27FC236}">
                <a16:creationId xmlns:a16="http://schemas.microsoft.com/office/drawing/2014/main" id="{E7748F5D-EB66-2584-59D0-1A725ADF4498}"/>
              </a:ext>
            </a:extLst>
          </p:cNvPr>
          <p:cNvSpPr>
            <a:spLocks noGrp="1"/>
          </p:cNvSpPr>
          <p:nvPr>
            <p:ph idx="1"/>
          </p:nvPr>
        </p:nvSpPr>
        <p:spPr>
          <a:xfrm>
            <a:off x="1222645" y="2451529"/>
            <a:ext cx="6692162" cy="4174123"/>
          </a:xfrm>
          <a:custGeom>
            <a:avLst/>
            <a:gdLst>
              <a:gd name="connsiteX0" fmla="*/ 0 w 6692162"/>
              <a:gd name="connsiteY0" fmla="*/ 0 h 4174123"/>
              <a:gd name="connsiteX1" fmla="*/ 803059 w 6692162"/>
              <a:gd name="connsiteY1" fmla="*/ 0 h 4174123"/>
              <a:gd name="connsiteX2" fmla="*/ 1606119 w 6692162"/>
              <a:gd name="connsiteY2" fmla="*/ 0 h 4174123"/>
              <a:gd name="connsiteX3" fmla="*/ 2141492 w 6692162"/>
              <a:gd name="connsiteY3" fmla="*/ 0 h 4174123"/>
              <a:gd name="connsiteX4" fmla="*/ 2609943 w 6692162"/>
              <a:gd name="connsiteY4" fmla="*/ 0 h 4174123"/>
              <a:gd name="connsiteX5" fmla="*/ 3212238 w 6692162"/>
              <a:gd name="connsiteY5" fmla="*/ 0 h 4174123"/>
              <a:gd name="connsiteX6" fmla="*/ 3948376 w 6692162"/>
              <a:gd name="connsiteY6" fmla="*/ 0 h 4174123"/>
              <a:gd name="connsiteX7" fmla="*/ 4684513 w 6692162"/>
              <a:gd name="connsiteY7" fmla="*/ 0 h 4174123"/>
              <a:gd name="connsiteX8" fmla="*/ 5219886 w 6692162"/>
              <a:gd name="connsiteY8" fmla="*/ 0 h 4174123"/>
              <a:gd name="connsiteX9" fmla="*/ 5688338 w 6692162"/>
              <a:gd name="connsiteY9" fmla="*/ 0 h 4174123"/>
              <a:gd name="connsiteX10" fmla="*/ 6692162 w 6692162"/>
              <a:gd name="connsiteY10" fmla="*/ 0 h 4174123"/>
              <a:gd name="connsiteX11" fmla="*/ 6692162 w 6692162"/>
              <a:gd name="connsiteY11" fmla="*/ 612205 h 4174123"/>
              <a:gd name="connsiteX12" fmla="*/ 6692162 w 6692162"/>
              <a:gd name="connsiteY12" fmla="*/ 1391374 h 4174123"/>
              <a:gd name="connsiteX13" fmla="*/ 6692162 w 6692162"/>
              <a:gd name="connsiteY13" fmla="*/ 2128803 h 4174123"/>
              <a:gd name="connsiteX14" fmla="*/ 6692162 w 6692162"/>
              <a:gd name="connsiteY14" fmla="*/ 2699266 h 4174123"/>
              <a:gd name="connsiteX15" fmla="*/ 6692162 w 6692162"/>
              <a:gd name="connsiteY15" fmla="*/ 3311471 h 4174123"/>
              <a:gd name="connsiteX16" fmla="*/ 6692162 w 6692162"/>
              <a:gd name="connsiteY16" fmla="*/ 4174123 h 4174123"/>
              <a:gd name="connsiteX17" fmla="*/ 6156789 w 6692162"/>
              <a:gd name="connsiteY17" fmla="*/ 4174123 h 4174123"/>
              <a:gd name="connsiteX18" fmla="*/ 5688338 w 6692162"/>
              <a:gd name="connsiteY18" fmla="*/ 4174123 h 4174123"/>
              <a:gd name="connsiteX19" fmla="*/ 4885278 w 6692162"/>
              <a:gd name="connsiteY19" fmla="*/ 4174123 h 4174123"/>
              <a:gd name="connsiteX20" fmla="*/ 4282984 w 6692162"/>
              <a:gd name="connsiteY20" fmla="*/ 4174123 h 4174123"/>
              <a:gd name="connsiteX21" fmla="*/ 3680689 w 6692162"/>
              <a:gd name="connsiteY21" fmla="*/ 4174123 h 4174123"/>
              <a:gd name="connsiteX22" fmla="*/ 2944551 w 6692162"/>
              <a:gd name="connsiteY22" fmla="*/ 4174123 h 4174123"/>
              <a:gd name="connsiteX23" fmla="*/ 2141492 w 6692162"/>
              <a:gd name="connsiteY23" fmla="*/ 4174123 h 4174123"/>
              <a:gd name="connsiteX24" fmla="*/ 1673041 w 6692162"/>
              <a:gd name="connsiteY24" fmla="*/ 4174123 h 4174123"/>
              <a:gd name="connsiteX25" fmla="*/ 936903 w 6692162"/>
              <a:gd name="connsiteY25" fmla="*/ 4174123 h 4174123"/>
              <a:gd name="connsiteX26" fmla="*/ 0 w 6692162"/>
              <a:gd name="connsiteY26" fmla="*/ 4174123 h 4174123"/>
              <a:gd name="connsiteX27" fmla="*/ 0 w 6692162"/>
              <a:gd name="connsiteY27" fmla="*/ 3603660 h 4174123"/>
              <a:gd name="connsiteX28" fmla="*/ 0 w 6692162"/>
              <a:gd name="connsiteY28" fmla="*/ 2949714 h 4174123"/>
              <a:gd name="connsiteX29" fmla="*/ 0 w 6692162"/>
              <a:gd name="connsiteY29" fmla="*/ 2170544 h 4174123"/>
              <a:gd name="connsiteX30" fmla="*/ 0 w 6692162"/>
              <a:gd name="connsiteY30" fmla="*/ 1433116 h 4174123"/>
              <a:gd name="connsiteX31" fmla="*/ 0 w 6692162"/>
              <a:gd name="connsiteY31" fmla="*/ 779170 h 4174123"/>
              <a:gd name="connsiteX32" fmla="*/ 0 w 6692162"/>
              <a:gd name="connsiteY32" fmla="*/ 0 h 417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692162" h="4174123" fill="none" extrusionOk="0">
                <a:moveTo>
                  <a:pt x="0" y="0"/>
                </a:moveTo>
                <a:cubicBezTo>
                  <a:pt x="236412" y="34512"/>
                  <a:pt x="520947" y="-23499"/>
                  <a:pt x="803059" y="0"/>
                </a:cubicBezTo>
                <a:cubicBezTo>
                  <a:pt x="1085171" y="23499"/>
                  <a:pt x="1436246" y="-23144"/>
                  <a:pt x="1606119" y="0"/>
                </a:cubicBezTo>
                <a:cubicBezTo>
                  <a:pt x="1775992" y="23144"/>
                  <a:pt x="2032208" y="6973"/>
                  <a:pt x="2141492" y="0"/>
                </a:cubicBezTo>
                <a:cubicBezTo>
                  <a:pt x="2250776" y="-6973"/>
                  <a:pt x="2447525" y="15274"/>
                  <a:pt x="2609943" y="0"/>
                </a:cubicBezTo>
                <a:cubicBezTo>
                  <a:pt x="2772361" y="-15274"/>
                  <a:pt x="2962667" y="24301"/>
                  <a:pt x="3212238" y="0"/>
                </a:cubicBezTo>
                <a:cubicBezTo>
                  <a:pt x="3461810" y="-24301"/>
                  <a:pt x="3722739" y="7096"/>
                  <a:pt x="3948376" y="0"/>
                </a:cubicBezTo>
                <a:cubicBezTo>
                  <a:pt x="4174013" y="-7096"/>
                  <a:pt x="4397490" y="-32434"/>
                  <a:pt x="4684513" y="0"/>
                </a:cubicBezTo>
                <a:cubicBezTo>
                  <a:pt x="4971536" y="32434"/>
                  <a:pt x="5033258" y="-2552"/>
                  <a:pt x="5219886" y="0"/>
                </a:cubicBezTo>
                <a:cubicBezTo>
                  <a:pt x="5406514" y="2552"/>
                  <a:pt x="5509676" y="2678"/>
                  <a:pt x="5688338" y="0"/>
                </a:cubicBezTo>
                <a:cubicBezTo>
                  <a:pt x="5867000" y="-2678"/>
                  <a:pt x="6297224" y="-3077"/>
                  <a:pt x="6692162" y="0"/>
                </a:cubicBezTo>
                <a:cubicBezTo>
                  <a:pt x="6664231" y="133461"/>
                  <a:pt x="6719684" y="405298"/>
                  <a:pt x="6692162" y="612205"/>
                </a:cubicBezTo>
                <a:cubicBezTo>
                  <a:pt x="6664640" y="819112"/>
                  <a:pt x="6665203" y="1016147"/>
                  <a:pt x="6692162" y="1391374"/>
                </a:cubicBezTo>
                <a:cubicBezTo>
                  <a:pt x="6719121" y="1766601"/>
                  <a:pt x="6674876" y="1879851"/>
                  <a:pt x="6692162" y="2128803"/>
                </a:cubicBezTo>
                <a:cubicBezTo>
                  <a:pt x="6709448" y="2377755"/>
                  <a:pt x="6715190" y="2525414"/>
                  <a:pt x="6692162" y="2699266"/>
                </a:cubicBezTo>
                <a:cubicBezTo>
                  <a:pt x="6669134" y="2873118"/>
                  <a:pt x="6702565" y="3174436"/>
                  <a:pt x="6692162" y="3311471"/>
                </a:cubicBezTo>
                <a:cubicBezTo>
                  <a:pt x="6681759" y="3448507"/>
                  <a:pt x="6687452" y="3760498"/>
                  <a:pt x="6692162" y="4174123"/>
                </a:cubicBezTo>
                <a:cubicBezTo>
                  <a:pt x="6576085" y="4194514"/>
                  <a:pt x="6369023" y="4170629"/>
                  <a:pt x="6156789" y="4174123"/>
                </a:cubicBezTo>
                <a:cubicBezTo>
                  <a:pt x="5944555" y="4177617"/>
                  <a:pt x="5891541" y="4159390"/>
                  <a:pt x="5688338" y="4174123"/>
                </a:cubicBezTo>
                <a:cubicBezTo>
                  <a:pt x="5485135" y="4188856"/>
                  <a:pt x="5091941" y="4167184"/>
                  <a:pt x="4885278" y="4174123"/>
                </a:cubicBezTo>
                <a:cubicBezTo>
                  <a:pt x="4678615" y="4181062"/>
                  <a:pt x="4510549" y="4190470"/>
                  <a:pt x="4282984" y="4174123"/>
                </a:cubicBezTo>
                <a:cubicBezTo>
                  <a:pt x="4055419" y="4157776"/>
                  <a:pt x="3934424" y="4198611"/>
                  <a:pt x="3680689" y="4174123"/>
                </a:cubicBezTo>
                <a:cubicBezTo>
                  <a:pt x="3426955" y="4149635"/>
                  <a:pt x="3155145" y="4176568"/>
                  <a:pt x="2944551" y="4174123"/>
                </a:cubicBezTo>
                <a:cubicBezTo>
                  <a:pt x="2733957" y="4171678"/>
                  <a:pt x="2441136" y="4167980"/>
                  <a:pt x="2141492" y="4174123"/>
                </a:cubicBezTo>
                <a:cubicBezTo>
                  <a:pt x="1841848" y="4180266"/>
                  <a:pt x="1817236" y="4181965"/>
                  <a:pt x="1673041" y="4174123"/>
                </a:cubicBezTo>
                <a:cubicBezTo>
                  <a:pt x="1528846" y="4166281"/>
                  <a:pt x="1132373" y="4156027"/>
                  <a:pt x="936903" y="4174123"/>
                </a:cubicBezTo>
                <a:cubicBezTo>
                  <a:pt x="741433" y="4192219"/>
                  <a:pt x="196962" y="4136591"/>
                  <a:pt x="0" y="4174123"/>
                </a:cubicBezTo>
                <a:cubicBezTo>
                  <a:pt x="-22908" y="4039132"/>
                  <a:pt x="-9004" y="3722018"/>
                  <a:pt x="0" y="3603660"/>
                </a:cubicBezTo>
                <a:cubicBezTo>
                  <a:pt x="9004" y="3485302"/>
                  <a:pt x="-5514" y="3196847"/>
                  <a:pt x="0" y="2949714"/>
                </a:cubicBezTo>
                <a:cubicBezTo>
                  <a:pt x="5514" y="2702581"/>
                  <a:pt x="-38254" y="2525627"/>
                  <a:pt x="0" y="2170544"/>
                </a:cubicBezTo>
                <a:cubicBezTo>
                  <a:pt x="38254" y="1815461"/>
                  <a:pt x="24935" y="1702948"/>
                  <a:pt x="0" y="1433116"/>
                </a:cubicBezTo>
                <a:cubicBezTo>
                  <a:pt x="-24935" y="1163284"/>
                  <a:pt x="-24390" y="993181"/>
                  <a:pt x="0" y="779170"/>
                </a:cubicBezTo>
                <a:cubicBezTo>
                  <a:pt x="24390" y="565159"/>
                  <a:pt x="-20053" y="272017"/>
                  <a:pt x="0" y="0"/>
                </a:cubicBezTo>
                <a:close/>
              </a:path>
              <a:path w="6692162" h="4174123" stroke="0" extrusionOk="0">
                <a:moveTo>
                  <a:pt x="0" y="0"/>
                </a:moveTo>
                <a:cubicBezTo>
                  <a:pt x="166392" y="-4467"/>
                  <a:pt x="479078" y="28902"/>
                  <a:pt x="669216" y="0"/>
                </a:cubicBezTo>
                <a:cubicBezTo>
                  <a:pt x="859354" y="-28902"/>
                  <a:pt x="1249227" y="-37332"/>
                  <a:pt x="1472276" y="0"/>
                </a:cubicBezTo>
                <a:cubicBezTo>
                  <a:pt x="1695325" y="37332"/>
                  <a:pt x="1837101" y="17978"/>
                  <a:pt x="2141492" y="0"/>
                </a:cubicBezTo>
                <a:cubicBezTo>
                  <a:pt x="2445883" y="-17978"/>
                  <a:pt x="2471759" y="-5488"/>
                  <a:pt x="2676865" y="0"/>
                </a:cubicBezTo>
                <a:cubicBezTo>
                  <a:pt x="2881971" y="5488"/>
                  <a:pt x="2984066" y="-15753"/>
                  <a:pt x="3145316" y="0"/>
                </a:cubicBezTo>
                <a:cubicBezTo>
                  <a:pt x="3306566" y="15753"/>
                  <a:pt x="3717953" y="-22796"/>
                  <a:pt x="3881454" y="0"/>
                </a:cubicBezTo>
                <a:cubicBezTo>
                  <a:pt x="4044955" y="22796"/>
                  <a:pt x="4236179" y="3540"/>
                  <a:pt x="4349905" y="0"/>
                </a:cubicBezTo>
                <a:cubicBezTo>
                  <a:pt x="4463631" y="-3540"/>
                  <a:pt x="4756283" y="24173"/>
                  <a:pt x="4952200" y="0"/>
                </a:cubicBezTo>
                <a:cubicBezTo>
                  <a:pt x="5148118" y="-24173"/>
                  <a:pt x="5444049" y="-32181"/>
                  <a:pt x="5621416" y="0"/>
                </a:cubicBezTo>
                <a:cubicBezTo>
                  <a:pt x="5798783" y="32181"/>
                  <a:pt x="6475357" y="-24927"/>
                  <a:pt x="6692162" y="0"/>
                </a:cubicBezTo>
                <a:cubicBezTo>
                  <a:pt x="6692444" y="174210"/>
                  <a:pt x="6674611" y="377269"/>
                  <a:pt x="6692162" y="570463"/>
                </a:cubicBezTo>
                <a:cubicBezTo>
                  <a:pt x="6709713" y="763657"/>
                  <a:pt x="6717192" y="926281"/>
                  <a:pt x="6692162" y="1224409"/>
                </a:cubicBezTo>
                <a:cubicBezTo>
                  <a:pt x="6667132" y="1522537"/>
                  <a:pt x="6675864" y="1732067"/>
                  <a:pt x="6692162" y="1961838"/>
                </a:cubicBezTo>
                <a:cubicBezTo>
                  <a:pt x="6708460" y="2191609"/>
                  <a:pt x="6671274" y="2479778"/>
                  <a:pt x="6692162" y="2699266"/>
                </a:cubicBezTo>
                <a:cubicBezTo>
                  <a:pt x="6713050" y="2918754"/>
                  <a:pt x="6710170" y="3059526"/>
                  <a:pt x="6692162" y="3269730"/>
                </a:cubicBezTo>
                <a:cubicBezTo>
                  <a:pt x="6674154" y="3479934"/>
                  <a:pt x="6731162" y="3800240"/>
                  <a:pt x="6692162" y="4174123"/>
                </a:cubicBezTo>
                <a:cubicBezTo>
                  <a:pt x="6495902" y="4139120"/>
                  <a:pt x="6272895" y="4144801"/>
                  <a:pt x="5956024" y="4174123"/>
                </a:cubicBezTo>
                <a:cubicBezTo>
                  <a:pt x="5639153" y="4203445"/>
                  <a:pt x="5505014" y="4141434"/>
                  <a:pt x="5152965" y="4174123"/>
                </a:cubicBezTo>
                <a:cubicBezTo>
                  <a:pt x="4800916" y="4206812"/>
                  <a:pt x="4567407" y="4199870"/>
                  <a:pt x="4416827" y="4174123"/>
                </a:cubicBezTo>
                <a:cubicBezTo>
                  <a:pt x="4266247" y="4148376"/>
                  <a:pt x="4112148" y="4153293"/>
                  <a:pt x="3948376" y="4174123"/>
                </a:cubicBezTo>
                <a:cubicBezTo>
                  <a:pt x="3784604" y="4194953"/>
                  <a:pt x="3539288" y="4179814"/>
                  <a:pt x="3212238" y="4174123"/>
                </a:cubicBezTo>
                <a:cubicBezTo>
                  <a:pt x="2885188" y="4168432"/>
                  <a:pt x="2695933" y="4135167"/>
                  <a:pt x="2409178" y="4174123"/>
                </a:cubicBezTo>
                <a:cubicBezTo>
                  <a:pt x="2122423" y="4213079"/>
                  <a:pt x="1964503" y="4165299"/>
                  <a:pt x="1739962" y="4174123"/>
                </a:cubicBezTo>
                <a:cubicBezTo>
                  <a:pt x="1515421" y="4182947"/>
                  <a:pt x="1487603" y="4186893"/>
                  <a:pt x="1271511" y="4174123"/>
                </a:cubicBezTo>
                <a:cubicBezTo>
                  <a:pt x="1055419" y="4161353"/>
                  <a:pt x="360311" y="4171189"/>
                  <a:pt x="0" y="4174123"/>
                </a:cubicBezTo>
                <a:cubicBezTo>
                  <a:pt x="21452" y="3860896"/>
                  <a:pt x="-582" y="3672940"/>
                  <a:pt x="0" y="3478436"/>
                </a:cubicBezTo>
                <a:cubicBezTo>
                  <a:pt x="582" y="3283932"/>
                  <a:pt x="-20371" y="2991969"/>
                  <a:pt x="0" y="2824490"/>
                </a:cubicBezTo>
                <a:cubicBezTo>
                  <a:pt x="20371" y="2657011"/>
                  <a:pt x="17670" y="2538686"/>
                  <a:pt x="0" y="2254026"/>
                </a:cubicBezTo>
                <a:cubicBezTo>
                  <a:pt x="-17670" y="1969366"/>
                  <a:pt x="-24757" y="1861589"/>
                  <a:pt x="0" y="1558339"/>
                </a:cubicBezTo>
                <a:cubicBezTo>
                  <a:pt x="24757" y="1255089"/>
                  <a:pt x="7592" y="1261272"/>
                  <a:pt x="0" y="987876"/>
                </a:cubicBezTo>
                <a:cubicBezTo>
                  <a:pt x="-7592" y="714480"/>
                  <a:pt x="16681" y="299815"/>
                  <a:pt x="0" y="0"/>
                </a:cubicBez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chemeClr val="tx1"/>
            </a:solidFill>
            <a:extLst>
              <a:ext uri="{C807C97D-BFC1-408E-A445-0C87EB9F89A2}">
                <ask:lineSketchStyleProps xmlns:ask="http://schemas.microsoft.com/office/drawing/2018/sketchyshapes" sd="128762888">
                  <ask:type>
                    <ask:lineSketchFreehand/>
                  </ask:type>
                </ask:lineSketchStyleProps>
              </a:ext>
            </a:extLst>
          </a:ln>
        </p:spPr>
        <p:txBody>
          <a:bodyPr vert="horz" lIns="91440" tIns="45720" rIns="91440" bIns="45720" rtlCol="0" anchor="b">
            <a:normAutofit/>
          </a:bodyPr>
          <a:lstStyle/>
          <a:p>
            <a:r>
              <a:rPr lang="es-ES" sz="1800"/>
              <a:t>Utilizar dos cuentas diferentes.</a:t>
            </a:r>
            <a:endParaRPr lang="es-ES" sz="1800">
              <a:cs typeface="Calibri"/>
            </a:endParaRPr>
          </a:p>
          <a:p>
            <a:pPr lvl="1"/>
            <a:r>
              <a:rPr lang="es-ES" sz="1800"/>
              <a:t>Una para identificar el dispositivo (móvil, Tablet, portátil).</a:t>
            </a:r>
            <a:endParaRPr lang="es-ES" sz="1800">
              <a:cs typeface="Calibri"/>
            </a:endParaRPr>
          </a:p>
          <a:p>
            <a:pPr lvl="1"/>
            <a:r>
              <a:rPr lang="es-ES" sz="1800"/>
              <a:t>Otra para registrarse en las aplicaciones y webs.</a:t>
            </a:r>
            <a:endParaRPr lang="es-ES" sz="1800">
              <a:cs typeface="Calibri"/>
            </a:endParaRPr>
          </a:p>
          <a:p>
            <a:pPr marL="457200" lvl="1"/>
            <a:endParaRPr lang="es-ES" sz="1800">
              <a:cs typeface="Calibri"/>
            </a:endParaRPr>
          </a:p>
          <a:p>
            <a:pPr marL="457200" lvl="1"/>
            <a:r>
              <a:rPr lang="es-ES" sz="1800" i="1"/>
              <a:t>EJEMPLO: El móvil lo tenemos identificado con la cuenta Gmail, pero para usar Microsoft 365 usamos la cuenta @educa y tenemos las dos en el dispositivo.</a:t>
            </a:r>
            <a:endParaRPr lang="es-ES" sz="1800" i="1">
              <a:cs typeface="Calibri"/>
            </a:endParaRPr>
          </a:p>
          <a:p>
            <a:pPr marL="457200" lvl="1"/>
            <a:endParaRPr lang="es-ES" sz="1800" i="1">
              <a:cs typeface="Calibri"/>
            </a:endParaRPr>
          </a:p>
          <a:p>
            <a:r>
              <a:rPr lang="es-ES" sz="1800"/>
              <a:t>Contraseñas.</a:t>
            </a:r>
            <a:endParaRPr lang="es-ES" sz="1800">
              <a:cs typeface="Calibri"/>
            </a:endParaRPr>
          </a:p>
          <a:p>
            <a:pPr marL="971550" lvl="1"/>
            <a:r>
              <a:rPr lang="es-ES" sz="1800"/>
              <a:t>Cambiar la contraseña cada 6 meses.</a:t>
            </a:r>
            <a:endParaRPr lang="es-ES" sz="1800">
              <a:cs typeface="Calibri"/>
            </a:endParaRPr>
          </a:p>
          <a:p>
            <a:pPr marL="971550" lvl="1"/>
            <a:r>
              <a:rPr lang="es-ES" sz="1800"/>
              <a:t>Utilizar números, letras símbolos...</a:t>
            </a:r>
            <a:endParaRPr lang="es-ES" sz="1800">
              <a:cs typeface="Calibri"/>
            </a:endParaRPr>
          </a:p>
          <a:p>
            <a:pPr marL="971550" lvl="1"/>
            <a:r>
              <a:rPr lang="es-ES" sz="1800"/>
              <a:t>Utilizar gestores de contraseñas. (Google, Microsoft, </a:t>
            </a:r>
            <a:r>
              <a:rPr lang="es-ES" sz="1800" err="1"/>
              <a:t>KeePass</a:t>
            </a:r>
            <a:r>
              <a:rPr lang="es-ES" sz="1800"/>
              <a:t>…)</a:t>
            </a:r>
            <a:endParaRPr lang="es-ES" sz="1800">
              <a:cs typeface="Calibri"/>
            </a:endParaRPr>
          </a:p>
        </p:txBody>
      </p:sp>
      <p:sp>
        <p:nvSpPr>
          <p:cNvPr id="5" name="CuadroTexto 4">
            <a:extLst>
              <a:ext uri="{FF2B5EF4-FFF2-40B4-BE49-F238E27FC236}">
                <a16:creationId xmlns:a16="http://schemas.microsoft.com/office/drawing/2014/main" id="{CF542D81-4088-9CFB-3A41-C6B33CEE417D}"/>
              </a:ext>
            </a:extLst>
          </p:cNvPr>
          <p:cNvSpPr txBox="1"/>
          <p:nvPr/>
        </p:nvSpPr>
        <p:spPr>
          <a:xfrm>
            <a:off x="8299301" y="3932242"/>
            <a:ext cx="3054499" cy="1126992"/>
          </a:xfrm>
          <a:custGeom>
            <a:avLst/>
            <a:gdLst>
              <a:gd name="connsiteX0" fmla="*/ 0 w 3054499"/>
              <a:gd name="connsiteY0" fmla="*/ 0 h 1126992"/>
              <a:gd name="connsiteX1" fmla="*/ 3054499 w 3054499"/>
              <a:gd name="connsiteY1" fmla="*/ 0 h 1126992"/>
              <a:gd name="connsiteX2" fmla="*/ 3054499 w 3054499"/>
              <a:gd name="connsiteY2" fmla="*/ 1126992 h 1126992"/>
              <a:gd name="connsiteX3" fmla="*/ 0 w 3054499"/>
              <a:gd name="connsiteY3" fmla="*/ 1126992 h 1126992"/>
              <a:gd name="connsiteX4" fmla="*/ 0 w 3054499"/>
              <a:gd name="connsiteY4" fmla="*/ 0 h 1126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4499" h="1126992" fill="none" extrusionOk="0">
                <a:moveTo>
                  <a:pt x="0" y="0"/>
                </a:moveTo>
                <a:cubicBezTo>
                  <a:pt x="1420575" y="-33775"/>
                  <a:pt x="2333646" y="138873"/>
                  <a:pt x="3054499" y="0"/>
                </a:cubicBezTo>
                <a:cubicBezTo>
                  <a:pt x="2984531" y="244211"/>
                  <a:pt x="3071967" y="774403"/>
                  <a:pt x="3054499" y="1126992"/>
                </a:cubicBezTo>
                <a:cubicBezTo>
                  <a:pt x="2416955" y="989662"/>
                  <a:pt x="1311065" y="989136"/>
                  <a:pt x="0" y="1126992"/>
                </a:cubicBezTo>
                <a:cubicBezTo>
                  <a:pt x="-94586" y="910167"/>
                  <a:pt x="6682" y="133423"/>
                  <a:pt x="0" y="0"/>
                </a:cubicBezTo>
                <a:close/>
              </a:path>
              <a:path w="3054499" h="1126992" stroke="0" extrusionOk="0">
                <a:moveTo>
                  <a:pt x="0" y="0"/>
                </a:moveTo>
                <a:cubicBezTo>
                  <a:pt x="1032637" y="-101487"/>
                  <a:pt x="1674087" y="-162162"/>
                  <a:pt x="3054499" y="0"/>
                </a:cubicBezTo>
                <a:cubicBezTo>
                  <a:pt x="3136234" y="172409"/>
                  <a:pt x="3136866" y="878209"/>
                  <a:pt x="3054499" y="1126992"/>
                </a:cubicBezTo>
                <a:cubicBezTo>
                  <a:pt x="1730756" y="1177057"/>
                  <a:pt x="1348829" y="968543"/>
                  <a:pt x="0" y="1126992"/>
                </a:cubicBezTo>
                <a:cubicBezTo>
                  <a:pt x="47749" y="769728"/>
                  <a:pt x="-64774" y="222456"/>
                  <a:pt x="0" y="0"/>
                </a:cubicBez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chemeClr val="tx1"/>
            </a:soli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vert="horz" lIns="91440" tIns="45720" rIns="91440" bIns="45720" rtlCol="0" anchor="t">
            <a:normAutofit/>
          </a:bodyPr>
          <a:lstStyle/>
          <a:p>
            <a:pPr algn="ctr">
              <a:lnSpc>
                <a:spcPct val="90000"/>
              </a:lnSpc>
              <a:spcAft>
                <a:spcPts val="600"/>
              </a:spcAft>
            </a:pPr>
            <a:r>
              <a:rPr lang="en-US" sz="2000" i="1"/>
              <a:t>EJEMPLO </a:t>
            </a:r>
            <a:r>
              <a:rPr lang="es-ES" sz="2000" i="1"/>
              <a:t>de contraseña:</a:t>
            </a:r>
          </a:p>
          <a:p>
            <a:pPr algn="ctr">
              <a:lnSpc>
                <a:spcPct val="90000"/>
              </a:lnSpc>
              <a:spcAft>
                <a:spcPts val="600"/>
              </a:spcAft>
            </a:pPr>
            <a:r>
              <a:rPr lang="en-US" sz="2000" i="1"/>
              <a:t>2023</a:t>
            </a:r>
            <a:endParaRPr lang="en-US" sz="2000" i="1">
              <a:cs typeface="Calibri" panose="020F0502020204030204"/>
            </a:endParaRPr>
          </a:p>
          <a:p>
            <a:pPr algn="ctr">
              <a:lnSpc>
                <a:spcPct val="90000"/>
              </a:lnSpc>
              <a:spcAft>
                <a:spcPts val="600"/>
              </a:spcAft>
            </a:pPr>
            <a:r>
              <a:rPr lang="en-US" sz="2000" i="1"/>
              <a:t>@0;@#</a:t>
            </a:r>
            <a:endParaRPr lang="en-US" sz="2000" i="1">
              <a:cs typeface="Calibri" panose="020F0502020204030204"/>
            </a:endParaRPr>
          </a:p>
        </p:txBody>
      </p:sp>
    </p:spTree>
    <p:extLst>
      <p:ext uri="{BB962C8B-B14F-4D97-AF65-F5344CB8AC3E}">
        <p14:creationId xmlns:p14="http://schemas.microsoft.com/office/powerpoint/2010/main" val="206708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heel(1)">
                                      <p:cBhvr>
                                        <p:cTn id="3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6760941-EF99-4F61-A95D-3C3E7C08D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5">
            <a:extLst>
              <a:ext uri="{FF2B5EF4-FFF2-40B4-BE49-F238E27FC236}">
                <a16:creationId xmlns:a16="http://schemas.microsoft.com/office/drawing/2014/main" id="{44D9B9FF-D6DA-4F69-B4A0-BA1550D65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84269" y="1756600"/>
            <a:ext cx="1080325" cy="4736395"/>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A7DC0AF9-0747-4070-A6D7-DF3681B9E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76839" y="1357766"/>
            <a:ext cx="687754" cy="430312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74612EAD-0A8C-4C44-AFE1-3DF0669AC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78850" y="1135060"/>
            <a:ext cx="409371" cy="41692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8">
            <a:extLst>
              <a:ext uri="{FF2B5EF4-FFF2-40B4-BE49-F238E27FC236}">
                <a16:creationId xmlns:a16="http://schemas.microsoft.com/office/drawing/2014/main" id="{C2D46295-4D0D-487B-8972-141A047FB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1124043"/>
            <a:ext cx="5288862" cy="3978121"/>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ítulo 1">
            <a:extLst>
              <a:ext uri="{FF2B5EF4-FFF2-40B4-BE49-F238E27FC236}">
                <a16:creationId xmlns:a16="http://schemas.microsoft.com/office/drawing/2014/main" id="{CE0A0787-7D84-F8CC-30B2-BED95DBF94D4}"/>
              </a:ext>
            </a:extLst>
          </p:cNvPr>
          <p:cNvSpPr>
            <a:spLocks noGrp="1"/>
          </p:cNvSpPr>
          <p:nvPr>
            <p:ph type="title"/>
          </p:nvPr>
        </p:nvSpPr>
        <p:spPr>
          <a:xfrm>
            <a:off x="795342" y="1357766"/>
            <a:ext cx="4322204" cy="3541334"/>
          </a:xfrm>
        </p:spPr>
        <p:txBody>
          <a:bodyPr vert="horz" lIns="91440" tIns="45720" rIns="91440" bIns="45720" rtlCol="0" anchor="b">
            <a:normAutofit/>
          </a:bodyPr>
          <a:lstStyle/>
          <a:p>
            <a:r>
              <a:rPr lang="en-US" sz="5400" kern="1200">
                <a:solidFill>
                  <a:srgbClr val="FFFFFF"/>
                </a:solidFill>
                <a:latin typeface="+mj-lt"/>
                <a:ea typeface="+mj-ea"/>
                <a:cs typeface="+mj-cs"/>
              </a:rPr>
              <a:t>¿Cómo es la seguridad en mi centro?</a:t>
            </a:r>
          </a:p>
        </p:txBody>
      </p:sp>
      <p:sp>
        <p:nvSpPr>
          <p:cNvPr id="3" name="Marcador de contenido 2">
            <a:extLst>
              <a:ext uri="{FF2B5EF4-FFF2-40B4-BE49-F238E27FC236}">
                <a16:creationId xmlns:a16="http://schemas.microsoft.com/office/drawing/2014/main" id="{C4C4D5BA-C3BC-7F51-558F-32FE721A8AD2}"/>
              </a:ext>
            </a:extLst>
          </p:cNvPr>
          <p:cNvSpPr>
            <a:spLocks noGrp="1"/>
          </p:cNvSpPr>
          <p:nvPr>
            <p:ph idx="1"/>
          </p:nvPr>
        </p:nvSpPr>
        <p:spPr>
          <a:xfrm>
            <a:off x="792599" y="5301530"/>
            <a:ext cx="3493154" cy="1080982"/>
          </a:xfrm>
        </p:spPr>
        <p:txBody>
          <a:bodyPr vert="horz" lIns="91440" tIns="45720" rIns="91440" bIns="45720" rtlCol="0" anchor="t">
            <a:normAutofit/>
          </a:bodyPr>
          <a:lstStyle/>
          <a:p>
            <a:pPr marL="0" indent="0" algn="r">
              <a:buNone/>
            </a:pPr>
            <a:r>
              <a:rPr lang="en-US" sz="2000" kern="1200">
                <a:solidFill>
                  <a:schemeClr val="tx1">
                    <a:lumMod val="95000"/>
                    <a:lumOff val="5000"/>
                  </a:schemeClr>
                </a:solidFill>
                <a:latin typeface="+mn-lt"/>
                <a:ea typeface="+mn-ea"/>
                <a:cs typeface="+mn-cs"/>
              </a:rPr>
              <a:t>Responde al cuestionario.</a:t>
            </a:r>
          </a:p>
        </p:txBody>
      </p:sp>
      <p:pic>
        <p:nvPicPr>
          <p:cNvPr id="6" name="Imagen 5" descr="Código QR">
            <a:extLst>
              <a:ext uri="{FF2B5EF4-FFF2-40B4-BE49-F238E27FC236}">
                <a16:creationId xmlns:a16="http://schemas.microsoft.com/office/drawing/2014/main" id="{39912990-230C-CB57-275C-E546D08D6A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3113" y="1133939"/>
            <a:ext cx="5096755" cy="5096755"/>
          </a:xfrm>
          <a:prstGeom prst="rect">
            <a:avLst/>
          </a:prstGeom>
        </p:spPr>
      </p:pic>
    </p:spTree>
    <p:extLst>
      <p:ext uri="{BB962C8B-B14F-4D97-AF65-F5344CB8AC3E}">
        <p14:creationId xmlns:p14="http://schemas.microsoft.com/office/powerpoint/2010/main" val="392639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2D59EA-BEE4-1373-973F-4E30FCB8AA82}"/>
              </a:ext>
            </a:extLst>
          </p:cNvPr>
          <p:cNvSpPr>
            <a:spLocks noGrp="1"/>
          </p:cNvSpPr>
          <p:nvPr>
            <p:ph type="title"/>
          </p:nvPr>
        </p:nvSpPr>
        <p:spPr>
          <a:xfrm>
            <a:off x="371094" y="1161288"/>
            <a:ext cx="4576195" cy="1239012"/>
          </a:xfrm>
          <a:custGeom>
            <a:avLst/>
            <a:gdLst>
              <a:gd name="connsiteX0" fmla="*/ 0 w 4576195"/>
              <a:gd name="connsiteY0" fmla="*/ 0 h 1239012"/>
              <a:gd name="connsiteX1" fmla="*/ 4576195 w 4576195"/>
              <a:gd name="connsiteY1" fmla="*/ 0 h 1239012"/>
              <a:gd name="connsiteX2" fmla="*/ 4576195 w 4576195"/>
              <a:gd name="connsiteY2" fmla="*/ 1239012 h 1239012"/>
              <a:gd name="connsiteX3" fmla="*/ 0 w 4576195"/>
              <a:gd name="connsiteY3" fmla="*/ 1239012 h 1239012"/>
              <a:gd name="connsiteX4" fmla="*/ 0 w 4576195"/>
              <a:gd name="connsiteY4" fmla="*/ 0 h 123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6195" h="1239012" fill="none" extrusionOk="0">
                <a:moveTo>
                  <a:pt x="0" y="0"/>
                </a:moveTo>
                <a:cubicBezTo>
                  <a:pt x="1328155" y="-127001"/>
                  <a:pt x="3180694" y="-59304"/>
                  <a:pt x="4576195" y="0"/>
                </a:cubicBezTo>
                <a:cubicBezTo>
                  <a:pt x="4544191" y="534903"/>
                  <a:pt x="4472213" y="907432"/>
                  <a:pt x="4576195" y="1239012"/>
                </a:cubicBezTo>
                <a:cubicBezTo>
                  <a:pt x="2698665" y="1316789"/>
                  <a:pt x="500439" y="1088317"/>
                  <a:pt x="0" y="1239012"/>
                </a:cubicBezTo>
                <a:cubicBezTo>
                  <a:pt x="-407" y="865402"/>
                  <a:pt x="-94387" y="274644"/>
                  <a:pt x="0" y="0"/>
                </a:cubicBezTo>
                <a:close/>
              </a:path>
              <a:path w="4576195" h="1239012" stroke="0" extrusionOk="0">
                <a:moveTo>
                  <a:pt x="0" y="0"/>
                </a:moveTo>
                <a:cubicBezTo>
                  <a:pt x="1338455" y="-9116"/>
                  <a:pt x="4031398" y="145532"/>
                  <a:pt x="4576195" y="0"/>
                </a:cubicBezTo>
                <a:cubicBezTo>
                  <a:pt x="4591906" y="330572"/>
                  <a:pt x="4561762" y="798757"/>
                  <a:pt x="4576195" y="1239012"/>
                </a:cubicBezTo>
                <a:cubicBezTo>
                  <a:pt x="2610732" y="1234665"/>
                  <a:pt x="638136" y="1090256"/>
                  <a:pt x="0" y="1239012"/>
                </a:cubicBezTo>
                <a:cubicBezTo>
                  <a:pt x="18286" y="726488"/>
                  <a:pt x="84210" y="311189"/>
                  <a:pt x="0" y="0"/>
                </a:cubicBez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chemeClr val="tx1"/>
            </a:solidFill>
            <a:extLst>
              <a:ext uri="{C807C97D-BFC1-408E-A445-0C87EB9F89A2}">
                <ask:lineSketchStyleProps xmlns:ask="http://schemas.microsoft.com/office/drawing/2018/sketchyshapes" sd="349664549">
                  <ask:type>
                    <ask:lineSketchCurved/>
                  </ask:type>
                </ask:lineSketchStyleProps>
              </a:ext>
            </a:extLst>
          </a:ln>
        </p:spPr>
        <p:txBody>
          <a:bodyPr vert="horz" lIns="91440" tIns="45720" rIns="91440" bIns="45720" rtlCol="0" anchor="ctr">
            <a:normAutofit/>
          </a:bodyPr>
          <a:lstStyle/>
          <a:p>
            <a:r>
              <a:rPr lang="es-ES" sz="2800"/>
              <a:t>Comprueba tus contraseñas</a:t>
            </a:r>
          </a:p>
        </p:txBody>
      </p:sp>
      <p:sp>
        <p:nvSpPr>
          <p:cNvPr id="5" name="CuadroTexto 4">
            <a:extLst>
              <a:ext uri="{FF2B5EF4-FFF2-40B4-BE49-F238E27FC236}">
                <a16:creationId xmlns:a16="http://schemas.microsoft.com/office/drawing/2014/main" id="{CBAA99BB-E6BA-5F97-C332-228E51FBF9CF}"/>
              </a:ext>
            </a:extLst>
          </p:cNvPr>
          <p:cNvSpPr txBox="1"/>
          <p:nvPr/>
        </p:nvSpPr>
        <p:spPr>
          <a:xfrm>
            <a:off x="1736942" y="4601488"/>
            <a:ext cx="3395775" cy="43242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110000"/>
              </a:lnSpc>
              <a:spcAft>
                <a:spcPts val="600"/>
              </a:spcAft>
              <a:buFont typeface="Arial" panose="020B0604020202020204" pitchFamily="34" charset="0"/>
              <a:buChar char="•"/>
            </a:pPr>
            <a:r>
              <a:rPr lang="en-US" sz="1700" err="1">
                <a:hlinkClick r:id="rId3"/>
              </a:rPr>
              <a:t>clic</a:t>
            </a:r>
            <a:endParaRPr lang="en-US" sz="1700"/>
          </a:p>
        </p:txBody>
      </p:sp>
      <p:pic>
        <p:nvPicPr>
          <p:cNvPr id="4" name="Imagen 4" descr="Icono&#10;&#10;Descripción generada automáticamente">
            <a:extLst>
              <a:ext uri="{FF2B5EF4-FFF2-40B4-BE49-F238E27FC236}">
                <a16:creationId xmlns:a16="http://schemas.microsoft.com/office/drawing/2014/main" id="{387CD00D-8FA8-9C96-87DD-F77134ABBF6A}"/>
              </a:ext>
            </a:extLst>
          </p:cNvPr>
          <p:cNvPicPr>
            <a:picLocks noChangeAspect="1"/>
          </p:cNvPicPr>
          <p:nvPr/>
        </p:nvPicPr>
        <p:blipFill>
          <a:blip r:embed="rId4"/>
          <a:stretch>
            <a:fillRect/>
          </a:stretch>
        </p:blipFill>
        <p:spPr>
          <a:xfrm>
            <a:off x="5724144" y="841248"/>
            <a:ext cx="5276088" cy="5276088"/>
          </a:xfrm>
          <a:prstGeom prst="rect">
            <a:avLst/>
          </a:prstGeom>
        </p:spPr>
      </p:pic>
      <p:sp>
        <p:nvSpPr>
          <p:cNvPr id="6" name="CuadroTexto 5">
            <a:extLst>
              <a:ext uri="{FF2B5EF4-FFF2-40B4-BE49-F238E27FC236}">
                <a16:creationId xmlns:a16="http://schemas.microsoft.com/office/drawing/2014/main" id="{A2C40D25-9BF4-2332-FF0C-09FA10EC4265}"/>
              </a:ext>
            </a:extLst>
          </p:cNvPr>
          <p:cNvSpPr txBox="1"/>
          <p:nvPr/>
        </p:nvSpPr>
        <p:spPr>
          <a:xfrm>
            <a:off x="580957" y="3105834"/>
            <a:ext cx="6100996" cy="646331"/>
          </a:xfrm>
          <a:prstGeom prst="rect">
            <a:avLst/>
          </a:prstGeom>
          <a:noFill/>
        </p:spPr>
        <p:txBody>
          <a:bodyPr wrap="square">
            <a:spAutoFit/>
          </a:bodyPr>
          <a:lstStyle/>
          <a:p>
            <a:r>
              <a:rPr lang="es-ES" sz="1800"/>
              <a:t>Cambia tu contraseña añadiendo símbolos y “puntos y coma” en medio.</a:t>
            </a:r>
            <a:endParaRPr lang="es-ES"/>
          </a:p>
        </p:txBody>
      </p:sp>
    </p:spTree>
    <p:extLst>
      <p:ext uri="{BB962C8B-B14F-4D97-AF65-F5344CB8AC3E}">
        <p14:creationId xmlns:p14="http://schemas.microsoft.com/office/powerpoint/2010/main" val="355159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A2D59EA-BEE4-1373-973F-4E30FCB8AA82}"/>
              </a:ext>
            </a:extLst>
          </p:cNvPr>
          <p:cNvSpPr>
            <a:spLocks noGrp="1"/>
          </p:cNvSpPr>
          <p:nvPr>
            <p:ph type="title"/>
          </p:nvPr>
        </p:nvSpPr>
        <p:spPr>
          <a:xfrm>
            <a:off x="699713" y="248038"/>
            <a:ext cx="7063721" cy="1159200"/>
          </a:xfrm>
          <a:custGeom>
            <a:avLst/>
            <a:gdLst>
              <a:gd name="connsiteX0" fmla="*/ 0 w 5353050"/>
              <a:gd name="connsiteY0" fmla="*/ 0 h 1239012"/>
              <a:gd name="connsiteX1" fmla="*/ 5353050 w 5353050"/>
              <a:gd name="connsiteY1" fmla="*/ 0 h 1239012"/>
              <a:gd name="connsiteX2" fmla="*/ 5353050 w 5353050"/>
              <a:gd name="connsiteY2" fmla="*/ 1239012 h 1239012"/>
              <a:gd name="connsiteX3" fmla="*/ 0 w 5353050"/>
              <a:gd name="connsiteY3" fmla="*/ 1239012 h 1239012"/>
              <a:gd name="connsiteX4" fmla="*/ 0 w 5353050"/>
              <a:gd name="connsiteY4" fmla="*/ 0 h 123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3050" h="1239012" fill="none" extrusionOk="0">
                <a:moveTo>
                  <a:pt x="0" y="0"/>
                </a:moveTo>
                <a:cubicBezTo>
                  <a:pt x="1016807" y="-127001"/>
                  <a:pt x="4269443" y="-59304"/>
                  <a:pt x="5353050" y="0"/>
                </a:cubicBezTo>
                <a:cubicBezTo>
                  <a:pt x="5321046" y="534903"/>
                  <a:pt x="5249068" y="907432"/>
                  <a:pt x="5353050" y="1239012"/>
                </a:cubicBezTo>
                <a:cubicBezTo>
                  <a:pt x="4761739" y="1316789"/>
                  <a:pt x="1363566" y="1088317"/>
                  <a:pt x="0" y="1239012"/>
                </a:cubicBezTo>
                <a:cubicBezTo>
                  <a:pt x="-407" y="865402"/>
                  <a:pt x="-94387" y="274644"/>
                  <a:pt x="0" y="0"/>
                </a:cubicBezTo>
                <a:close/>
              </a:path>
              <a:path w="5353050" h="1239012" stroke="0" extrusionOk="0">
                <a:moveTo>
                  <a:pt x="0" y="0"/>
                </a:moveTo>
                <a:cubicBezTo>
                  <a:pt x="2369228" y="-9116"/>
                  <a:pt x="4187921" y="145532"/>
                  <a:pt x="5353050" y="0"/>
                </a:cubicBezTo>
                <a:cubicBezTo>
                  <a:pt x="5368761" y="330572"/>
                  <a:pt x="5338617" y="798757"/>
                  <a:pt x="5353050" y="1239012"/>
                </a:cubicBezTo>
                <a:cubicBezTo>
                  <a:pt x="3688964" y="1234665"/>
                  <a:pt x="1575491" y="1090256"/>
                  <a:pt x="0" y="1239012"/>
                </a:cubicBezTo>
                <a:cubicBezTo>
                  <a:pt x="18286" y="726488"/>
                  <a:pt x="84210" y="311189"/>
                  <a:pt x="0" y="0"/>
                </a:cubicBezTo>
                <a:close/>
              </a:path>
            </a:pathLst>
          </a:custGeom>
        </p:spPr>
        <p:txBody>
          <a:bodyPr vert="horz" lIns="91440" tIns="45720" rIns="91440" bIns="45720" rtlCol="0" anchor="ctr">
            <a:normAutofit/>
          </a:bodyPr>
          <a:lstStyle/>
          <a:p>
            <a:r>
              <a:rPr lang="en-US" sz="3400" kern="1200">
                <a:solidFill>
                  <a:srgbClr val="FFFFFF"/>
                </a:solidFill>
                <a:latin typeface="+mj-lt"/>
                <a:ea typeface="+mj-ea"/>
                <a:cs typeface="+mj-cs"/>
              </a:rPr>
              <a:t>¿Alguien ha comprobado que la web a la que os hemos mandado es segura? </a:t>
            </a:r>
          </a:p>
        </p:txBody>
      </p:sp>
      <p:pic>
        <p:nvPicPr>
          <p:cNvPr id="4" name="Imagen 3">
            <a:extLst>
              <a:ext uri="{FF2B5EF4-FFF2-40B4-BE49-F238E27FC236}">
                <a16:creationId xmlns:a16="http://schemas.microsoft.com/office/drawing/2014/main" id="{7593269B-B747-ADFA-125F-A0298533930F}"/>
              </a:ext>
            </a:extLst>
          </p:cNvPr>
          <p:cNvPicPr>
            <a:picLocks noChangeAspect="1"/>
          </p:cNvPicPr>
          <p:nvPr/>
        </p:nvPicPr>
        <p:blipFill>
          <a:blip r:embed="rId2"/>
          <a:stretch>
            <a:fillRect/>
          </a:stretch>
        </p:blipFill>
        <p:spPr>
          <a:xfrm>
            <a:off x="416998" y="2086445"/>
            <a:ext cx="11098174" cy="4258269"/>
          </a:xfrm>
          <a:prstGeom prst="rect">
            <a:avLst/>
          </a:prstGeom>
        </p:spPr>
      </p:pic>
      <p:sp>
        <p:nvSpPr>
          <p:cNvPr id="5" name="Flecha: hacia abajo 4">
            <a:extLst>
              <a:ext uri="{FF2B5EF4-FFF2-40B4-BE49-F238E27FC236}">
                <a16:creationId xmlns:a16="http://schemas.microsoft.com/office/drawing/2014/main" id="{AF5DFC01-90AC-9A98-147C-691358AFFD24}"/>
              </a:ext>
            </a:extLst>
          </p:cNvPr>
          <p:cNvSpPr/>
          <p:nvPr/>
        </p:nvSpPr>
        <p:spPr>
          <a:xfrm>
            <a:off x="1388427" y="1315893"/>
            <a:ext cx="479685" cy="71530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8673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9CB1E7-3B48-CFA9-F0AB-B0478F4DE1D3}"/>
              </a:ext>
            </a:extLst>
          </p:cNvPr>
          <p:cNvSpPr>
            <a:spLocks noGrp="1"/>
          </p:cNvSpPr>
          <p:nvPr>
            <p:ph type="title"/>
          </p:nvPr>
        </p:nvSpPr>
        <p:spPr>
          <a:xfrm>
            <a:off x="411480" y="991443"/>
            <a:ext cx="5684520" cy="1087819"/>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txBody>
          <a:bodyPr anchor="b">
            <a:normAutofit/>
          </a:bodyPr>
          <a:lstStyle/>
          <a:p>
            <a:r>
              <a:rPr lang="es-ES" sz="3400">
                <a:solidFill>
                  <a:schemeClr val="bg1"/>
                </a:solidFill>
              </a:rPr>
              <a:t>3. Comunicación segura</a:t>
            </a:r>
          </a:p>
        </p:txBody>
      </p:sp>
      <p:sp>
        <p:nvSpPr>
          <p:cNvPr id="3" name="Marcador de contenido 2">
            <a:extLst>
              <a:ext uri="{FF2B5EF4-FFF2-40B4-BE49-F238E27FC236}">
                <a16:creationId xmlns:a16="http://schemas.microsoft.com/office/drawing/2014/main" id="{497E374B-D32A-0C9E-FA2C-F412017238C8}"/>
              </a:ext>
            </a:extLst>
          </p:cNvPr>
          <p:cNvSpPr>
            <a:spLocks noGrp="1"/>
          </p:cNvSpPr>
          <p:nvPr>
            <p:ph idx="1"/>
          </p:nvPr>
        </p:nvSpPr>
        <p:spPr>
          <a:xfrm>
            <a:off x="411480" y="2684095"/>
            <a:ext cx="4443154" cy="1499076"/>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txBody>
          <a:bodyPr vert="horz" lIns="91440" tIns="45720" rIns="91440" bIns="45720" rtlCol="0" anchor="t">
            <a:normAutofit/>
          </a:bodyPr>
          <a:lstStyle/>
          <a:p>
            <a:r>
              <a:rPr lang="es-ES" sz="3600"/>
              <a:t>Correo corporativo.</a:t>
            </a:r>
            <a:endParaRPr lang="es-ES" sz="3600">
              <a:cs typeface="Calibri"/>
            </a:endParaRPr>
          </a:p>
          <a:p>
            <a:pPr lvl="1"/>
            <a:r>
              <a:rPr lang="es-ES" sz="2800"/>
              <a:t>Opciones avanzadas.</a:t>
            </a:r>
            <a:endParaRPr lang="es-ES" sz="2800">
              <a:cs typeface="Calibri"/>
            </a:endParaRPr>
          </a:p>
          <a:p>
            <a:pPr marL="457200" lvl="1" indent="0">
              <a:buNone/>
            </a:pPr>
            <a:endParaRPr lang="es-ES" sz="1300"/>
          </a:p>
        </p:txBody>
      </p:sp>
      <p:pic>
        <p:nvPicPr>
          <p:cNvPr id="11" name="Imagen 10" descr="Mapa&#10;&#10;Descripción generada automáticamente con confianza media">
            <a:extLst>
              <a:ext uri="{FF2B5EF4-FFF2-40B4-BE49-F238E27FC236}">
                <a16:creationId xmlns:a16="http://schemas.microsoft.com/office/drawing/2014/main" id="{7F60EBAF-FBF0-0C24-B06B-1D5FA1264FD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340096" y="2270445"/>
            <a:ext cx="6440424" cy="3075302"/>
          </a:xfrm>
          <a:prstGeom prst="rect">
            <a:avLst/>
          </a:prstGeom>
        </p:spPr>
      </p:pic>
      <p:sp>
        <p:nvSpPr>
          <p:cNvPr id="13" name="Marcador de contenido 2">
            <a:extLst>
              <a:ext uri="{FF2B5EF4-FFF2-40B4-BE49-F238E27FC236}">
                <a16:creationId xmlns:a16="http://schemas.microsoft.com/office/drawing/2014/main" id="{FCAE7D44-D0BC-C6C4-81B1-40F2A64EB41A}"/>
              </a:ext>
            </a:extLst>
          </p:cNvPr>
          <p:cNvSpPr txBox="1">
            <a:spLocks/>
          </p:cNvSpPr>
          <p:nvPr/>
        </p:nvSpPr>
        <p:spPr>
          <a:xfrm>
            <a:off x="448471" y="4407738"/>
            <a:ext cx="4443154" cy="182457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3600"/>
              <a:t>Plataforma TEAMS.</a:t>
            </a:r>
            <a:endParaRPr lang="es-ES" sz="3600">
              <a:cs typeface="Calibri"/>
            </a:endParaRPr>
          </a:p>
          <a:p>
            <a:pPr lvl="1"/>
            <a:r>
              <a:rPr lang="es-ES" sz="2800"/>
              <a:t>CHAT</a:t>
            </a:r>
            <a:endParaRPr lang="es-ES" sz="2800">
              <a:cs typeface="Calibri"/>
            </a:endParaRPr>
          </a:p>
          <a:p>
            <a:pPr lvl="1"/>
            <a:r>
              <a:rPr lang="es-ES" sz="2800"/>
              <a:t>Equipos y canales</a:t>
            </a:r>
            <a:r>
              <a:rPr lang="es-ES" sz="1600"/>
              <a:t>.</a:t>
            </a:r>
            <a:endParaRPr lang="es-ES" sz="1400">
              <a:cs typeface="Calibri"/>
            </a:endParaRPr>
          </a:p>
          <a:p>
            <a:pPr marL="457200" lvl="1" indent="0">
              <a:buFont typeface="Arial" panose="020B0604020202020204" pitchFamily="34" charset="0"/>
              <a:buNone/>
            </a:pPr>
            <a:endParaRPr lang="es-ES" sz="1300"/>
          </a:p>
        </p:txBody>
      </p:sp>
    </p:spTree>
    <p:extLst>
      <p:ext uri="{BB962C8B-B14F-4D97-AF65-F5344CB8AC3E}">
        <p14:creationId xmlns:p14="http://schemas.microsoft.com/office/powerpoint/2010/main" val="334683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4790F99-C881-47C9-B3DC-C959D4418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ED8D03E-F375-4E67-B932-FF9B007BB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344152" y="387180"/>
            <a:ext cx="3850317" cy="6538623"/>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Marcador de texto 2">
            <a:extLst>
              <a:ext uri="{FF2B5EF4-FFF2-40B4-BE49-F238E27FC236}">
                <a16:creationId xmlns:a16="http://schemas.microsoft.com/office/drawing/2014/main" id="{6C311687-650B-F7E6-4A97-0FBAC3C55CCC}"/>
              </a:ext>
            </a:extLst>
          </p:cNvPr>
          <p:cNvSpPr>
            <a:spLocks noGrp="1"/>
          </p:cNvSpPr>
          <p:nvPr>
            <p:ph type="body" idx="1"/>
          </p:nvPr>
        </p:nvSpPr>
        <p:spPr>
          <a:xfrm>
            <a:off x="506233" y="3886200"/>
            <a:ext cx="3665550" cy="775494"/>
          </a:xfrm>
        </p:spPr>
        <p:txBody>
          <a:bodyPr vert="horz" lIns="91440" tIns="45720" rIns="91440" bIns="45720" rtlCol="0">
            <a:normAutofit/>
          </a:bodyPr>
          <a:lstStyle/>
          <a:p>
            <a:r>
              <a:rPr lang="en-US">
                <a:solidFill>
                  <a:schemeClr val="tx1"/>
                </a:solidFill>
              </a:rPr>
              <a:t>correo</a:t>
            </a:r>
            <a:r>
              <a:rPr lang="en-US" u="sng">
                <a:solidFill>
                  <a:schemeClr val="tx1"/>
                </a:solidFill>
              </a:rPr>
              <a:t>@educa.jcyl.es</a:t>
            </a:r>
          </a:p>
        </p:txBody>
      </p:sp>
      <p:pic>
        <p:nvPicPr>
          <p:cNvPr id="2" name="Imagen 4" descr="Interfaz de usuario gráfica, Texto, Aplicación, Correo electrónico&#10;&#10;Descripción generada automáticamente">
            <a:extLst>
              <a:ext uri="{FF2B5EF4-FFF2-40B4-BE49-F238E27FC236}">
                <a16:creationId xmlns:a16="http://schemas.microsoft.com/office/drawing/2014/main" id="{9B2C8D4D-46D1-3602-B635-248A9C5DB1F9}"/>
              </a:ext>
            </a:extLst>
          </p:cNvPr>
          <p:cNvPicPr>
            <a:picLocks noChangeAspect="1"/>
          </p:cNvPicPr>
          <p:nvPr/>
        </p:nvPicPr>
        <p:blipFill rotWithShape="1">
          <a:blip r:embed="rId3"/>
          <a:srcRect r="22414" b="-1"/>
          <a:stretch/>
        </p:blipFill>
        <p:spPr>
          <a:xfrm>
            <a:off x="4327175" y="783696"/>
            <a:ext cx="7383007" cy="4234618"/>
          </a:xfrm>
          <a:prstGeom prst="rect">
            <a:avLst/>
          </a:prstGeom>
        </p:spPr>
      </p:pic>
      <p:pic>
        <p:nvPicPr>
          <p:cNvPr id="4" name="Imagen 4" descr="Logotipo, nombre de la empresa&#10;&#10;Descripción generada automáticamente">
            <a:extLst>
              <a:ext uri="{FF2B5EF4-FFF2-40B4-BE49-F238E27FC236}">
                <a16:creationId xmlns:a16="http://schemas.microsoft.com/office/drawing/2014/main" id="{49A81B40-7974-F47A-2449-6F1A53451B9A}"/>
              </a:ext>
            </a:extLst>
          </p:cNvPr>
          <p:cNvPicPr>
            <a:picLocks noChangeAspect="1"/>
          </p:cNvPicPr>
          <p:nvPr/>
        </p:nvPicPr>
        <p:blipFill rotWithShape="1">
          <a:blip r:embed="rId4"/>
          <a:srcRect l="21337" r="21652"/>
          <a:stretch/>
        </p:blipFill>
        <p:spPr>
          <a:xfrm>
            <a:off x="307339" y="250296"/>
            <a:ext cx="3393804" cy="3571736"/>
          </a:xfrm>
          <a:prstGeom prst="rect">
            <a:avLst/>
          </a:prstGeom>
        </p:spPr>
      </p:pic>
      <p:pic>
        <p:nvPicPr>
          <p:cNvPr id="6" name="Imagen 5">
            <a:extLst>
              <a:ext uri="{FF2B5EF4-FFF2-40B4-BE49-F238E27FC236}">
                <a16:creationId xmlns:a16="http://schemas.microsoft.com/office/drawing/2014/main" id="{7D354DC0-F1AF-40D5-8492-62D83A241B93}"/>
              </a:ext>
            </a:extLst>
          </p:cNvPr>
          <p:cNvPicPr>
            <a:picLocks noChangeAspect="1"/>
          </p:cNvPicPr>
          <p:nvPr/>
        </p:nvPicPr>
        <p:blipFill>
          <a:blip r:embed="rId5"/>
          <a:stretch>
            <a:fillRect/>
          </a:stretch>
        </p:blipFill>
        <p:spPr>
          <a:xfrm>
            <a:off x="153430" y="5629718"/>
            <a:ext cx="11701113" cy="977985"/>
          </a:xfrm>
          <a:prstGeom prst="rect">
            <a:avLst/>
          </a:prstGeom>
        </p:spPr>
      </p:pic>
      <p:sp>
        <p:nvSpPr>
          <p:cNvPr id="10" name="CuadroTexto 9">
            <a:extLst>
              <a:ext uri="{FF2B5EF4-FFF2-40B4-BE49-F238E27FC236}">
                <a16:creationId xmlns:a16="http://schemas.microsoft.com/office/drawing/2014/main" id="{CDDCACF2-6D2D-5435-ABDC-878150DF4D57}"/>
              </a:ext>
            </a:extLst>
          </p:cNvPr>
          <p:cNvSpPr txBox="1"/>
          <p:nvPr/>
        </p:nvSpPr>
        <p:spPr>
          <a:xfrm>
            <a:off x="780584" y="3624146"/>
            <a:ext cx="41768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S"/>
          </a:p>
        </p:txBody>
      </p:sp>
    </p:spTree>
    <p:extLst>
      <p:ext uri="{BB962C8B-B14F-4D97-AF65-F5344CB8AC3E}">
        <p14:creationId xmlns:p14="http://schemas.microsoft.com/office/powerpoint/2010/main" val="326854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3">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5"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ítulo 1">
            <a:extLst>
              <a:ext uri="{FF2B5EF4-FFF2-40B4-BE49-F238E27FC236}">
                <a16:creationId xmlns:a16="http://schemas.microsoft.com/office/drawing/2014/main" id="{BAEC36D4-884A-A6DF-27F9-786CCDFB0E0E}"/>
              </a:ext>
            </a:extLst>
          </p:cNvPr>
          <p:cNvSpPr>
            <a:spLocks noGrp="1"/>
          </p:cNvSpPr>
          <p:nvPr>
            <p:ph type="title"/>
          </p:nvPr>
        </p:nvSpPr>
        <p:spPr>
          <a:xfrm>
            <a:off x="1047280" y="759805"/>
            <a:ext cx="10306520" cy="1325563"/>
          </a:xfrm>
        </p:spPr>
        <p:txBody>
          <a:bodyPr>
            <a:normAutofit/>
          </a:bodyPr>
          <a:lstStyle/>
          <a:p>
            <a:r>
              <a:rPr lang="es-ES" sz="4000">
                <a:solidFill>
                  <a:srgbClr val="FFFFFF"/>
                </a:solidFill>
              </a:rPr>
              <a:t>Configuración avanzada</a:t>
            </a:r>
            <a:br>
              <a:rPr lang="es-ES" sz="4000">
                <a:solidFill>
                  <a:srgbClr val="FFFFFF"/>
                </a:solidFill>
              </a:rPr>
            </a:br>
            <a:r>
              <a:rPr lang="es-ES" sz="2400">
                <a:solidFill>
                  <a:srgbClr val="FFFFFF"/>
                </a:solidFill>
              </a:rPr>
              <a:t>(Opciones más útiles)</a:t>
            </a:r>
            <a:endParaRPr lang="es-ES" sz="4000">
              <a:solidFill>
                <a:srgbClr val="FFFFFF"/>
              </a:solidFill>
            </a:endParaRPr>
          </a:p>
        </p:txBody>
      </p:sp>
      <p:sp>
        <p:nvSpPr>
          <p:cNvPr id="3" name="Marcador de contenido 2">
            <a:extLst>
              <a:ext uri="{FF2B5EF4-FFF2-40B4-BE49-F238E27FC236}">
                <a16:creationId xmlns:a16="http://schemas.microsoft.com/office/drawing/2014/main" id="{5CC86FEF-2288-4854-1243-FBF5301C6222}"/>
              </a:ext>
            </a:extLst>
          </p:cNvPr>
          <p:cNvSpPr>
            <a:spLocks noGrp="1"/>
          </p:cNvSpPr>
          <p:nvPr>
            <p:ph idx="1"/>
          </p:nvPr>
        </p:nvSpPr>
        <p:spPr>
          <a:xfrm>
            <a:off x="1424904" y="2494450"/>
            <a:ext cx="4466230" cy="3727835"/>
          </a:xfrm>
        </p:spPr>
        <p:txBody>
          <a:bodyPr vert="horz" lIns="91440" tIns="45720" rIns="91440" bIns="45720" rtlCol="0">
            <a:normAutofit lnSpcReduction="10000"/>
          </a:bodyPr>
          <a:lstStyle/>
          <a:p>
            <a:r>
              <a:rPr lang="es-ES" sz="1200" b="1"/>
              <a:t>Redactar y responder:</a:t>
            </a:r>
            <a:r>
              <a:rPr lang="es-ES" sz="1200"/>
              <a:t> Crea una firma personalizada. Retrasa el envío hasta 10 segundos.</a:t>
            </a:r>
          </a:p>
          <a:p>
            <a:r>
              <a:rPr lang="es-ES" sz="1200" b="1"/>
              <a:t>Datos adjuntos:</a:t>
            </a:r>
            <a:r>
              <a:rPr lang="es-ES" sz="1200"/>
              <a:t> para compartir o enviar copia.</a:t>
            </a:r>
          </a:p>
          <a:p>
            <a:r>
              <a:rPr lang="es-ES" sz="1200" b="1"/>
              <a:t>Reglas: </a:t>
            </a:r>
            <a:r>
              <a:rPr lang="es-ES" sz="1200"/>
              <a:t>para ordenar el correo.</a:t>
            </a:r>
          </a:p>
          <a:p>
            <a:r>
              <a:rPr lang="es-ES" sz="1200" b="1"/>
              <a:t>Correo no deseado:</a:t>
            </a:r>
            <a:r>
              <a:rPr lang="es-ES" sz="1200"/>
              <a:t> Establecer reglas.</a:t>
            </a:r>
          </a:p>
          <a:p>
            <a:r>
              <a:rPr lang="es-ES" sz="1200" b="1"/>
              <a:t>Personalizar acciones:</a:t>
            </a:r>
            <a:r>
              <a:rPr lang="es-ES" sz="1200"/>
              <a:t> acciones más utilizadas (responder, anclar, eliminar. </a:t>
            </a:r>
            <a:r>
              <a:rPr lang="es-ES" sz="1200">
                <a:highlight>
                  <a:srgbClr val="FFFF00"/>
                </a:highlight>
              </a:rPr>
              <a:t>cifrar</a:t>
            </a:r>
            <a:r>
              <a:rPr lang="es-ES" sz="1200"/>
              <a:t>...)</a:t>
            </a:r>
          </a:p>
          <a:p>
            <a:r>
              <a:rPr lang="es-ES" sz="1200" b="1"/>
              <a:t>Sincronizar:</a:t>
            </a:r>
            <a:r>
              <a:rPr lang="es-ES" sz="1200"/>
              <a:t> por defecto con entorno Microsoft.</a:t>
            </a:r>
          </a:p>
          <a:p>
            <a:r>
              <a:rPr lang="es-ES" sz="1200" b="1"/>
              <a:t>Administrar mensajes:</a:t>
            </a:r>
            <a:r>
              <a:rPr lang="es-ES" sz="1200"/>
              <a:t> limpieza, confirmaciones de lectura, traducción...</a:t>
            </a:r>
          </a:p>
          <a:p>
            <a:r>
              <a:rPr lang="es-ES" sz="1200" b="1"/>
              <a:t>Respuestas automáticas: </a:t>
            </a:r>
            <a:r>
              <a:rPr lang="es-ES" sz="1200"/>
              <a:t>establece una respuesta en un intervalo de tiempo definido.</a:t>
            </a:r>
          </a:p>
          <a:p>
            <a:r>
              <a:rPr lang="es-ES" sz="1200" b="1"/>
              <a:t>Retención:</a:t>
            </a:r>
            <a:r>
              <a:rPr lang="es-ES" sz="1200"/>
              <a:t> tiempo que permanece un mensaje en el buzón.</a:t>
            </a:r>
          </a:p>
          <a:p>
            <a:r>
              <a:rPr lang="es-ES" sz="1200" b="1"/>
              <a:t>Código de cifrado: </a:t>
            </a:r>
            <a:r>
              <a:rPr lang="es-ES" sz="1200"/>
              <a:t>se cifra en personalizar acciones.</a:t>
            </a:r>
          </a:p>
          <a:p>
            <a:r>
              <a:rPr lang="es-ES" sz="1200" b="1"/>
              <a:t>Grupos:</a:t>
            </a:r>
            <a:r>
              <a:rPr lang="es-ES" sz="1200"/>
              <a:t> para recibir una copia de un mensaje enviado a un grupo.</a:t>
            </a:r>
          </a:p>
          <a:p>
            <a:pPr marL="457200" lvl="1" indent="0">
              <a:buNone/>
            </a:pPr>
            <a:endParaRPr lang="es-ES" sz="1000"/>
          </a:p>
          <a:p>
            <a:pPr lvl="1"/>
            <a:endParaRPr lang="es-ES" sz="1000"/>
          </a:p>
          <a:p>
            <a:endParaRPr lang="es-ES" sz="1000"/>
          </a:p>
        </p:txBody>
      </p:sp>
      <p:pic>
        <p:nvPicPr>
          <p:cNvPr id="7" name="Graphic 6" descr="Usuario">
            <a:extLst>
              <a:ext uri="{FF2B5EF4-FFF2-40B4-BE49-F238E27FC236}">
                <a16:creationId xmlns:a16="http://schemas.microsoft.com/office/drawing/2014/main" id="{5DC97690-58C1-CA3C-B5CF-1DE6D7731B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18408" y="2492376"/>
            <a:ext cx="3563372" cy="3563372"/>
          </a:xfrm>
          <a:prstGeom prst="rect">
            <a:avLst/>
          </a:prstGeom>
        </p:spPr>
      </p:pic>
    </p:spTree>
    <p:extLst>
      <p:ext uri="{BB962C8B-B14F-4D97-AF65-F5344CB8AC3E}">
        <p14:creationId xmlns:p14="http://schemas.microsoft.com/office/powerpoint/2010/main" val="519284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0EDB207A-C62E-D9FC-E4F5-FE8301E3D1C4}"/>
              </a:ext>
            </a:extLst>
          </p:cNvPr>
          <p:cNvSpPr>
            <a:spLocks noGrp="1"/>
          </p:cNvSpPr>
          <p:nvPr>
            <p:ph type="body" sz="half" idx="2"/>
          </p:nvPr>
        </p:nvSpPr>
        <p:spPr>
          <a:xfrm>
            <a:off x="838200" y="2634915"/>
            <a:ext cx="5393361" cy="3542047"/>
          </a:xfrm>
        </p:spPr>
        <p:txBody>
          <a:bodyPr vert="horz" lIns="91440" tIns="45720" rIns="91440" bIns="45720" rtlCol="0">
            <a:normAutofit/>
          </a:bodyPr>
          <a:lstStyle/>
          <a:p>
            <a:endParaRPr lang="es-ES" sz="2200"/>
          </a:p>
          <a:p>
            <a:endParaRPr lang="es-ES" sz="2200"/>
          </a:p>
          <a:p>
            <a:endParaRPr lang="es-ES" sz="2200"/>
          </a:p>
          <a:p>
            <a:endParaRPr lang="es-ES" sz="2200"/>
          </a:p>
        </p:txBody>
      </p:sp>
      <p:pic>
        <p:nvPicPr>
          <p:cNvPr id="6" name="Imagen 4" descr="Forma&#10;&#10;Descripción generada automáticamente">
            <a:extLst>
              <a:ext uri="{FF2B5EF4-FFF2-40B4-BE49-F238E27FC236}">
                <a16:creationId xmlns:a16="http://schemas.microsoft.com/office/drawing/2014/main" id="{2F5C8F03-9595-B5D8-D403-8D4362AAF2A7}"/>
              </a:ext>
            </a:extLst>
          </p:cNvPr>
          <p:cNvPicPr>
            <a:picLocks noChangeAspect="1"/>
          </p:cNvPicPr>
          <p:nvPr/>
        </p:nvPicPr>
        <p:blipFill>
          <a:blip r:embed="rId3"/>
          <a:stretch>
            <a:fillRect/>
          </a:stretch>
        </p:blipFill>
        <p:spPr>
          <a:xfrm>
            <a:off x="7887184" y="1191052"/>
            <a:ext cx="3781051" cy="3831917"/>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7" name="Título 1">
            <a:extLst>
              <a:ext uri="{FF2B5EF4-FFF2-40B4-BE49-F238E27FC236}">
                <a16:creationId xmlns:a16="http://schemas.microsoft.com/office/drawing/2014/main" id="{853E236B-74BB-60DE-114E-8109B1F853BD}"/>
              </a:ext>
            </a:extLst>
          </p:cNvPr>
          <p:cNvSpPr>
            <a:spLocks noGrp="1"/>
          </p:cNvSpPr>
          <p:nvPr>
            <p:ph type="title"/>
          </p:nvPr>
        </p:nvSpPr>
        <p:spPr>
          <a:xfrm>
            <a:off x="838200" y="431072"/>
            <a:ext cx="4001034" cy="1003887"/>
          </a:xfrm>
          <a:custGeom>
            <a:avLst/>
            <a:gdLst>
              <a:gd name="connsiteX0" fmla="*/ 0 w 4001034"/>
              <a:gd name="connsiteY0" fmla="*/ 0 h 1003887"/>
              <a:gd name="connsiteX1" fmla="*/ 611587 w 4001034"/>
              <a:gd name="connsiteY1" fmla="*/ 0 h 1003887"/>
              <a:gd name="connsiteX2" fmla="*/ 1103142 w 4001034"/>
              <a:gd name="connsiteY2" fmla="*/ 0 h 1003887"/>
              <a:gd name="connsiteX3" fmla="*/ 1714729 w 4001034"/>
              <a:gd name="connsiteY3" fmla="*/ 0 h 1003887"/>
              <a:gd name="connsiteX4" fmla="*/ 2206284 w 4001034"/>
              <a:gd name="connsiteY4" fmla="*/ 0 h 1003887"/>
              <a:gd name="connsiteX5" fmla="*/ 2817871 w 4001034"/>
              <a:gd name="connsiteY5" fmla="*/ 0 h 1003887"/>
              <a:gd name="connsiteX6" fmla="*/ 3469468 w 4001034"/>
              <a:gd name="connsiteY6" fmla="*/ 0 h 1003887"/>
              <a:gd name="connsiteX7" fmla="*/ 4001034 w 4001034"/>
              <a:gd name="connsiteY7" fmla="*/ 0 h 1003887"/>
              <a:gd name="connsiteX8" fmla="*/ 4001034 w 4001034"/>
              <a:gd name="connsiteY8" fmla="*/ 491905 h 1003887"/>
              <a:gd name="connsiteX9" fmla="*/ 4001034 w 4001034"/>
              <a:gd name="connsiteY9" fmla="*/ 1003887 h 1003887"/>
              <a:gd name="connsiteX10" fmla="*/ 3429458 w 4001034"/>
              <a:gd name="connsiteY10" fmla="*/ 1003887 h 1003887"/>
              <a:gd name="connsiteX11" fmla="*/ 2857881 w 4001034"/>
              <a:gd name="connsiteY11" fmla="*/ 1003887 h 1003887"/>
              <a:gd name="connsiteX12" fmla="*/ 2406336 w 4001034"/>
              <a:gd name="connsiteY12" fmla="*/ 1003887 h 1003887"/>
              <a:gd name="connsiteX13" fmla="*/ 1954791 w 4001034"/>
              <a:gd name="connsiteY13" fmla="*/ 1003887 h 1003887"/>
              <a:gd name="connsiteX14" fmla="*/ 1343204 w 4001034"/>
              <a:gd name="connsiteY14" fmla="*/ 1003887 h 1003887"/>
              <a:gd name="connsiteX15" fmla="*/ 891659 w 4001034"/>
              <a:gd name="connsiteY15" fmla="*/ 1003887 h 1003887"/>
              <a:gd name="connsiteX16" fmla="*/ 0 w 4001034"/>
              <a:gd name="connsiteY16" fmla="*/ 1003887 h 1003887"/>
              <a:gd name="connsiteX17" fmla="*/ 0 w 4001034"/>
              <a:gd name="connsiteY17" fmla="*/ 491905 h 1003887"/>
              <a:gd name="connsiteX18" fmla="*/ 0 w 4001034"/>
              <a:gd name="connsiteY18" fmla="*/ 0 h 100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1034" h="1003887" fill="none" extrusionOk="0">
                <a:moveTo>
                  <a:pt x="0" y="0"/>
                </a:moveTo>
                <a:cubicBezTo>
                  <a:pt x="300504" y="-56271"/>
                  <a:pt x="405689" y="57640"/>
                  <a:pt x="611587" y="0"/>
                </a:cubicBezTo>
                <a:cubicBezTo>
                  <a:pt x="817485" y="-57640"/>
                  <a:pt x="894073" y="12621"/>
                  <a:pt x="1103142" y="0"/>
                </a:cubicBezTo>
                <a:cubicBezTo>
                  <a:pt x="1312212" y="-12621"/>
                  <a:pt x="1520638" y="41527"/>
                  <a:pt x="1714729" y="0"/>
                </a:cubicBezTo>
                <a:cubicBezTo>
                  <a:pt x="1908820" y="-41527"/>
                  <a:pt x="2087639" y="32327"/>
                  <a:pt x="2206284" y="0"/>
                </a:cubicBezTo>
                <a:cubicBezTo>
                  <a:pt x="2324929" y="-32327"/>
                  <a:pt x="2603972" y="60246"/>
                  <a:pt x="2817871" y="0"/>
                </a:cubicBezTo>
                <a:cubicBezTo>
                  <a:pt x="3031770" y="-60246"/>
                  <a:pt x="3263064" y="42476"/>
                  <a:pt x="3469468" y="0"/>
                </a:cubicBezTo>
                <a:cubicBezTo>
                  <a:pt x="3675872" y="-42476"/>
                  <a:pt x="3840024" y="42456"/>
                  <a:pt x="4001034" y="0"/>
                </a:cubicBezTo>
                <a:cubicBezTo>
                  <a:pt x="4002194" y="130289"/>
                  <a:pt x="3979391" y="264130"/>
                  <a:pt x="4001034" y="491905"/>
                </a:cubicBezTo>
                <a:cubicBezTo>
                  <a:pt x="4022677" y="719680"/>
                  <a:pt x="3964501" y="845765"/>
                  <a:pt x="4001034" y="1003887"/>
                </a:cubicBezTo>
                <a:cubicBezTo>
                  <a:pt x="3812131" y="1007372"/>
                  <a:pt x="3577402" y="1002864"/>
                  <a:pt x="3429458" y="1003887"/>
                </a:cubicBezTo>
                <a:cubicBezTo>
                  <a:pt x="3281514" y="1004910"/>
                  <a:pt x="3103012" y="943228"/>
                  <a:pt x="2857881" y="1003887"/>
                </a:cubicBezTo>
                <a:cubicBezTo>
                  <a:pt x="2612750" y="1064546"/>
                  <a:pt x="2598774" y="953249"/>
                  <a:pt x="2406336" y="1003887"/>
                </a:cubicBezTo>
                <a:cubicBezTo>
                  <a:pt x="2213899" y="1054525"/>
                  <a:pt x="2051692" y="954028"/>
                  <a:pt x="1954791" y="1003887"/>
                </a:cubicBezTo>
                <a:cubicBezTo>
                  <a:pt x="1857891" y="1053746"/>
                  <a:pt x="1510698" y="957355"/>
                  <a:pt x="1343204" y="1003887"/>
                </a:cubicBezTo>
                <a:cubicBezTo>
                  <a:pt x="1175710" y="1050419"/>
                  <a:pt x="1010291" y="990780"/>
                  <a:pt x="891659" y="1003887"/>
                </a:cubicBezTo>
                <a:cubicBezTo>
                  <a:pt x="773027" y="1016994"/>
                  <a:pt x="391386" y="956336"/>
                  <a:pt x="0" y="1003887"/>
                </a:cubicBezTo>
                <a:cubicBezTo>
                  <a:pt x="-44344" y="763167"/>
                  <a:pt x="42583" y="742772"/>
                  <a:pt x="0" y="491905"/>
                </a:cubicBezTo>
                <a:cubicBezTo>
                  <a:pt x="-42583" y="241038"/>
                  <a:pt x="4925" y="228192"/>
                  <a:pt x="0" y="0"/>
                </a:cubicBezTo>
                <a:close/>
              </a:path>
              <a:path w="4001034" h="1003887" stroke="0" extrusionOk="0">
                <a:moveTo>
                  <a:pt x="0" y="0"/>
                </a:moveTo>
                <a:cubicBezTo>
                  <a:pt x="165216" y="-52751"/>
                  <a:pt x="497995" y="14332"/>
                  <a:pt x="651597" y="0"/>
                </a:cubicBezTo>
                <a:cubicBezTo>
                  <a:pt x="805199" y="-14332"/>
                  <a:pt x="901871" y="51400"/>
                  <a:pt x="1103142" y="0"/>
                </a:cubicBezTo>
                <a:cubicBezTo>
                  <a:pt x="1304414" y="-51400"/>
                  <a:pt x="1461957" y="7281"/>
                  <a:pt x="1594698" y="0"/>
                </a:cubicBezTo>
                <a:cubicBezTo>
                  <a:pt x="1727439" y="-7281"/>
                  <a:pt x="2063841" y="51370"/>
                  <a:pt x="2206284" y="0"/>
                </a:cubicBezTo>
                <a:cubicBezTo>
                  <a:pt x="2348727" y="-51370"/>
                  <a:pt x="2677544" y="24072"/>
                  <a:pt x="2857881" y="0"/>
                </a:cubicBezTo>
                <a:cubicBezTo>
                  <a:pt x="3038218" y="-24072"/>
                  <a:pt x="3195268" y="14664"/>
                  <a:pt x="3309427" y="0"/>
                </a:cubicBezTo>
                <a:cubicBezTo>
                  <a:pt x="3423586" y="-14664"/>
                  <a:pt x="3700888" y="46775"/>
                  <a:pt x="4001034" y="0"/>
                </a:cubicBezTo>
                <a:cubicBezTo>
                  <a:pt x="4022723" y="245984"/>
                  <a:pt x="4000510" y="301813"/>
                  <a:pt x="4001034" y="511982"/>
                </a:cubicBezTo>
                <a:cubicBezTo>
                  <a:pt x="4001558" y="722151"/>
                  <a:pt x="3947749" y="876326"/>
                  <a:pt x="4001034" y="1003887"/>
                </a:cubicBezTo>
                <a:cubicBezTo>
                  <a:pt x="3859730" y="1014645"/>
                  <a:pt x="3771845" y="975253"/>
                  <a:pt x="3549489" y="1003887"/>
                </a:cubicBezTo>
                <a:cubicBezTo>
                  <a:pt x="3327134" y="1032521"/>
                  <a:pt x="3132890" y="935532"/>
                  <a:pt x="2897892" y="1003887"/>
                </a:cubicBezTo>
                <a:cubicBezTo>
                  <a:pt x="2662894" y="1072242"/>
                  <a:pt x="2542845" y="990541"/>
                  <a:pt x="2286305" y="1003887"/>
                </a:cubicBezTo>
                <a:cubicBezTo>
                  <a:pt x="2029765" y="1017233"/>
                  <a:pt x="1904069" y="982014"/>
                  <a:pt x="1634708" y="1003887"/>
                </a:cubicBezTo>
                <a:cubicBezTo>
                  <a:pt x="1365347" y="1025760"/>
                  <a:pt x="1224424" y="959950"/>
                  <a:pt x="983111" y="1003887"/>
                </a:cubicBezTo>
                <a:cubicBezTo>
                  <a:pt x="741798" y="1047824"/>
                  <a:pt x="322152" y="967093"/>
                  <a:pt x="0" y="1003887"/>
                </a:cubicBezTo>
                <a:cubicBezTo>
                  <a:pt x="-56220" y="859563"/>
                  <a:pt x="24275" y="638813"/>
                  <a:pt x="0" y="532060"/>
                </a:cubicBezTo>
                <a:cubicBezTo>
                  <a:pt x="-24275" y="425307"/>
                  <a:pt x="4278" y="174985"/>
                  <a:pt x="0" y="0"/>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1"/>
            </a:solidFill>
            <a:extLst>
              <a:ext uri="{C807C97D-BFC1-408E-A445-0C87EB9F89A2}">
                <ask:lineSketchStyleProps xmlns:ask="http://schemas.microsoft.com/office/drawing/2018/sketchyshapes" sd="2401878252">
                  <ask:type>
                    <ask:lineSketchScribble/>
                  </ask:type>
                </ask:lineSketchStyleProps>
              </a:ext>
            </a:extLst>
          </a:ln>
        </p:spPr>
        <p:txBody>
          <a:bodyPr vert="horz" lIns="91440" tIns="45720" rIns="91440" bIns="45720" rtlCol="0" anchor="b">
            <a:normAutofit/>
          </a:bodyPr>
          <a:lstStyle/>
          <a:p>
            <a:r>
              <a:rPr lang="es-ES" sz="6000">
                <a:solidFill>
                  <a:schemeClr val="bg1"/>
                </a:solidFill>
              </a:rPr>
              <a:t>Tarea 1</a:t>
            </a:r>
            <a:endParaRPr lang="es-ES" sz="6000" kern="1200">
              <a:solidFill>
                <a:schemeClr val="bg1"/>
              </a:solidFill>
              <a:latin typeface="+mj-lt"/>
              <a:ea typeface="+mj-ea"/>
              <a:cs typeface="+mj-cs"/>
            </a:endParaRPr>
          </a:p>
        </p:txBody>
      </p:sp>
      <p:sp>
        <p:nvSpPr>
          <p:cNvPr id="3" name="CuadroTexto 2">
            <a:extLst>
              <a:ext uri="{FF2B5EF4-FFF2-40B4-BE49-F238E27FC236}">
                <a16:creationId xmlns:a16="http://schemas.microsoft.com/office/drawing/2014/main" id="{2C11BED4-E8D7-2D00-5D0A-23D876E86FD3}"/>
              </a:ext>
            </a:extLst>
          </p:cNvPr>
          <p:cNvSpPr txBox="1"/>
          <p:nvPr/>
        </p:nvSpPr>
        <p:spPr>
          <a:xfrm>
            <a:off x="838200" y="2178643"/>
            <a:ext cx="6067926" cy="2697662"/>
          </a:xfrm>
          <a:prstGeom prst="rect">
            <a:avLst/>
          </a:prstGeom>
          <a:noFill/>
        </p:spPr>
        <p:txBody>
          <a:bodyPr wrap="square">
            <a:spAutoFit/>
          </a:bodyPr>
          <a:lstStyle/>
          <a:p>
            <a:pPr>
              <a:lnSpc>
                <a:spcPct val="107000"/>
              </a:lnSpc>
              <a:spcAft>
                <a:spcPts val="800"/>
              </a:spcAft>
            </a:pPr>
            <a:r>
              <a:rPr lang="es-ES" sz="4000" kern="100">
                <a:effectLst/>
                <a:latin typeface="Calibri" panose="020F0502020204030204" pitchFamily="34" charset="0"/>
                <a:ea typeface="Calibri" panose="020F0502020204030204" pitchFamily="34" charset="0"/>
                <a:cs typeface="Times New Roman" panose="02020603050405020304" pitchFamily="18" charset="0"/>
              </a:rPr>
              <a:t>Crea una carpeta nueva para almacenar correos dentro de Outlook</a:t>
            </a:r>
            <a:r>
              <a:rPr lang="es-ES" sz="4000" kern="100">
                <a:latin typeface="Calibri" panose="020F0502020204030204" pitchFamily="34" charset="0"/>
                <a:ea typeface="Calibri" panose="020F0502020204030204" pitchFamily="34" charset="0"/>
                <a:cs typeface="Times New Roman" panose="02020603050405020304" pitchFamily="18" charset="0"/>
              </a:rPr>
              <a:t> l</a:t>
            </a:r>
            <a:r>
              <a:rPr lang="es-ES" sz="4000" kern="100">
                <a:effectLst/>
                <a:latin typeface="Calibri" panose="020F0502020204030204" pitchFamily="34" charset="0"/>
                <a:ea typeface="Calibri" panose="020F0502020204030204" pitchFamily="34" charset="0"/>
                <a:cs typeface="Times New Roman" panose="02020603050405020304" pitchFamily="18" charset="0"/>
              </a:rPr>
              <a:t>lamada: Seguro/a y con confianza.</a:t>
            </a:r>
          </a:p>
        </p:txBody>
      </p:sp>
    </p:spTree>
    <p:extLst>
      <p:ext uri="{BB962C8B-B14F-4D97-AF65-F5344CB8AC3E}">
        <p14:creationId xmlns:p14="http://schemas.microsoft.com/office/powerpoint/2010/main" val="3442116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0EDB207A-C62E-D9FC-E4F5-FE8301E3D1C4}"/>
              </a:ext>
            </a:extLst>
          </p:cNvPr>
          <p:cNvSpPr>
            <a:spLocks noGrp="1"/>
          </p:cNvSpPr>
          <p:nvPr>
            <p:ph type="body" sz="half" idx="2"/>
          </p:nvPr>
        </p:nvSpPr>
        <p:spPr>
          <a:xfrm>
            <a:off x="838200" y="2634915"/>
            <a:ext cx="5393361" cy="3542047"/>
          </a:xfrm>
        </p:spPr>
        <p:txBody>
          <a:bodyPr vert="horz" lIns="91440" tIns="45720" rIns="91440" bIns="45720" rtlCol="0">
            <a:normAutofit/>
          </a:bodyPr>
          <a:lstStyle/>
          <a:p>
            <a:endParaRPr lang="es-ES" sz="2200"/>
          </a:p>
          <a:p>
            <a:endParaRPr lang="es-ES" sz="2200"/>
          </a:p>
          <a:p>
            <a:endParaRPr lang="es-ES" sz="2200"/>
          </a:p>
          <a:p>
            <a:endParaRPr lang="es-ES" sz="2200"/>
          </a:p>
        </p:txBody>
      </p:sp>
      <p:pic>
        <p:nvPicPr>
          <p:cNvPr id="6" name="Imagen 4" descr="Forma&#10;&#10;Descripción generada automáticamente">
            <a:extLst>
              <a:ext uri="{FF2B5EF4-FFF2-40B4-BE49-F238E27FC236}">
                <a16:creationId xmlns:a16="http://schemas.microsoft.com/office/drawing/2014/main" id="{2F5C8F03-9595-B5D8-D403-8D4362AAF2A7}"/>
              </a:ext>
            </a:extLst>
          </p:cNvPr>
          <p:cNvPicPr>
            <a:picLocks noChangeAspect="1"/>
          </p:cNvPicPr>
          <p:nvPr/>
        </p:nvPicPr>
        <p:blipFill>
          <a:blip r:embed="rId3"/>
          <a:stretch>
            <a:fillRect/>
          </a:stretch>
        </p:blipFill>
        <p:spPr>
          <a:xfrm>
            <a:off x="7887184" y="1191052"/>
            <a:ext cx="3781051" cy="3831917"/>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7" name="Título 1">
            <a:extLst>
              <a:ext uri="{FF2B5EF4-FFF2-40B4-BE49-F238E27FC236}">
                <a16:creationId xmlns:a16="http://schemas.microsoft.com/office/drawing/2014/main" id="{853E236B-74BB-60DE-114E-8109B1F853BD}"/>
              </a:ext>
            </a:extLst>
          </p:cNvPr>
          <p:cNvSpPr>
            <a:spLocks noGrp="1"/>
          </p:cNvSpPr>
          <p:nvPr>
            <p:ph type="title"/>
          </p:nvPr>
        </p:nvSpPr>
        <p:spPr>
          <a:xfrm>
            <a:off x="838200" y="431072"/>
            <a:ext cx="4001034" cy="1003887"/>
          </a:xfrm>
          <a:custGeom>
            <a:avLst/>
            <a:gdLst>
              <a:gd name="connsiteX0" fmla="*/ 0 w 4001034"/>
              <a:gd name="connsiteY0" fmla="*/ 0 h 1003887"/>
              <a:gd name="connsiteX1" fmla="*/ 611587 w 4001034"/>
              <a:gd name="connsiteY1" fmla="*/ 0 h 1003887"/>
              <a:gd name="connsiteX2" fmla="*/ 1103142 w 4001034"/>
              <a:gd name="connsiteY2" fmla="*/ 0 h 1003887"/>
              <a:gd name="connsiteX3" fmla="*/ 1714729 w 4001034"/>
              <a:gd name="connsiteY3" fmla="*/ 0 h 1003887"/>
              <a:gd name="connsiteX4" fmla="*/ 2206284 w 4001034"/>
              <a:gd name="connsiteY4" fmla="*/ 0 h 1003887"/>
              <a:gd name="connsiteX5" fmla="*/ 2817871 w 4001034"/>
              <a:gd name="connsiteY5" fmla="*/ 0 h 1003887"/>
              <a:gd name="connsiteX6" fmla="*/ 3469468 w 4001034"/>
              <a:gd name="connsiteY6" fmla="*/ 0 h 1003887"/>
              <a:gd name="connsiteX7" fmla="*/ 4001034 w 4001034"/>
              <a:gd name="connsiteY7" fmla="*/ 0 h 1003887"/>
              <a:gd name="connsiteX8" fmla="*/ 4001034 w 4001034"/>
              <a:gd name="connsiteY8" fmla="*/ 491905 h 1003887"/>
              <a:gd name="connsiteX9" fmla="*/ 4001034 w 4001034"/>
              <a:gd name="connsiteY9" fmla="*/ 1003887 h 1003887"/>
              <a:gd name="connsiteX10" fmla="*/ 3429458 w 4001034"/>
              <a:gd name="connsiteY10" fmla="*/ 1003887 h 1003887"/>
              <a:gd name="connsiteX11" fmla="*/ 2857881 w 4001034"/>
              <a:gd name="connsiteY11" fmla="*/ 1003887 h 1003887"/>
              <a:gd name="connsiteX12" fmla="*/ 2406336 w 4001034"/>
              <a:gd name="connsiteY12" fmla="*/ 1003887 h 1003887"/>
              <a:gd name="connsiteX13" fmla="*/ 1954791 w 4001034"/>
              <a:gd name="connsiteY13" fmla="*/ 1003887 h 1003887"/>
              <a:gd name="connsiteX14" fmla="*/ 1343204 w 4001034"/>
              <a:gd name="connsiteY14" fmla="*/ 1003887 h 1003887"/>
              <a:gd name="connsiteX15" fmla="*/ 891659 w 4001034"/>
              <a:gd name="connsiteY15" fmla="*/ 1003887 h 1003887"/>
              <a:gd name="connsiteX16" fmla="*/ 0 w 4001034"/>
              <a:gd name="connsiteY16" fmla="*/ 1003887 h 1003887"/>
              <a:gd name="connsiteX17" fmla="*/ 0 w 4001034"/>
              <a:gd name="connsiteY17" fmla="*/ 491905 h 1003887"/>
              <a:gd name="connsiteX18" fmla="*/ 0 w 4001034"/>
              <a:gd name="connsiteY18" fmla="*/ 0 h 100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1034" h="1003887" fill="none" extrusionOk="0">
                <a:moveTo>
                  <a:pt x="0" y="0"/>
                </a:moveTo>
                <a:cubicBezTo>
                  <a:pt x="300504" y="-56271"/>
                  <a:pt x="405689" y="57640"/>
                  <a:pt x="611587" y="0"/>
                </a:cubicBezTo>
                <a:cubicBezTo>
                  <a:pt x="817485" y="-57640"/>
                  <a:pt x="894073" y="12621"/>
                  <a:pt x="1103142" y="0"/>
                </a:cubicBezTo>
                <a:cubicBezTo>
                  <a:pt x="1312212" y="-12621"/>
                  <a:pt x="1520638" y="41527"/>
                  <a:pt x="1714729" y="0"/>
                </a:cubicBezTo>
                <a:cubicBezTo>
                  <a:pt x="1908820" y="-41527"/>
                  <a:pt x="2087639" y="32327"/>
                  <a:pt x="2206284" y="0"/>
                </a:cubicBezTo>
                <a:cubicBezTo>
                  <a:pt x="2324929" y="-32327"/>
                  <a:pt x="2603972" y="60246"/>
                  <a:pt x="2817871" y="0"/>
                </a:cubicBezTo>
                <a:cubicBezTo>
                  <a:pt x="3031770" y="-60246"/>
                  <a:pt x="3263064" y="42476"/>
                  <a:pt x="3469468" y="0"/>
                </a:cubicBezTo>
                <a:cubicBezTo>
                  <a:pt x="3675872" y="-42476"/>
                  <a:pt x="3840024" y="42456"/>
                  <a:pt x="4001034" y="0"/>
                </a:cubicBezTo>
                <a:cubicBezTo>
                  <a:pt x="4002194" y="130289"/>
                  <a:pt x="3979391" y="264130"/>
                  <a:pt x="4001034" y="491905"/>
                </a:cubicBezTo>
                <a:cubicBezTo>
                  <a:pt x="4022677" y="719680"/>
                  <a:pt x="3964501" y="845765"/>
                  <a:pt x="4001034" y="1003887"/>
                </a:cubicBezTo>
                <a:cubicBezTo>
                  <a:pt x="3812131" y="1007372"/>
                  <a:pt x="3577402" y="1002864"/>
                  <a:pt x="3429458" y="1003887"/>
                </a:cubicBezTo>
                <a:cubicBezTo>
                  <a:pt x="3281514" y="1004910"/>
                  <a:pt x="3103012" y="943228"/>
                  <a:pt x="2857881" y="1003887"/>
                </a:cubicBezTo>
                <a:cubicBezTo>
                  <a:pt x="2612750" y="1064546"/>
                  <a:pt x="2598774" y="953249"/>
                  <a:pt x="2406336" y="1003887"/>
                </a:cubicBezTo>
                <a:cubicBezTo>
                  <a:pt x="2213899" y="1054525"/>
                  <a:pt x="2051692" y="954028"/>
                  <a:pt x="1954791" y="1003887"/>
                </a:cubicBezTo>
                <a:cubicBezTo>
                  <a:pt x="1857891" y="1053746"/>
                  <a:pt x="1510698" y="957355"/>
                  <a:pt x="1343204" y="1003887"/>
                </a:cubicBezTo>
                <a:cubicBezTo>
                  <a:pt x="1175710" y="1050419"/>
                  <a:pt x="1010291" y="990780"/>
                  <a:pt x="891659" y="1003887"/>
                </a:cubicBezTo>
                <a:cubicBezTo>
                  <a:pt x="773027" y="1016994"/>
                  <a:pt x="391386" y="956336"/>
                  <a:pt x="0" y="1003887"/>
                </a:cubicBezTo>
                <a:cubicBezTo>
                  <a:pt x="-44344" y="763167"/>
                  <a:pt x="42583" y="742772"/>
                  <a:pt x="0" y="491905"/>
                </a:cubicBezTo>
                <a:cubicBezTo>
                  <a:pt x="-42583" y="241038"/>
                  <a:pt x="4925" y="228192"/>
                  <a:pt x="0" y="0"/>
                </a:cubicBezTo>
                <a:close/>
              </a:path>
              <a:path w="4001034" h="1003887" stroke="0" extrusionOk="0">
                <a:moveTo>
                  <a:pt x="0" y="0"/>
                </a:moveTo>
                <a:cubicBezTo>
                  <a:pt x="165216" y="-52751"/>
                  <a:pt x="497995" y="14332"/>
                  <a:pt x="651597" y="0"/>
                </a:cubicBezTo>
                <a:cubicBezTo>
                  <a:pt x="805199" y="-14332"/>
                  <a:pt x="901871" y="51400"/>
                  <a:pt x="1103142" y="0"/>
                </a:cubicBezTo>
                <a:cubicBezTo>
                  <a:pt x="1304414" y="-51400"/>
                  <a:pt x="1461957" y="7281"/>
                  <a:pt x="1594698" y="0"/>
                </a:cubicBezTo>
                <a:cubicBezTo>
                  <a:pt x="1727439" y="-7281"/>
                  <a:pt x="2063841" y="51370"/>
                  <a:pt x="2206284" y="0"/>
                </a:cubicBezTo>
                <a:cubicBezTo>
                  <a:pt x="2348727" y="-51370"/>
                  <a:pt x="2677544" y="24072"/>
                  <a:pt x="2857881" y="0"/>
                </a:cubicBezTo>
                <a:cubicBezTo>
                  <a:pt x="3038218" y="-24072"/>
                  <a:pt x="3195268" y="14664"/>
                  <a:pt x="3309427" y="0"/>
                </a:cubicBezTo>
                <a:cubicBezTo>
                  <a:pt x="3423586" y="-14664"/>
                  <a:pt x="3700888" y="46775"/>
                  <a:pt x="4001034" y="0"/>
                </a:cubicBezTo>
                <a:cubicBezTo>
                  <a:pt x="4022723" y="245984"/>
                  <a:pt x="4000510" y="301813"/>
                  <a:pt x="4001034" y="511982"/>
                </a:cubicBezTo>
                <a:cubicBezTo>
                  <a:pt x="4001558" y="722151"/>
                  <a:pt x="3947749" y="876326"/>
                  <a:pt x="4001034" y="1003887"/>
                </a:cubicBezTo>
                <a:cubicBezTo>
                  <a:pt x="3859730" y="1014645"/>
                  <a:pt x="3771845" y="975253"/>
                  <a:pt x="3549489" y="1003887"/>
                </a:cubicBezTo>
                <a:cubicBezTo>
                  <a:pt x="3327134" y="1032521"/>
                  <a:pt x="3132890" y="935532"/>
                  <a:pt x="2897892" y="1003887"/>
                </a:cubicBezTo>
                <a:cubicBezTo>
                  <a:pt x="2662894" y="1072242"/>
                  <a:pt x="2542845" y="990541"/>
                  <a:pt x="2286305" y="1003887"/>
                </a:cubicBezTo>
                <a:cubicBezTo>
                  <a:pt x="2029765" y="1017233"/>
                  <a:pt x="1904069" y="982014"/>
                  <a:pt x="1634708" y="1003887"/>
                </a:cubicBezTo>
                <a:cubicBezTo>
                  <a:pt x="1365347" y="1025760"/>
                  <a:pt x="1224424" y="959950"/>
                  <a:pt x="983111" y="1003887"/>
                </a:cubicBezTo>
                <a:cubicBezTo>
                  <a:pt x="741798" y="1047824"/>
                  <a:pt x="322152" y="967093"/>
                  <a:pt x="0" y="1003887"/>
                </a:cubicBezTo>
                <a:cubicBezTo>
                  <a:pt x="-56220" y="859563"/>
                  <a:pt x="24275" y="638813"/>
                  <a:pt x="0" y="532060"/>
                </a:cubicBezTo>
                <a:cubicBezTo>
                  <a:pt x="-24275" y="425307"/>
                  <a:pt x="4278" y="174985"/>
                  <a:pt x="0" y="0"/>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1"/>
            </a:solidFill>
            <a:extLst>
              <a:ext uri="{C807C97D-BFC1-408E-A445-0C87EB9F89A2}">
                <ask:lineSketchStyleProps xmlns:ask="http://schemas.microsoft.com/office/drawing/2018/sketchyshapes" sd="2401878252">
                  <ask:type>
                    <ask:lineSketchScribble/>
                  </ask:type>
                </ask:lineSketchStyleProps>
              </a:ext>
            </a:extLst>
          </a:ln>
        </p:spPr>
        <p:txBody>
          <a:bodyPr vert="horz" lIns="91440" tIns="45720" rIns="91440" bIns="45720" rtlCol="0" anchor="b">
            <a:normAutofit/>
          </a:bodyPr>
          <a:lstStyle/>
          <a:p>
            <a:r>
              <a:rPr lang="es-ES" sz="6000">
                <a:solidFill>
                  <a:schemeClr val="bg1"/>
                </a:solidFill>
              </a:rPr>
              <a:t>Tarea 2</a:t>
            </a:r>
            <a:endParaRPr lang="es-ES" sz="6000" kern="1200">
              <a:solidFill>
                <a:schemeClr val="bg1"/>
              </a:solidFill>
              <a:latin typeface="+mj-lt"/>
              <a:ea typeface="+mj-ea"/>
              <a:cs typeface="+mj-cs"/>
            </a:endParaRPr>
          </a:p>
        </p:txBody>
      </p:sp>
      <p:sp>
        <p:nvSpPr>
          <p:cNvPr id="3" name="CuadroTexto 2">
            <a:extLst>
              <a:ext uri="{FF2B5EF4-FFF2-40B4-BE49-F238E27FC236}">
                <a16:creationId xmlns:a16="http://schemas.microsoft.com/office/drawing/2014/main" id="{2C11BED4-E8D7-2D00-5D0A-23D876E86FD3}"/>
              </a:ext>
            </a:extLst>
          </p:cNvPr>
          <p:cNvSpPr txBox="1"/>
          <p:nvPr/>
        </p:nvSpPr>
        <p:spPr>
          <a:xfrm>
            <a:off x="838200" y="2178643"/>
            <a:ext cx="6067926" cy="1380378"/>
          </a:xfrm>
          <a:prstGeom prst="rect">
            <a:avLst/>
          </a:prstGeom>
          <a:noFill/>
        </p:spPr>
        <p:txBody>
          <a:bodyPr wrap="square">
            <a:spAutoFit/>
          </a:bodyPr>
          <a:lstStyle/>
          <a:p>
            <a:pPr>
              <a:lnSpc>
                <a:spcPct val="107000"/>
              </a:lnSpc>
              <a:spcAft>
                <a:spcPts val="800"/>
              </a:spcAft>
            </a:pPr>
            <a:r>
              <a:rPr lang="es-ES" sz="4000" kern="100">
                <a:effectLst/>
                <a:latin typeface="Calibri" panose="020F0502020204030204" pitchFamily="34" charset="0"/>
                <a:ea typeface="Calibri" panose="020F0502020204030204" pitchFamily="34" charset="0"/>
                <a:cs typeface="Times New Roman" panose="02020603050405020304" pitchFamily="18" charset="0"/>
              </a:rPr>
              <a:t>Crea </a:t>
            </a:r>
            <a:r>
              <a:rPr lang="es-ES" sz="4000">
                <a:effectLst/>
                <a:latin typeface="Calibri" panose="020F0502020204030204" pitchFamily="34" charset="0"/>
                <a:ea typeface="Calibri" panose="020F0502020204030204" pitchFamily="34" charset="0"/>
                <a:cs typeface="Times New Roman" panose="02020603050405020304" pitchFamily="18" charset="0"/>
              </a:rPr>
              <a:t>una firma para añadir a tus correos.</a:t>
            </a:r>
            <a:endParaRPr lang="es-ES" sz="40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2873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0EDB207A-C62E-D9FC-E4F5-FE8301E3D1C4}"/>
              </a:ext>
            </a:extLst>
          </p:cNvPr>
          <p:cNvSpPr>
            <a:spLocks noGrp="1"/>
          </p:cNvSpPr>
          <p:nvPr>
            <p:ph type="body" sz="half" idx="2"/>
          </p:nvPr>
        </p:nvSpPr>
        <p:spPr>
          <a:xfrm>
            <a:off x="838200" y="2634915"/>
            <a:ext cx="5393361" cy="3542047"/>
          </a:xfrm>
        </p:spPr>
        <p:txBody>
          <a:bodyPr vert="horz" lIns="91440" tIns="45720" rIns="91440" bIns="45720" rtlCol="0">
            <a:normAutofit/>
          </a:bodyPr>
          <a:lstStyle/>
          <a:p>
            <a:endParaRPr lang="es-ES" sz="2200"/>
          </a:p>
          <a:p>
            <a:endParaRPr lang="es-ES" sz="2200"/>
          </a:p>
          <a:p>
            <a:endParaRPr lang="es-ES" sz="2200"/>
          </a:p>
          <a:p>
            <a:endParaRPr lang="es-ES" sz="2200"/>
          </a:p>
        </p:txBody>
      </p:sp>
      <p:pic>
        <p:nvPicPr>
          <p:cNvPr id="6" name="Imagen 4" descr="Forma&#10;&#10;Descripción generada automáticamente">
            <a:extLst>
              <a:ext uri="{FF2B5EF4-FFF2-40B4-BE49-F238E27FC236}">
                <a16:creationId xmlns:a16="http://schemas.microsoft.com/office/drawing/2014/main" id="{2F5C8F03-9595-B5D8-D403-8D4362AAF2A7}"/>
              </a:ext>
            </a:extLst>
          </p:cNvPr>
          <p:cNvPicPr>
            <a:picLocks noChangeAspect="1"/>
          </p:cNvPicPr>
          <p:nvPr/>
        </p:nvPicPr>
        <p:blipFill>
          <a:blip r:embed="rId3"/>
          <a:stretch>
            <a:fillRect/>
          </a:stretch>
        </p:blipFill>
        <p:spPr>
          <a:xfrm>
            <a:off x="7887184" y="1191052"/>
            <a:ext cx="3781051" cy="3831917"/>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7" name="Título 1">
            <a:extLst>
              <a:ext uri="{FF2B5EF4-FFF2-40B4-BE49-F238E27FC236}">
                <a16:creationId xmlns:a16="http://schemas.microsoft.com/office/drawing/2014/main" id="{853E236B-74BB-60DE-114E-8109B1F853BD}"/>
              </a:ext>
            </a:extLst>
          </p:cNvPr>
          <p:cNvSpPr>
            <a:spLocks noGrp="1"/>
          </p:cNvSpPr>
          <p:nvPr>
            <p:ph type="title"/>
          </p:nvPr>
        </p:nvSpPr>
        <p:spPr>
          <a:xfrm>
            <a:off x="838200" y="431072"/>
            <a:ext cx="4001034" cy="1003887"/>
          </a:xfrm>
          <a:custGeom>
            <a:avLst/>
            <a:gdLst>
              <a:gd name="connsiteX0" fmla="*/ 0 w 4001034"/>
              <a:gd name="connsiteY0" fmla="*/ 0 h 1003887"/>
              <a:gd name="connsiteX1" fmla="*/ 611587 w 4001034"/>
              <a:gd name="connsiteY1" fmla="*/ 0 h 1003887"/>
              <a:gd name="connsiteX2" fmla="*/ 1103142 w 4001034"/>
              <a:gd name="connsiteY2" fmla="*/ 0 h 1003887"/>
              <a:gd name="connsiteX3" fmla="*/ 1714729 w 4001034"/>
              <a:gd name="connsiteY3" fmla="*/ 0 h 1003887"/>
              <a:gd name="connsiteX4" fmla="*/ 2206284 w 4001034"/>
              <a:gd name="connsiteY4" fmla="*/ 0 h 1003887"/>
              <a:gd name="connsiteX5" fmla="*/ 2817871 w 4001034"/>
              <a:gd name="connsiteY5" fmla="*/ 0 h 1003887"/>
              <a:gd name="connsiteX6" fmla="*/ 3469468 w 4001034"/>
              <a:gd name="connsiteY6" fmla="*/ 0 h 1003887"/>
              <a:gd name="connsiteX7" fmla="*/ 4001034 w 4001034"/>
              <a:gd name="connsiteY7" fmla="*/ 0 h 1003887"/>
              <a:gd name="connsiteX8" fmla="*/ 4001034 w 4001034"/>
              <a:gd name="connsiteY8" fmla="*/ 491905 h 1003887"/>
              <a:gd name="connsiteX9" fmla="*/ 4001034 w 4001034"/>
              <a:gd name="connsiteY9" fmla="*/ 1003887 h 1003887"/>
              <a:gd name="connsiteX10" fmla="*/ 3429458 w 4001034"/>
              <a:gd name="connsiteY10" fmla="*/ 1003887 h 1003887"/>
              <a:gd name="connsiteX11" fmla="*/ 2857881 w 4001034"/>
              <a:gd name="connsiteY11" fmla="*/ 1003887 h 1003887"/>
              <a:gd name="connsiteX12" fmla="*/ 2406336 w 4001034"/>
              <a:gd name="connsiteY12" fmla="*/ 1003887 h 1003887"/>
              <a:gd name="connsiteX13" fmla="*/ 1954791 w 4001034"/>
              <a:gd name="connsiteY13" fmla="*/ 1003887 h 1003887"/>
              <a:gd name="connsiteX14" fmla="*/ 1343204 w 4001034"/>
              <a:gd name="connsiteY14" fmla="*/ 1003887 h 1003887"/>
              <a:gd name="connsiteX15" fmla="*/ 891659 w 4001034"/>
              <a:gd name="connsiteY15" fmla="*/ 1003887 h 1003887"/>
              <a:gd name="connsiteX16" fmla="*/ 0 w 4001034"/>
              <a:gd name="connsiteY16" fmla="*/ 1003887 h 1003887"/>
              <a:gd name="connsiteX17" fmla="*/ 0 w 4001034"/>
              <a:gd name="connsiteY17" fmla="*/ 491905 h 1003887"/>
              <a:gd name="connsiteX18" fmla="*/ 0 w 4001034"/>
              <a:gd name="connsiteY18" fmla="*/ 0 h 100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1034" h="1003887" fill="none" extrusionOk="0">
                <a:moveTo>
                  <a:pt x="0" y="0"/>
                </a:moveTo>
                <a:cubicBezTo>
                  <a:pt x="300504" y="-56271"/>
                  <a:pt x="405689" y="57640"/>
                  <a:pt x="611587" y="0"/>
                </a:cubicBezTo>
                <a:cubicBezTo>
                  <a:pt x="817485" y="-57640"/>
                  <a:pt x="894073" y="12621"/>
                  <a:pt x="1103142" y="0"/>
                </a:cubicBezTo>
                <a:cubicBezTo>
                  <a:pt x="1312212" y="-12621"/>
                  <a:pt x="1520638" y="41527"/>
                  <a:pt x="1714729" y="0"/>
                </a:cubicBezTo>
                <a:cubicBezTo>
                  <a:pt x="1908820" y="-41527"/>
                  <a:pt x="2087639" y="32327"/>
                  <a:pt x="2206284" y="0"/>
                </a:cubicBezTo>
                <a:cubicBezTo>
                  <a:pt x="2324929" y="-32327"/>
                  <a:pt x="2603972" y="60246"/>
                  <a:pt x="2817871" y="0"/>
                </a:cubicBezTo>
                <a:cubicBezTo>
                  <a:pt x="3031770" y="-60246"/>
                  <a:pt x="3263064" y="42476"/>
                  <a:pt x="3469468" y="0"/>
                </a:cubicBezTo>
                <a:cubicBezTo>
                  <a:pt x="3675872" y="-42476"/>
                  <a:pt x="3840024" y="42456"/>
                  <a:pt x="4001034" y="0"/>
                </a:cubicBezTo>
                <a:cubicBezTo>
                  <a:pt x="4002194" y="130289"/>
                  <a:pt x="3979391" y="264130"/>
                  <a:pt x="4001034" y="491905"/>
                </a:cubicBezTo>
                <a:cubicBezTo>
                  <a:pt x="4022677" y="719680"/>
                  <a:pt x="3964501" y="845765"/>
                  <a:pt x="4001034" y="1003887"/>
                </a:cubicBezTo>
                <a:cubicBezTo>
                  <a:pt x="3812131" y="1007372"/>
                  <a:pt x="3577402" y="1002864"/>
                  <a:pt x="3429458" y="1003887"/>
                </a:cubicBezTo>
                <a:cubicBezTo>
                  <a:pt x="3281514" y="1004910"/>
                  <a:pt x="3103012" y="943228"/>
                  <a:pt x="2857881" y="1003887"/>
                </a:cubicBezTo>
                <a:cubicBezTo>
                  <a:pt x="2612750" y="1064546"/>
                  <a:pt x="2598774" y="953249"/>
                  <a:pt x="2406336" y="1003887"/>
                </a:cubicBezTo>
                <a:cubicBezTo>
                  <a:pt x="2213899" y="1054525"/>
                  <a:pt x="2051692" y="954028"/>
                  <a:pt x="1954791" y="1003887"/>
                </a:cubicBezTo>
                <a:cubicBezTo>
                  <a:pt x="1857891" y="1053746"/>
                  <a:pt x="1510698" y="957355"/>
                  <a:pt x="1343204" y="1003887"/>
                </a:cubicBezTo>
                <a:cubicBezTo>
                  <a:pt x="1175710" y="1050419"/>
                  <a:pt x="1010291" y="990780"/>
                  <a:pt x="891659" y="1003887"/>
                </a:cubicBezTo>
                <a:cubicBezTo>
                  <a:pt x="773027" y="1016994"/>
                  <a:pt x="391386" y="956336"/>
                  <a:pt x="0" y="1003887"/>
                </a:cubicBezTo>
                <a:cubicBezTo>
                  <a:pt x="-44344" y="763167"/>
                  <a:pt x="42583" y="742772"/>
                  <a:pt x="0" y="491905"/>
                </a:cubicBezTo>
                <a:cubicBezTo>
                  <a:pt x="-42583" y="241038"/>
                  <a:pt x="4925" y="228192"/>
                  <a:pt x="0" y="0"/>
                </a:cubicBezTo>
                <a:close/>
              </a:path>
              <a:path w="4001034" h="1003887" stroke="0" extrusionOk="0">
                <a:moveTo>
                  <a:pt x="0" y="0"/>
                </a:moveTo>
                <a:cubicBezTo>
                  <a:pt x="165216" y="-52751"/>
                  <a:pt x="497995" y="14332"/>
                  <a:pt x="651597" y="0"/>
                </a:cubicBezTo>
                <a:cubicBezTo>
                  <a:pt x="805199" y="-14332"/>
                  <a:pt x="901871" y="51400"/>
                  <a:pt x="1103142" y="0"/>
                </a:cubicBezTo>
                <a:cubicBezTo>
                  <a:pt x="1304414" y="-51400"/>
                  <a:pt x="1461957" y="7281"/>
                  <a:pt x="1594698" y="0"/>
                </a:cubicBezTo>
                <a:cubicBezTo>
                  <a:pt x="1727439" y="-7281"/>
                  <a:pt x="2063841" y="51370"/>
                  <a:pt x="2206284" y="0"/>
                </a:cubicBezTo>
                <a:cubicBezTo>
                  <a:pt x="2348727" y="-51370"/>
                  <a:pt x="2677544" y="24072"/>
                  <a:pt x="2857881" y="0"/>
                </a:cubicBezTo>
                <a:cubicBezTo>
                  <a:pt x="3038218" y="-24072"/>
                  <a:pt x="3195268" y="14664"/>
                  <a:pt x="3309427" y="0"/>
                </a:cubicBezTo>
                <a:cubicBezTo>
                  <a:pt x="3423586" y="-14664"/>
                  <a:pt x="3700888" y="46775"/>
                  <a:pt x="4001034" y="0"/>
                </a:cubicBezTo>
                <a:cubicBezTo>
                  <a:pt x="4022723" y="245984"/>
                  <a:pt x="4000510" y="301813"/>
                  <a:pt x="4001034" y="511982"/>
                </a:cubicBezTo>
                <a:cubicBezTo>
                  <a:pt x="4001558" y="722151"/>
                  <a:pt x="3947749" y="876326"/>
                  <a:pt x="4001034" y="1003887"/>
                </a:cubicBezTo>
                <a:cubicBezTo>
                  <a:pt x="3859730" y="1014645"/>
                  <a:pt x="3771845" y="975253"/>
                  <a:pt x="3549489" y="1003887"/>
                </a:cubicBezTo>
                <a:cubicBezTo>
                  <a:pt x="3327134" y="1032521"/>
                  <a:pt x="3132890" y="935532"/>
                  <a:pt x="2897892" y="1003887"/>
                </a:cubicBezTo>
                <a:cubicBezTo>
                  <a:pt x="2662894" y="1072242"/>
                  <a:pt x="2542845" y="990541"/>
                  <a:pt x="2286305" y="1003887"/>
                </a:cubicBezTo>
                <a:cubicBezTo>
                  <a:pt x="2029765" y="1017233"/>
                  <a:pt x="1904069" y="982014"/>
                  <a:pt x="1634708" y="1003887"/>
                </a:cubicBezTo>
                <a:cubicBezTo>
                  <a:pt x="1365347" y="1025760"/>
                  <a:pt x="1224424" y="959950"/>
                  <a:pt x="983111" y="1003887"/>
                </a:cubicBezTo>
                <a:cubicBezTo>
                  <a:pt x="741798" y="1047824"/>
                  <a:pt x="322152" y="967093"/>
                  <a:pt x="0" y="1003887"/>
                </a:cubicBezTo>
                <a:cubicBezTo>
                  <a:pt x="-56220" y="859563"/>
                  <a:pt x="24275" y="638813"/>
                  <a:pt x="0" y="532060"/>
                </a:cubicBezTo>
                <a:cubicBezTo>
                  <a:pt x="-24275" y="425307"/>
                  <a:pt x="4278" y="174985"/>
                  <a:pt x="0" y="0"/>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1"/>
            </a:solidFill>
            <a:extLst>
              <a:ext uri="{C807C97D-BFC1-408E-A445-0C87EB9F89A2}">
                <ask:lineSketchStyleProps xmlns:ask="http://schemas.microsoft.com/office/drawing/2018/sketchyshapes" sd="2401878252">
                  <ask:type>
                    <ask:lineSketchScribble/>
                  </ask:type>
                </ask:lineSketchStyleProps>
              </a:ext>
            </a:extLst>
          </a:ln>
        </p:spPr>
        <p:txBody>
          <a:bodyPr vert="horz" lIns="91440" tIns="45720" rIns="91440" bIns="45720" rtlCol="0" anchor="b">
            <a:normAutofit/>
          </a:bodyPr>
          <a:lstStyle/>
          <a:p>
            <a:r>
              <a:rPr lang="es-ES" sz="6000">
                <a:solidFill>
                  <a:schemeClr val="bg1"/>
                </a:solidFill>
              </a:rPr>
              <a:t>Tarea 3</a:t>
            </a:r>
            <a:endParaRPr lang="es-ES" sz="6000" kern="1200">
              <a:solidFill>
                <a:schemeClr val="bg1"/>
              </a:solidFill>
              <a:latin typeface="+mj-lt"/>
              <a:ea typeface="+mj-ea"/>
              <a:cs typeface="+mj-cs"/>
            </a:endParaRPr>
          </a:p>
        </p:txBody>
      </p:sp>
      <p:sp>
        <p:nvSpPr>
          <p:cNvPr id="3" name="CuadroTexto 2">
            <a:extLst>
              <a:ext uri="{FF2B5EF4-FFF2-40B4-BE49-F238E27FC236}">
                <a16:creationId xmlns:a16="http://schemas.microsoft.com/office/drawing/2014/main" id="{2C11BED4-E8D7-2D00-5D0A-23D876E86FD3}"/>
              </a:ext>
            </a:extLst>
          </p:cNvPr>
          <p:cNvSpPr txBox="1"/>
          <p:nvPr/>
        </p:nvSpPr>
        <p:spPr>
          <a:xfrm>
            <a:off x="838200" y="2178643"/>
            <a:ext cx="6067926" cy="4776179"/>
          </a:xfrm>
          <a:prstGeom prst="rect">
            <a:avLst/>
          </a:prstGeom>
          <a:noFill/>
        </p:spPr>
        <p:txBody>
          <a:bodyPr wrap="square">
            <a:spAutoFit/>
          </a:bodyPr>
          <a:lstStyle/>
          <a:p>
            <a:pPr>
              <a:lnSpc>
                <a:spcPct val="107000"/>
              </a:lnSpc>
              <a:spcAft>
                <a:spcPts val="800"/>
              </a:spcAft>
            </a:pPr>
            <a:r>
              <a:rPr lang="es-ES_tradnl" sz="4000" kern="100">
                <a:effectLst/>
                <a:latin typeface="Calibri" panose="020F0502020204030204" pitchFamily="34" charset="0"/>
                <a:ea typeface="Calibri" panose="020F0502020204030204" pitchFamily="34" charset="0"/>
                <a:cs typeface="Times New Roman" panose="02020603050405020304" pitchFamily="18" charset="0"/>
              </a:rPr>
              <a:t>Establece una respuesta automática (solo para las siguientes dos horas) que responda: "No puedo atenderte estoy en un curso" </a:t>
            </a:r>
            <a:endParaRPr lang="es-ES" sz="40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S" sz="40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4832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0EDB207A-C62E-D9FC-E4F5-FE8301E3D1C4}"/>
              </a:ext>
            </a:extLst>
          </p:cNvPr>
          <p:cNvSpPr>
            <a:spLocks noGrp="1"/>
          </p:cNvSpPr>
          <p:nvPr>
            <p:ph type="body" sz="half" idx="2"/>
          </p:nvPr>
        </p:nvSpPr>
        <p:spPr>
          <a:xfrm>
            <a:off x="838200" y="2634915"/>
            <a:ext cx="5393361" cy="3542047"/>
          </a:xfrm>
        </p:spPr>
        <p:txBody>
          <a:bodyPr vert="horz" lIns="91440" tIns="45720" rIns="91440" bIns="45720" rtlCol="0">
            <a:normAutofit/>
          </a:bodyPr>
          <a:lstStyle/>
          <a:p>
            <a:endParaRPr lang="es-ES" sz="2200"/>
          </a:p>
          <a:p>
            <a:endParaRPr lang="es-ES" sz="2200"/>
          </a:p>
          <a:p>
            <a:endParaRPr lang="es-ES" sz="2200"/>
          </a:p>
          <a:p>
            <a:endParaRPr lang="es-ES" sz="2200"/>
          </a:p>
        </p:txBody>
      </p:sp>
      <p:pic>
        <p:nvPicPr>
          <p:cNvPr id="6" name="Imagen 4" descr="Forma&#10;&#10;Descripción generada automáticamente">
            <a:extLst>
              <a:ext uri="{FF2B5EF4-FFF2-40B4-BE49-F238E27FC236}">
                <a16:creationId xmlns:a16="http://schemas.microsoft.com/office/drawing/2014/main" id="{2F5C8F03-9595-B5D8-D403-8D4362AAF2A7}"/>
              </a:ext>
            </a:extLst>
          </p:cNvPr>
          <p:cNvPicPr>
            <a:picLocks noChangeAspect="1"/>
          </p:cNvPicPr>
          <p:nvPr/>
        </p:nvPicPr>
        <p:blipFill>
          <a:blip r:embed="rId2"/>
          <a:stretch>
            <a:fillRect/>
          </a:stretch>
        </p:blipFill>
        <p:spPr>
          <a:xfrm>
            <a:off x="7887184" y="1191052"/>
            <a:ext cx="3781051" cy="3831917"/>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7" name="Título 1">
            <a:extLst>
              <a:ext uri="{FF2B5EF4-FFF2-40B4-BE49-F238E27FC236}">
                <a16:creationId xmlns:a16="http://schemas.microsoft.com/office/drawing/2014/main" id="{853E236B-74BB-60DE-114E-8109B1F853BD}"/>
              </a:ext>
            </a:extLst>
          </p:cNvPr>
          <p:cNvSpPr>
            <a:spLocks noGrp="1"/>
          </p:cNvSpPr>
          <p:nvPr>
            <p:ph type="title"/>
          </p:nvPr>
        </p:nvSpPr>
        <p:spPr>
          <a:xfrm>
            <a:off x="838200" y="431072"/>
            <a:ext cx="4001034" cy="1003887"/>
          </a:xfrm>
          <a:custGeom>
            <a:avLst/>
            <a:gdLst>
              <a:gd name="connsiteX0" fmla="*/ 0 w 4001034"/>
              <a:gd name="connsiteY0" fmla="*/ 0 h 1003887"/>
              <a:gd name="connsiteX1" fmla="*/ 611587 w 4001034"/>
              <a:gd name="connsiteY1" fmla="*/ 0 h 1003887"/>
              <a:gd name="connsiteX2" fmla="*/ 1103142 w 4001034"/>
              <a:gd name="connsiteY2" fmla="*/ 0 h 1003887"/>
              <a:gd name="connsiteX3" fmla="*/ 1714729 w 4001034"/>
              <a:gd name="connsiteY3" fmla="*/ 0 h 1003887"/>
              <a:gd name="connsiteX4" fmla="*/ 2206284 w 4001034"/>
              <a:gd name="connsiteY4" fmla="*/ 0 h 1003887"/>
              <a:gd name="connsiteX5" fmla="*/ 2817871 w 4001034"/>
              <a:gd name="connsiteY5" fmla="*/ 0 h 1003887"/>
              <a:gd name="connsiteX6" fmla="*/ 3469468 w 4001034"/>
              <a:gd name="connsiteY6" fmla="*/ 0 h 1003887"/>
              <a:gd name="connsiteX7" fmla="*/ 4001034 w 4001034"/>
              <a:gd name="connsiteY7" fmla="*/ 0 h 1003887"/>
              <a:gd name="connsiteX8" fmla="*/ 4001034 w 4001034"/>
              <a:gd name="connsiteY8" fmla="*/ 491905 h 1003887"/>
              <a:gd name="connsiteX9" fmla="*/ 4001034 w 4001034"/>
              <a:gd name="connsiteY9" fmla="*/ 1003887 h 1003887"/>
              <a:gd name="connsiteX10" fmla="*/ 3429458 w 4001034"/>
              <a:gd name="connsiteY10" fmla="*/ 1003887 h 1003887"/>
              <a:gd name="connsiteX11" fmla="*/ 2857881 w 4001034"/>
              <a:gd name="connsiteY11" fmla="*/ 1003887 h 1003887"/>
              <a:gd name="connsiteX12" fmla="*/ 2406336 w 4001034"/>
              <a:gd name="connsiteY12" fmla="*/ 1003887 h 1003887"/>
              <a:gd name="connsiteX13" fmla="*/ 1954791 w 4001034"/>
              <a:gd name="connsiteY13" fmla="*/ 1003887 h 1003887"/>
              <a:gd name="connsiteX14" fmla="*/ 1343204 w 4001034"/>
              <a:gd name="connsiteY14" fmla="*/ 1003887 h 1003887"/>
              <a:gd name="connsiteX15" fmla="*/ 891659 w 4001034"/>
              <a:gd name="connsiteY15" fmla="*/ 1003887 h 1003887"/>
              <a:gd name="connsiteX16" fmla="*/ 0 w 4001034"/>
              <a:gd name="connsiteY16" fmla="*/ 1003887 h 1003887"/>
              <a:gd name="connsiteX17" fmla="*/ 0 w 4001034"/>
              <a:gd name="connsiteY17" fmla="*/ 491905 h 1003887"/>
              <a:gd name="connsiteX18" fmla="*/ 0 w 4001034"/>
              <a:gd name="connsiteY18" fmla="*/ 0 h 100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1034" h="1003887" fill="none" extrusionOk="0">
                <a:moveTo>
                  <a:pt x="0" y="0"/>
                </a:moveTo>
                <a:cubicBezTo>
                  <a:pt x="300504" y="-56271"/>
                  <a:pt x="405689" y="57640"/>
                  <a:pt x="611587" y="0"/>
                </a:cubicBezTo>
                <a:cubicBezTo>
                  <a:pt x="817485" y="-57640"/>
                  <a:pt x="894073" y="12621"/>
                  <a:pt x="1103142" y="0"/>
                </a:cubicBezTo>
                <a:cubicBezTo>
                  <a:pt x="1312212" y="-12621"/>
                  <a:pt x="1520638" y="41527"/>
                  <a:pt x="1714729" y="0"/>
                </a:cubicBezTo>
                <a:cubicBezTo>
                  <a:pt x="1908820" y="-41527"/>
                  <a:pt x="2087639" y="32327"/>
                  <a:pt x="2206284" y="0"/>
                </a:cubicBezTo>
                <a:cubicBezTo>
                  <a:pt x="2324929" y="-32327"/>
                  <a:pt x="2603972" y="60246"/>
                  <a:pt x="2817871" y="0"/>
                </a:cubicBezTo>
                <a:cubicBezTo>
                  <a:pt x="3031770" y="-60246"/>
                  <a:pt x="3263064" y="42476"/>
                  <a:pt x="3469468" y="0"/>
                </a:cubicBezTo>
                <a:cubicBezTo>
                  <a:pt x="3675872" y="-42476"/>
                  <a:pt x="3840024" y="42456"/>
                  <a:pt x="4001034" y="0"/>
                </a:cubicBezTo>
                <a:cubicBezTo>
                  <a:pt x="4002194" y="130289"/>
                  <a:pt x="3979391" y="264130"/>
                  <a:pt x="4001034" y="491905"/>
                </a:cubicBezTo>
                <a:cubicBezTo>
                  <a:pt x="4022677" y="719680"/>
                  <a:pt x="3964501" y="845765"/>
                  <a:pt x="4001034" y="1003887"/>
                </a:cubicBezTo>
                <a:cubicBezTo>
                  <a:pt x="3812131" y="1007372"/>
                  <a:pt x="3577402" y="1002864"/>
                  <a:pt x="3429458" y="1003887"/>
                </a:cubicBezTo>
                <a:cubicBezTo>
                  <a:pt x="3281514" y="1004910"/>
                  <a:pt x="3103012" y="943228"/>
                  <a:pt x="2857881" y="1003887"/>
                </a:cubicBezTo>
                <a:cubicBezTo>
                  <a:pt x="2612750" y="1064546"/>
                  <a:pt x="2598774" y="953249"/>
                  <a:pt x="2406336" y="1003887"/>
                </a:cubicBezTo>
                <a:cubicBezTo>
                  <a:pt x="2213899" y="1054525"/>
                  <a:pt x="2051692" y="954028"/>
                  <a:pt x="1954791" y="1003887"/>
                </a:cubicBezTo>
                <a:cubicBezTo>
                  <a:pt x="1857891" y="1053746"/>
                  <a:pt x="1510698" y="957355"/>
                  <a:pt x="1343204" y="1003887"/>
                </a:cubicBezTo>
                <a:cubicBezTo>
                  <a:pt x="1175710" y="1050419"/>
                  <a:pt x="1010291" y="990780"/>
                  <a:pt x="891659" y="1003887"/>
                </a:cubicBezTo>
                <a:cubicBezTo>
                  <a:pt x="773027" y="1016994"/>
                  <a:pt x="391386" y="956336"/>
                  <a:pt x="0" y="1003887"/>
                </a:cubicBezTo>
                <a:cubicBezTo>
                  <a:pt x="-44344" y="763167"/>
                  <a:pt x="42583" y="742772"/>
                  <a:pt x="0" y="491905"/>
                </a:cubicBezTo>
                <a:cubicBezTo>
                  <a:pt x="-42583" y="241038"/>
                  <a:pt x="4925" y="228192"/>
                  <a:pt x="0" y="0"/>
                </a:cubicBezTo>
                <a:close/>
              </a:path>
              <a:path w="4001034" h="1003887" stroke="0" extrusionOk="0">
                <a:moveTo>
                  <a:pt x="0" y="0"/>
                </a:moveTo>
                <a:cubicBezTo>
                  <a:pt x="165216" y="-52751"/>
                  <a:pt x="497995" y="14332"/>
                  <a:pt x="651597" y="0"/>
                </a:cubicBezTo>
                <a:cubicBezTo>
                  <a:pt x="805199" y="-14332"/>
                  <a:pt x="901871" y="51400"/>
                  <a:pt x="1103142" y="0"/>
                </a:cubicBezTo>
                <a:cubicBezTo>
                  <a:pt x="1304414" y="-51400"/>
                  <a:pt x="1461957" y="7281"/>
                  <a:pt x="1594698" y="0"/>
                </a:cubicBezTo>
                <a:cubicBezTo>
                  <a:pt x="1727439" y="-7281"/>
                  <a:pt x="2063841" y="51370"/>
                  <a:pt x="2206284" y="0"/>
                </a:cubicBezTo>
                <a:cubicBezTo>
                  <a:pt x="2348727" y="-51370"/>
                  <a:pt x="2677544" y="24072"/>
                  <a:pt x="2857881" y="0"/>
                </a:cubicBezTo>
                <a:cubicBezTo>
                  <a:pt x="3038218" y="-24072"/>
                  <a:pt x="3195268" y="14664"/>
                  <a:pt x="3309427" y="0"/>
                </a:cubicBezTo>
                <a:cubicBezTo>
                  <a:pt x="3423586" y="-14664"/>
                  <a:pt x="3700888" y="46775"/>
                  <a:pt x="4001034" y="0"/>
                </a:cubicBezTo>
                <a:cubicBezTo>
                  <a:pt x="4022723" y="245984"/>
                  <a:pt x="4000510" y="301813"/>
                  <a:pt x="4001034" y="511982"/>
                </a:cubicBezTo>
                <a:cubicBezTo>
                  <a:pt x="4001558" y="722151"/>
                  <a:pt x="3947749" y="876326"/>
                  <a:pt x="4001034" y="1003887"/>
                </a:cubicBezTo>
                <a:cubicBezTo>
                  <a:pt x="3859730" y="1014645"/>
                  <a:pt x="3771845" y="975253"/>
                  <a:pt x="3549489" y="1003887"/>
                </a:cubicBezTo>
                <a:cubicBezTo>
                  <a:pt x="3327134" y="1032521"/>
                  <a:pt x="3132890" y="935532"/>
                  <a:pt x="2897892" y="1003887"/>
                </a:cubicBezTo>
                <a:cubicBezTo>
                  <a:pt x="2662894" y="1072242"/>
                  <a:pt x="2542845" y="990541"/>
                  <a:pt x="2286305" y="1003887"/>
                </a:cubicBezTo>
                <a:cubicBezTo>
                  <a:pt x="2029765" y="1017233"/>
                  <a:pt x="1904069" y="982014"/>
                  <a:pt x="1634708" y="1003887"/>
                </a:cubicBezTo>
                <a:cubicBezTo>
                  <a:pt x="1365347" y="1025760"/>
                  <a:pt x="1224424" y="959950"/>
                  <a:pt x="983111" y="1003887"/>
                </a:cubicBezTo>
                <a:cubicBezTo>
                  <a:pt x="741798" y="1047824"/>
                  <a:pt x="322152" y="967093"/>
                  <a:pt x="0" y="1003887"/>
                </a:cubicBezTo>
                <a:cubicBezTo>
                  <a:pt x="-56220" y="859563"/>
                  <a:pt x="24275" y="638813"/>
                  <a:pt x="0" y="532060"/>
                </a:cubicBezTo>
                <a:cubicBezTo>
                  <a:pt x="-24275" y="425307"/>
                  <a:pt x="4278" y="174985"/>
                  <a:pt x="0" y="0"/>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1"/>
            </a:solidFill>
            <a:extLst>
              <a:ext uri="{C807C97D-BFC1-408E-A445-0C87EB9F89A2}">
                <ask:lineSketchStyleProps xmlns:ask="http://schemas.microsoft.com/office/drawing/2018/sketchyshapes" sd="2401878252">
                  <ask:type>
                    <ask:lineSketchScribble/>
                  </ask:type>
                </ask:lineSketchStyleProps>
              </a:ext>
            </a:extLst>
          </a:ln>
        </p:spPr>
        <p:txBody>
          <a:bodyPr vert="horz" lIns="91440" tIns="45720" rIns="91440" bIns="45720" rtlCol="0" anchor="b">
            <a:normAutofit/>
          </a:bodyPr>
          <a:lstStyle/>
          <a:p>
            <a:r>
              <a:rPr lang="es-ES" sz="6000">
                <a:solidFill>
                  <a:schemeClr val="bg1"/>
                </a:solidFill>
              </a:rPr>
              <a:t>Tarea 4</a:t>
            </a:r>
            <a:endParaRPr lang="es-ES" sz="6000" kern="1200">
              <a:solidFill>
                <a:schemeClr val="bg1"/>
              </a:solidFill>
              <a:latin typeface="+mj-lt"/>
              <a:ea typeface="+mj-ea"/>
              <a:cs typeface="+mj-cs"/>
            </a:endParaRPr>
          </a:p>
        </p:txBody>
      </p:sp>
      <p:sp>
        <p:nvSpPr>
          <p:cNvPr id="3" name="CuadroTexto 2">
            <a:extLst>
              <a:ext uri="{FF2B5EF4-FFF2-40B4-BE49-F238E27FC236}">
                <a16:creationId xmlns:a16="http://schemas.microsoft.com/office/drawing/2014/main" id="{2C11BED4-E8D7-2D00-5D0A-23D876E86FD3}"/>
              </a:ext>
            </a:extLst>
          </p:cNvPr>
          <p:cNvSpPr txBox="1"/>
          <p:nvPr/>
        </p:nvSpPr>
        <p:spPr>
          <a:xfrm>
            <a:off x="838200" y="2178643"/>
            <a:ext cx="6067926" cy="3458896"/>
          </a:xfrm>
          <a:prstGeom prst="rect">
            <a:avLst/>
          </a:prstGeom>
          <a:noFill/>
        </p:spPr>
        <p:txBody>
          <a:bodyPr wrap="square">
            <a:spAutoFit/>
          </a:bodyPr>
          <a:lstStyle/>
          <a:p>
            <a:pPr>
              <a:lnSpc>
                <a:spcPct val="107000"/>
              </a:lnSpc>
              <a:spcAft>
                <a:spcPts val="800"/>
              </a:spcAft>
            </a:pPr>
            <a:r>
              <a:rPr lang="es-ES_tradnl" sz="4000" kern="100">
                <a:effectLst/>
                <a:latin typeface="Calibri" panose="020F0502020204030204" pitchFamily="34" charset="0"/>
                <a:ea typeface="Calibri" panose="020F0502020204030204" pitchFamily="34" charset="0"/>
                <a:cs typeface="Times New Roman" panose="02020603050405020304" pitchFamily="18" charset="0"/>
              </a:rPr>
              <a:t>Envía un correo a una persona de este curso para confirmar que llega la respuesta automática.</a:t>
            </a:r>
            <a:endParaRPr lang="es-ES" sz="40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S" sz="40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60104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0EDB207A-C62E-D9FC-E4F5-FE8301E3D1C4}"/>
              </a:ext>
            </a:extLst>
          </p:cNvPr>
          <p:cNvSpPr>
            <a:spLocks noGrp="1"/>
          </p:cNvSpPr>
          <p:nvPr>
            <p:ph type="body" sz="half" idx="2"/>
          </p:nvPr>
        </p:nvSpPr>
        <p:spPr>
          <a:xfrm>
            <a:off x="838200" y="2634915"/>
            <a:ext cx="5393361" cy="3542047"/>
          </a:xfrm>
        </p:spPr>
        <p:txBody>
          <a:bodyPr vert="horz" lIns="91440" tIns="45720" rIns="91440" bIns="45720" rtlCol="0">
            <a:normAutofit/>
          </a:bodyPr>
          <a:lstStyle/>
          <a:p>
            <a:endParaRPr lang="es-ES" sz="2200"/>
          </a:p>
          <a:p>
            <a:endParaRPr lang="es-ES" sz="2200"/>
          </a:p>
          <a:p>
            <a:endParaRPr lang="es-ES" sz="2200"/>
          </a:p>
          <a:p>
            <a:endParaRPr lang="es-ES" sz="2200"/>
          </a:p>
        </p:txBody>
      </p:sp>
      <p:pic>
        <p:nvPicPr>
          <p:cNvPr id="6" name="Imagen 4" descr="Forma&#10;&#10;Descripción generada automáticamente">
            <a:extLst>
              <a:ext uri="{FF2B5EF4-FFF2-40B4-BE49-F238E27FC236}">
                <a16:creationId xmlns:a16="http://schemas.microsoft.com/office/drawing/2014/main" id="{2F5C8F03-9595-B5D8-D403-8D4362AAF2A7}"/>
              </a:ext>
            </a:extLst>
          </p:cNvPr>
          <p:cNvPicPr>
            <a:picLocks noChangeAspect="1"/>
          </p:cNvPicPr>
          <p:nvPr/>
        </p:nvPicPr>
        <p:blipFill>
          <a:blip r:embed="rId3"/>
          <a:stretch>
            <a:fillRect/>
          </a:stretch>
        </p:blipFill>
        <p:spPr>
          <a:xfrm>
            <a:off x="7887184" y="1191052"/>
            <a:ext cx="3781051" cy="3831917"/>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7" name="Título 1">
            <a:extLst>
              <a:ext uri="{FF2B5EF4-FFF2-40B4-BE49-F238E27FC236}">
                <a16:creationId xmlns:a16="http://schemas.microsoft.com/office/drawing/2014/main" id="{853E236B-74BB-60DE-114E-8109B1F853BD}"/>
              </a:ext>
            </a:extLst>
          </p:cNvPr>
          <p:cNvSpPr>
            <a:spLocks noGrp="1"/>
          </p:cNvSpPr>
          <p:nvPr>
            <p:ph type="title"/>
          </p:nvPr>
        </p:nvSpPr>
        <p:spPr>
          <a:xfrm>
            <a:off x="838200" y="431072"/>
            <a:ext cx="4001034" cy="1003887"/>
          </a:xfrm>
          <a:custGeom>
            <a:avLst/>
            <a:gdLst>
              <a:gd name="connsiteX0" fmla="*/ 0 w 4001034"/>
              <a:gd name="connsiteY0" fmla="*/ 0 h 1003887"/>
              <a:gd name="connsiteX1" fmla="*/ 611587 w 4001034"/>
              <a:gd name="connsiteY1" fmla="*/ 0 h 1003887"/>
              <a:gd name="connsiteX2" fmla="*/ 1103142 w 4001034"/>
              <a:gd name="connsiteY2" fmla="*/ 0 h 1003887"/>
              <a:gd name="connsiteX3" fmla="*/ 1714729 w 4001034"/>
              <a:gd name="connsiteY3" fmla="*/ 0 h 1003887"/>
              <a:gd name="connsiteX4" fmla="*/ 2206284 w 4001034"/>
              <a:gd name="connsiteY4" fmla="*/ 0 h 1003887"/>
              <a:gd name="connsiteX5" fmla="*/ 2817871 w 4001034"/>
              <a:gd name="connsiteY5" fmla="*/ 0 h 1003887"/>
              <a:gd name="connsiteX6" fmla="*/ 3469468 w 4001034"/>
              <a:gd name="connsiteY6" fmla="*/ 0 h 1003887"/>
              <a:gd name="connsiteX7" fmla="*/ 4001034 w 4001034"/>
              <a:gd name="connsiteY7" fmla="*/ 0 h 1003887"/>
              <a:gd name="connsiteX8" fmla="*/ 4001034 w 4001034"/>
              <a:gd name="connsiteY8" fmla="*/ 491905 h 1003887"/>
              <a:gd name="connsiteX9" fmla="*/ 4001034 w 4001034"/>
              <a:gd name="connsiteY9" fmla="*/ 1003887 h 1003887"/>
              <a:gd name="connsiteX10" fmla="*/ 3429458 w 4001034"/>
              <a:gd name="connsiteY10" fmla="*/ 1003887 h 1003887"/>
              <a:gd name="connsiteX11" fmla="*/ 2857881 w 4001034"/>
              <a:gd name="connsiteY11" fmla="*/ 1003887 h 1003887"/>
              <a:gd name="connsiteX12" fmla="*/ 2406336 w 4001034"/>
              <a:gd name="connsiteY12" fmla="*/ 1003887 h 1003887"/>
              <a:gd name="connsiteX13" fmla="*/ 1954791 w 4001034"/>
              <a:gd name="connsiteY13" fmla="*/ 1003887 h 1003887"/>
              <a:gd name="connsiteX14" fmla="*/ 1343204 w 4001034"/>
              <a:gd name="connsiteY14" fmla="*/ 1003887 h 1003887"/>
              <a:gd name="connsiteX15" fmla="*/ 891659 w 4001034"/>
              <a:gd name="connsiteY15" fmla="*/ 1003887 h 1003887"/>
              <a:gd name="connsiteX16" fmla="*/ 0 w 4001034"/>
              <a:gd name="connsiteY16" fmla="*/ 1003887 h 1003887"/>
              <a:gd name="connsiteX17" fmla="*/ 0 w 4001034"/>
              <a:gd name="connsiteY17" fmla="*/ 491905 h 1003887"/>
              <a:gd name="connsiteX18" fmla="*/ 0 w 4001034"/>
              <a:gd name="connsiteY18" fmla="*/ 0 h 100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1034" h="1003887" fill="none" extrusionOk="0">
                <a:moveTo>
                  <a:pt x="0" y="0"/>
                </a:moveTo>
                <a:cubicBezTo>
                  <a:pt x="300504" y="-56271"/>
                  <a:pt x="405689" y="57640"/>
                  <a:pt x="611587" y="0"/>
                </a:cubicBezTo>
                <a:cubicBezTo>
                  <a:pt x="817485" y="-57640"/>
                  <a:pt x="894073" y="12621"/>
                  <a:pt x="1103142" y="0"/>
                </a:cubicBezTo>
                <a:cubicBezTo>
                  <a:pt x="1312212" y="-12621"/>
                  <a:pt x="1520638" y="41527"/>
                  <a:pt x="1714729" y="0"/>
                </a:cubicBezTo>
                <a:cubicBezTo>
                  <a:pt x="1908820" y="-41527"/>
                  <a:pt x="2087639" y="32327"/>
                  <a:pt x="2206284" y="0"/>
                </a:cubicBezTo>
                <a:cubicBezTo>
                  <a:pt x="2324929" y="-32327"/>
                  <a:pt x="2603972" y="60246"/>
                  <a:pt x="2817871" y="0"/>
                </a:cubicBezTo>
                <a:cubicBezTo>
                  <a:pt x="3031770" y="-60246"/>
                  <a:pt x="3263064" y="42476"/>
                  <a:pt x="3469468" y="0"/>
                </a:cubicBezTo>
                <a:cubicBezTo>
                  <a:pt x="3675872" y="-42476"/>
                  <a:pt x="3840024" y="42456"/>
                  <a:pt x="4001034" y="0"/>
                </a:cubicBezTo>
                <a:cubicBezTo>
                  <a:pt x="4002194" y="130289"/>
                  <a:pt x="3979391" y="264130"/>
                  <a:pt x="4001034" y="491905"/>
                </a:cubicBezTo>
                <a:cubicBezTo>
                  <a:pt x="4022677" y="719680"/>
                  <a:pt x="3964501" y="845765"/>
                  <a:pt x="4001034" y="1003887"/>
                </a:cubicBezTo>
                <a:cubicBezTo>
                  <a:pt x="3812131" y="1007372"/>
                  <a:pt x="3577402" y="1002864"/>
                  <a:pt x="3429458" y="1003887"/>
                </a:cubicBezTo>
                <a:cubicBezTo>
                  <a:pt x="3281514" y="1004910"/>
                  <a:pt x="3103012" y="943228"/>
                  <a:pt x="2857881" y="1003887"/>
                </a:cubicBezTo>
                <a:cubicBezTo>
                  <a:pt x="2612750" y="1064546"/>
                  <a:pt x="2598774" y="953249"/>
                  <a:pt x="2406336" y="1003887"/>
                </a:cubicBezTo>
                <a:cubicBezTo>
                  <a:pt x="2213899" y="1054525"/>
                  <a:pt x="2051692" y="954028"/>
                  <a:pt x="1954791" y="1003887"/>
                </a:cubicBezTo>
                <a:cubicBezTo>
                  <a:pt x="1857891" y="1053746"/>
                  <a:pt x="1510698" y="957355"/>
                  <a:pt x="1343204" y="1003887"/>
                </a:cubicBezTo>
                <a:cubicBezTo>
                  <a:pt x="1175710" y="1050419"/>
                  <a:pt x="1010291" y="990780"/>
                  <a:pt x="891659" y="1003887"/>
                </a:cubicBezTo>
                <a:cubicBezTo>
                  <a:pt x="773027" y="1016994"/>
                  <a:pt x="391386" y="956336"/>
                  <a:pt x="0" y="1003887"/>
                </a:cubicBezTo>
                <a:cubicBezTo>
                  <a:pt x="-44344" y="763167"/>
                  <a:pt x="42583" y="742772"/>
                  <a:pt x="0" y="491905"/>
                </a:cubicBezTo>
                <a:cubicBezTo>
                  <a:pt x="-42583" y="241038"/>
                  <a:pt x="4925" y="228192"/>
                  <a:pt x="0" y="0"/>
                </a:cubicBezTo>
                <a:close/>
              </a:path>
              <a:path w="4001034" h="1003887" stroke="0" extrusionOk="0">
                <a:moveTo>
                  <a:pt x="0" y="0"/>
                </a:moveTo>
                <a:cubicBezTo>
                  <a:pt x="165216" y="-52751"/>
                  <a:pt x="497995" y="14332"/>
                  <a:pt x="651597" y="0"/>
                </a:cubicBezTo>
                <a:cubicBezTo>
                  <a:pt x="805199" y="-14332"/>
                  <a:pt x="901871" y="51400"/>
                  <a:pt x="1103142" y="0"/>
                </a:cubicBezTo>
                <a:cubicBezTo>
                  <a:pt x="1304414" y="-51400"/>
                  <a:pt x="1461957" y="7281"/>
                  <a:pt x="1594698" y="0"/>
                </a:cubicBezTo>
                <a:cubicBezTo>
                  <a:pt x="1727439" y="-7281"/>
                  <a:pt x="2063841" y="51370"/>
                  <a:pt x="2206284" y="0"/>
                </a:cubicBezTo>
                <a:cubicBezTo>
                  <a:pt x="2348727" y="-51370"/>
                  <a:pt x="2677544" y="24072"/>
                  <a:pt x="2857881" y="0"/>
                </a:cubicBezTo>
                <a:cubicBezTo>
                  <a:pt x="3038218" y="-24072"/>
                  <a:pt x="3195268" y="14664"/>
                  <a:pt x="3309427" y="0"/>
                </a:cubicBezTo>
                <a:cubicBezTo>
                  <a:pt x="3423586" y="-14664"/>
                  <a:pt x="3700888" y="46775"/>
                  <a:pt x="4001034" y="0"/>
                </a:cubicBezTo>
                <a:cubicBezTo>
                  <a:pt x="4022723" y="245984"/>
                  <a:pt x="4000510" y="301813"/>
                  <a:pt x="4001034" y="511982"/>
                </a:cubicBezTo>
                <a:cubicBezTo>
                  <a:pt x="4001558" y="722151"/>
                  <a:pt x="3947749" y="876326"/>
                  <a:pt x="4001034" y="1003887"/>
                </a:cubicBezTo>
                <a:cubicBezTo>
                  <a:pt x="3859730" y="1014645"/>
                  <a:pt x="3771845" y="975253"/>
                  <a:pt x="3549489" y="1003887"/>
                </a:cubicBezTo>
                <a:cubicBezTo>
                  <a:pt x="3327134" y="1032521"/>
                  <a:pt x="3132890" y="935532"/>
                  <a:pt x="2897892" y="1003887"/>
                </a:cubicBezTo>
                <a:cubicBezTo>
                  <a:pt x="2662894" y="1072242"/>
                  <a:pt x="2542845" y="990541"/>
                  <a:pt x="2286305" y="1003887"/>
                </a:cubicBezTo>
                <a:cubicBezTo>
                  <a:pt x="2029765" y="1017233"/>
                  <a:pt x="1904069" y="982014"/>
                  <a:pt x="1634708" y="1003887"/>
                </a:cubicBezTo>
                <a:cubicBezTo>
                  <a:pt x="1365347" y="1025760"/>
                  <a:pt x="1224424" y="959950"/>
                  <a:pt x="983111" y="1003887"/>
                </a:cubicBezTo>
                <a:cubicBezTo>
                  <a:pt x="741798" y="1047824"/>
                  <a:pt x="322152" y="967093"/>
                  <a:pt x="0" y="1003887"/>
                </a:cubicBezTo>
                <a:cubicBezTo>
                  <a:pt x="-56220" y="859563"/>
                  <a:pt x="24275" y="638813"/>
                  <a:pt x="0" y="532060"/>
                </a:cubicBezTo>
                <a:cubicBezTo>
                  <a:pt x="-24275" y="425307"/>
                  <a:pt x="4278" y="174985"/>
                  <a:pt x="0" y="0"/>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1"/>
            </a:solidFill>
            <a:extLst>
              <a:ext uri="{C807C97D-BFC1-408E-A445-0C87EB9F89A2}">
                <ask:lineSketchStyleProps xmlns:ask="http://schemas.microsoft.com/office/drawing/2018/sketchyshapes" sd="2401878252">
                  <ask:type>
                    <ask:lineSketchScribble/>
                  </ask:type>
                </ask:lineSketchStyleProps>
              </a:ext>
            </a:extLst>
          </a:ln>
        </p:spPr>
        <p:txBody>
          <a:bodyPr vert="horz" lIns="91440" tIns="45720" rIns="91440" bIns="45720" rtlCol="0" anchor="b">
            <a:normAutofit/>
          </a:bodyPr>
          <a:lstStyle/>
          <a:p>
            <a:r>
              <a:rPr lang="es-ES" sz="6000">
                <a:solidFill>
                  <a:schemeClr val="bg1"/>
                </a:solidFill>
              </a:rPr>
              <a:t>Tarea 5</a:t>
            </a:r>
            <a:endParaRPr lang="es-ES" sz="6000" kern="1200">
              <a:solidFill>
                <a:schemeClr val="bg1"/>
              </a:solidFill>
              <a:latin typeface="+mj-lt"/>
              <a:ea typeface="+mj-ea"/>
              <a:cs typeface="+mj-cs"/>
            </a:endParaRPr>
          </a:p>
        </p:txBody>
      </p:sp>
      <p:sp>
        <p:nvSpPr>
          <p:cNvPr id="3" name="CuadroTexto 2">
            <a:extLst>
              <a:ext uri="{FF2B5EF4-FFF2-40B4-BE49-F238E27FC236}">
                <a16:creationId xmlns:a16="http://schemas.microsoft.com/office/drawing/2014/main" id="{2C11BED4-E8D7-2D00-5D0A-23D876E86FD3}"/>
              </a:ext>
            </a:extLst>
          </p:cNvPr>
          <p:cNvSpPr txBox="1"/>
          <p:nvPr/>
        </p:nvSpPr>
        <p:spPr>
          <a:xfrm>
            <a:off x="838200" y="2178643"/>
            <a:ext cx="6067926" cy="2697662"/>
          </a:xfrm>
          <a:prstGeom prst="rect">
            <a:avLst/>
          </a:prstGeom>
          <a:noFill/>
        </p:spPr>
        <p:txBody>
          <a:bodyPr wrap="square">
            <a:spAutoFit/>
          </a:bodyPr>
          <a:lstStyle/>
          <a:p>
            <a:pPr>
              <a:lnSpc>
                <a:spcPct val="107000"/>
              </a:lnSpc>
              <a:spcAft>
                <a:spcPts val="800"/>
              </a:spcAft>
            </a:pPr>
            <a:r>
              <a:rPr lang="es-ES" sz="4000" kern="100">
                <a:effectLst/>
                <a:latin typeface="Calibri" panose="020F0502020204030204" pitchFamily="34" charset="0"/>
                <a:ea typeface="Calibri" panose="020F0502020204030204" pitchFamily="34" charset="0"/>
                <a:cs typeface="Times New Roman" panose="02020603050405020304" pitchFamily="18" charset="0"/>
              </a:rPr>
              <a:t>Crea una regla que mande los correos que te enviemos a la carpeta: seguro/a y con confianza.</a:t>
            </a:r>
          </a:p>
        </p:txBody>
      </p:sp>
    </p:spTree>
    <p:extLst>
      <p:ext uri="{BB962C8B-B14F-4D97-AF65-F5344CB8AC3E}">
        <p14:creationId xmlns:p14="http://schemas.microsoft.com/office/powerpoint/2010/main" val="466189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427D15F9-FBA9-45B6-A1EE-7E26109074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1">
            <a:extLst>
              <a:ext uri="{FF2B5EF4-FFF2-40B4-BE49-F238E27FC236}">
                <a16:creationId xmlns:a16="http://schemas.microsoft.com/office/drawing/2014/main" id="{549D845D-9A57-49AC-9523-BB0D6DA6FE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3348EFE1-9D21-4DC0-8EC9-C887670613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45">
              <a:extLst>
                <a:ext uri="{FF2B5EF4-FFF2-40B4-BE49-F238E27FC236}">
                  <a16:creationId xmlns:a16="http://schemas.microsoft.com/office/drawing/2014/main" id="{D9CD0CF4-76F6-470E-A8EF-DD74FC196C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71645EB6-7E0C-491E-9A5B-C25E80A64A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47">
              <a:extLst>
                <a:ext uri="{FF2B5EF4-FFF2-40B4-BE49-F238E27FC236}">
                  <a16:creationId xmlns:a16="http://schemas.microsoft.com/office/drawing/2014/main" id="{D20E5CAC-62A4-48E1-9F9F-1F81766831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053A11D2-F06B-447E-96A7-27A21A8FA6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ítulo 1">
            <a:extLst>
              <a:ext uri="{FF2B5EF4-FFF2-40B4-BE49-F238E27FC236}">
                <a16:creationId xmlns:a16="http://schemas.microsoft.com/office/drawing/2014/main" id="{CC087A8D-1D77-740A-6812-0FEC1A88DA88}"/>
              </a:ext>
            </a:extLst>
          </p:cNvPr>
          <p:cNvSpPr>
            <a:spLocks noGrp="1"/>
          </p:cNvSpPr>
          <p:nvPr>
            <p:ph type="title"/>
          </p:nvPr>
        </p:nvSpPr>
        <p:spPr>
          <a:xfrm>
            <a:off x="1047280" y="759805"/>
            <a:ext cx="10306520" cy="1325563"/>
          </a:xfrm>
        </p:spPr>
        <p:txBody>
          <a:bodyPr>
            <a:normAutofit/>
          </a:bodyPr>
          <a:lstStyle/>
          <a:p>
            <a:r>
              <a:rPr lang="es-ES" sz="4000" i="1">
                <a:solidFill>
                  <a:srgbClr val="FFFFFF"/>
                </a:solidFill>
              </a:rPr>
              <a:t>Cita</a:t>
            </a:r>
          </a:p>
        </p:txBody>
      </p:sp>
      <p:pic>
        <p:nvPicPr>
          <p:cNvPr id="5" name="Imagen 5" descr="Un hombre con un traje de color negro&#10;&#10;Descripción generada automáticamente">
            <a:extLst>
              <a:ext uri="{FF2B5EF4-FFF2-40B4-BE49-F238E27FC236}">
                <a16:creationId xmlns:a16="http://schemas.microsoft.com/office/drawing/2014/main" id="{2CA52405-EDE4-ABB8-2574-A714E4A13ADE}"/>
              </a:ext>
            </a:extLst>
          </p:cNvPr>
          <p:cNvPicPr>
            <a:picLocks noChangeAspect="1"/>
          </p:cNvPicPr>
          <p:nvPr/>
        </p:nvPicPr>
        <p:blipFill rotWithShape="1">
          <a:blip r:embed="rId3"/>
          <a:srcRect l="18875" r="25273" b="1"/>
          <a:stretch/>
        </p:blipFill>
        <p:spPr>
          <a:xfrm>
            <a:off x="1424902" y="2629333"/>
            <a:ext cx="3209779" cy="3289458"/>
          </a:xfrm>
          <a:prstGeom prst="rect">
            <a:avLst/>
          </a:prstGeom>
        </p:spPr>
      </p:pic>
      <p:sp>
        <p:nvSpPr>
          <p:cNvPr id="3" name="Marcador de contenido 2">
            <a:extLst>
              <a:ext uri="{FF2B5EF4-FFF2-40B4-BE49-F238E27FC236}">
                <a16:creationId xmlns:a16="http://schemas.microsoft.com/office/drawing/2014/main" id="{87642830-01FE-63C7-DCF4-1C1AF7755589}"/>
              </a:ext>
            </a:extLst>
          </p:cNvPr>
          <p:cNvSpPr>
            <a:spLocks noGrp="1"/>
          </p:cNvSpPr>
          <p:nvPr>
            <p:ph idx="1"/>
          </p:nvPr>
        </p:nvSpPr>
        <p:spPr>
          <a:xfrm>
            <a:off x="5295569" y="2494450"/>
            <a:ext cx="5471529" cy="3563159"/>
          </a:xfrm>
        </p:spPr>
        <p:txBody>
          <a:bodyPr vert="horz" lIns="91440" tIns="45720" rIns="91440" bIns="45720" rtlCol="0">
            <a:normAutofit/>
          </a:bodyPr>
          <a:lstStyle/>
          <a:p>
            <a:pPr marL="0" indent="0">
              <a:buNone/>
            </a:pPr>
            <a:endParaRPr lang="es-ES" sz="2400" i="1"/>
          </a:p>
          <a:p>
            <a:pPr marL="0" indent="0">
              <a:buNone/>
            </a:pPr>
            <a:r>
              <a:rPr lang="es-ES" sz="2400" i="1"/>
              <a:t>"Las empresas invierten millones en firewalls, cifrado y dispositivos para acceder de forma segura y es dinero malgastado, porque ninguna de estas medidas corrige el nexo más débil de la cadena, el usuario."</a:t>
            </a:r>
            <a:endParaRPr lang="es-ES" sz="2400"/>
          </a:p>
          <a:p>
            <a:pPr marL="0" indent="0">
              <a:buNone/>
            </a:pPr>
            <a:endParaRPr lang="es-ES" sz="2400"/>
          </a:p>
          <a:p>
            <a:pPr marL="0" indent="0">
              <a:buNone/>
            </a:pPr>
            <a:r>
              <a:rPr lang="es-ES" sz="2400"/>
              <a:t>-Kevin Mitnick</a:t>
            </a:r>
          </a:p>
        </p:txBody>
      </p:sp>
    </p:spTree>
    <p:extLst>
      <p:ext uri="{BB962C8B-B14F-4D97-AF65-F5344CB8AC3E}">
        <p14:creationId xmlns:p14="http://schemas.microsoft.com/office/powerpoint/2010/main" val="4077454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0EDB207A-C62E-D9FC-E4F5-FE8301E3D1C4}"/>
              </a:ext>
            </a:extLst>
          </p:cNvPr>
          <p:cNvSpPr>
            <a:spLocks noGrp="1"/>
          </p:cNvSpPr>
          <p:nvPr>
            <p:ph type="body" sz="half" idx="2"/>
          </p:nvPr>
        </p:nvSpPr>
        <p:spPr>
          <a:xfrm>
            <a:off x="838200" y="2634915"/>
            <a:ext cx="5393361" cy="3542047"/>
          </a:xfrm>
        </p:spPr>
        <p:txBody>
          <a:bodyPr vert="horz" lIns="91440" tIns="45720" rIns="91440" bIns="45720" rtlCol="0">
            <a:normAutofit/>
          </a:bodyPr>
          <a:lstStyle/>
          <a:p>
            <a:endParaRPr lang="es-ES" sz="2200"/>
          </a:p>
          <a:p>
            <a:endParaRPr lang="es-ES" sz="2200"/>
          </a:p>
          <a:p>
            <a:endParaRPr lang="es-ES" sz="2200"/>
          </a:p>
          <a:p>
            <a:endParaRPr lang="es-ES" sz="2200"/>
          </a:p>
        </p:txBody>
      </p:sp>
      <p:pic>
        <p:nvPicPr>
          <p:cNvPr id="6" name="Imagen 4" descr="Forma&#10;&#10;Descripción generada automáticamente">
            <a:extLst>
              <a:ext uri="{FF2B5EF4-FFF2-40B4-BE49-F238E27FC236}">
                <a16:creationId xmlns:a16="http://schemas.microsoft.com/office/drawing/2014/main" id="{2F5C8F03-9595-B5D8-D403-8D4362AAF2A7}"/>
              </a:ext>
            </a:extLst>
          </p:cNvPr>
          <p:cNvPicPr>
            <a:picLocks noChangeAspect="1"/>
          </p:cNvPicPr>
          <p:nvPr/>
        </p:nvPicPr>
        <p:blipFill>
          <a:blip r:embed="rId3"/>
          <a:stretch>
            <a:fillRect/>
          </a:stretch>
        </p:blipFill>
        <p:spPr>
          <a:xfrm>
            <a:off x="7887184" y="1191052"/>
            <a:ext cx="3781051" cy="3831917"/>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7" name="Título 1">
            <a:extLst>
              <a:ext uri="{FF2B5EF4-FFF2-40B4-BE49-F238E27FC236}">
                <a16:creationId xmlns:a16="http://schemas.microsoft.com/office/drawing/2014/main" id="{853E236B-74BB-60DE-114E-8109B1F853BD}"/>
              </a:ext>
            </a:extLst>
          </p:cNvPr>
          <p:cNvSpPr>
            <a:spLocks noGrp="1"/>
          </p:cNvSpPr>
          <p:nvPr>
            <p:ph type="title"/>
          </p:nvPr>
        </p:nvSpPr>
        <p:spPr>
          <a:xfrm>
            <a:off x="838200" y="431072"/>
            <a:ext cx="4001034" cy="1003887"/>
          </a:xfrm>
          <a:custGeom>
            <a:avLst/>
            <a:gdLst>
              <a:gd name="connsiteX0" fmla="*/ 0 w 4001034"/>
              <a:gd name="connsiteY0" fmla="*/ 0 h 1003887"/>
              <a:gd name="connsiteX1" fmla="*/ 611587 w 4001034"/>
              <a:gd name="connsiteY1" fmla="*/ 0 h 1003887"/>
              <a:gd name="connsiteX2" fmla="*/ 1103142 w 4001034"/>
              <a:gd name="connsiteY2" fmla="*/ 0 h 1003887"/>
              <a:gd name="connsiteX3" fmla="*/ 1714729 w 4001034"/>
              <a:gd name="connsiteY3" fmla="*/ 0 h 1003887"/>
              <a:gd name="connsiteX4" fmla="*/ 2206284 w 4001034"/>
              <a:gd name="connsiteY4" fmla="*/ 0 h 1003887"/>
              <a:gd name="connsiteX5" fmla="*/ 2817871 w 4001034"/>
              <a:gd name="connsiteY5" fmla="*/ 0 h 1003887"/>
              <a:gd name="connsiteX6" fmla="*/ 3469468 w 4001034"/>
              <a:gd name="connsiteY6" fmla="*/ 0 h 1003887"/>
              <a:gd name="connsiteX7" fmla="*/ 4001034 w 4001034"/>
              <a:gd name="connsiteY7" fmla="*/ 0 h 1003887"/>
              <a:gd name="connsiteX8" fmla="*/ 4001034 w 4001034"/>
              <a:gd name="connsiteY8" fmla="*/ 491905 h 1003887"/>
              <a:gd name="connsiteX9" fmla="*/ 4001034 w 4001034"/>
              <a:gd name="connsiteY9" fmla="*/ 1003887 h 1003887"/>
              <a:gd name="connsiteX10" fmla="*/ 3429458 w 4001034"/>
              <a:gd name="connsiteY10" fmla="*/ 1003887 h 1003887"/>
              <a:gd name="connsiteX11" fmla="*/ 2857881 w 4001034"/>
              <a:gd name="connsiteY11" fmla="*/ 1003887 h 1003887"/>
              <a:gd name="connsiteX12" fmla="*/ 2406336 w 4001034"/>
              <a:gd name="connsiteY12" fmla="*/ 1003887 h 1003887"/>
              <a:gd name="connsiteX13" fmla="*/ 1954791 w 4001034"/>
              <a:gd name="connsiteY13" fmla="*/ 1003887 h 1003887"/>
              <a:gd name="connsiteX14" fmla="*/ 1343204 w 4001034"/>
              <a:gd name="connsiteY14" fmla="*/ 1003887 h 1003887"/>
              <a:gd name="connsiteX15" fmla="*/ 891659 w 4001034"/>
              <a:gd name="connsiteY15" fmla="*/ 1003887 h 1003887"/>
              <a:gd name="connsiteX16" fmla="*/ 0 w 4001034"/>
              <a:gd name="connsiteY16" fmla="*/ 1003887 h 1003887"/>
              <a:gd name="connsiteX17" fmla="*/ 0 w 4001034"/>
              <a:gd name="connsiteY17" fmla="*/ 491905 h 1003887"/>
              <a:gd name="connsiteX18" fmla="*/ 0 w 4001034"/>
              <a:gd name="connsiteY18" fmla="*/ 0 h 100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1034" h="1003887" fill="none" extrusionOk="0">
                <a:moveTo>
                  <a:pt x="0" y="0"/>
                </a:moveTo>
                <a:cubicBezTo>
                  <a:pt x="300504" y="-56271"/>
                  <a:pt x="405689" y="57640"/>
                  <a:pt x="611587" y="0"/>
                </a:cubicBezTo>
                <a:cubicBezTo>
                  <a:pt x="817485" y="-57640"/>
                  <a:pt x="894073" y="12621"/>
                  <a:pt x="1103142" y="0"/>
                </a:cubicBezTo>
                <a:cubicBezTo>
                  <a:pt x="1312212" y="-12621"/>
                  <a:pt x="1520638" y="41527"/>
                  <a:pt x="1714729" y="0"/>
                </a:cubicBezTo>
                <a:cubicBezTo>
                  <a:pt x="1908820" y="-41527"/>
                  <a:pt x="2087639" y="32327"/>
                  <a:pt x="2206284" y="0"/>
                </a:cubicBezTo>
                <a:cubicBezTo>
                  <a:pt x="2324929" y="-32327"/>
                  <a:pt x="2603972" y="60246"/>
                  <a:pt x="2817871" y="0"/>
                </a:cubicBezTo>
                <a:cubicBezTo>
                  <a:pt x="3031770" y="-60246"/>
                  <a:pt x="3263064" y="42476"/>
                  <a:pt x="3469468" y="0"/>
                </a:cubicBezTo>
                <a:cubicBezTo>
                  <a:pt x="3675872" y="-42476"/>
                  <a:pt x="3840024" y="42456"/>
                  <a:pt x="4001034" y="0"/>
                </a:cubicBezTo>
                <a:cubicBezTo>
                  <a:pt x="4002194" y="130289"/>
                  <a:pt x="3979391" y="264130"/>
                  <a:pt x="4001034" y="491905"/>
                </a:cubicBezTo>
                <a:cubicBezTo>
                  <a:pt x="4022677" y="719680"/>
                  <a:pt x="3964501" y="845765"/>
                  <a:pt x="4001034" y="1003887"/>
                </a:cubicBezTo>
                <a:cubicBezTo>
                  <a:pt x="3812131" y="1007372"/>
                  <a:pt x="3577402" y="1002864"/>
                  <a:pt x="3429458" y="1003887"/>
                </a:cubicBezTo>
                <a:cubicBezTo>
                  <a:pt x="3281514" y="1004910"/>
                  <a:pt x="3103012" y="943228"/>
                  <a:pt x="2857881" y="1003887"/>
                </a:cubicBezTo>
                <a:cubicBezTo>
                  <a:pt x="2612750" y="1064546"/>
                  <a:pt x="2598774" y="953249"/>
                  <a:pt x="2406336" y="1003887"/>
                </a:cubicBezTo>
                <a:cubicBezTo>
                  <a:pt x="2213899" y="1054525"/>
                  <a:pt x="2051692" y="954028"/>
                  <a:pt x="1954791" y="1003887"/>
                </a:cubicBezTo>
                <a:cubicBezTo>
                  <a:pt x="1857891" y="1053746"/>
                  <a:pt x="1510698" y="957355"/>
                  <a:pt x="1343204" y="1003887"/>
                </a:cubicBezTo>
                <a:cubicBezTo>
                  <a:pt x="1175710" y="1050419"/>
                  <a:pt x="1010291" y="990780"/>
                  <a:pt x="891659" y="1003887"/>
                </a:cubicBezTo>
                <a:cubicBezTo>
                  <a:pt x="773027" y="1016994"/>
                  <a:pt x="391386" y="956336"/>
                  <a:pt x="0" y="1003887"/>
                </a:cubicBezTo>
                <a:cubicBezTo>
                  <a:pt x="-44344" y="763167"/>
                  <a:pt x="42583" y="742772"/>
                  <a:pt x="0" y="491905"/>
                </a:cubicBezTo>
                <a:cubicBezTo>
                  <a:pt x="-42583" y="241038"/>
                  <a:pt x="4925" y="228192"/>
                  <a:pt x="0" y="0"/>
                </a:cubicBezTo>
                <a:close/>
              </a:path>
              <a:path w="4001034" h="1003887" stroke="0" extrusionOk="0">
                <a:moveTo>
                  <a:pt x="0" y="0"/>
                </a:moveTo>
                <a:cubicBezTo>
                  <a:pt x="165216" y="-52751"/>
                  <a:pt x="497995" y="14332"/>
                  <a:pt x="651597" y="0"/>
                </a:cubicBezTo>
                <a:cubicBezTo>
                  <a:pt x="805199" y="-14332"/>
                  <a:pt x="901871" y="51400"/>
                  <a:pt x="1103142" y="0"/>
                </a:cubicBezTo>
                <a:cubicBezTo>
                  <a:pt x="1304414" y="-51400"/>
                  <a:pt x="1461957" y="7281"/>
                  <a:pt x="1594698" y="0"/>
                </a:cubicBezTo>
                <a:cubicBezTo>
                  <a:pt x="1727439" y="-7281"/>
                  <a:pt x="2063841" y="51370"/>
                  <a:pt x="2206284" y="0"/>
                </a:cubicBezTo>
                <a:cubicBezTo>
                  <a:pt x="2348727" y="-51370"/>
                  <a:pt x="2677544" y="24072"/>
                  <a:pt x="2857881" y="0"/>
                </a:cubicBezTo>
                <a:cubicBezTo>
                  <a:pt x="3038218" y="-24072"/>
                  <a:pt x="3195268" y="14664"/>
                  <a:pt x="3309427" y="0"/>
                </a:cubicBezTo>
                <a:cubicBezTo>
                  <a:pt x="3423586" y="-14664"/>
                  <a:pt x="3700888" y="46775"/>
                  <a:pt x="4001034" y="0"/>
                </a:cubicBezTo>
                <a:cubicBezTo>
                  <a:pt x="4022723" y="245984"/>
                  <a:pt x="4000510" y="301813"/>
                  <a:pt x="4001034" y="511982"/>
                </a:cubicBezTo>
                <a:cubicBezTo>
                  <a:pt x="4001558" y="722151"/>
                  <a:pt x="3947749" y="876326"/>
                  <a:pt x="4001034" y="1003887"/>
                </a:cubicBezTo>
                <a:cubicBezTo>
                  <a:pt x="3859730" y="1014645"/>
                  <a:pt x="3771845" y="975253"/>
                  <a:pt x="3549489" y="1003887"/>
                </a:cubicBezTo>
                <a:cubicBezTo>
                  <a:pt x="3327134" y="1032521"/>
                  <a:pt x="3132890" y="935532"/>
                  <a:pt x="2897892" y="1003887"/>
                </a:cubicBezTo>
                <a:cubicBezTo>
                  <a:pt x="2662894" y="1072242"/>
                  <a:pt x="2542845" y="990541"/>
                  <a:pt x="2286305" y="1003887"/>
                </a:cubicBezTo>
                <a:cubicBezTo>
                  <a:pt x="2029765" y="1017233"/>
                  <a:pt x="1904069" y="982014"/>
                  <a:pt x="1634708" y="1003887"/>
                </a:cubicBezTo>
                <a:cubicBezTo>
                  <a:pt x="1365347" y="1025760"/>
                  <a:pt x="1224424" y="959950"/>
                  <a:pt x="983111" y="1003887"/>
                </a:cubicBezTo>
                <a:cubicBezTo>
                  <a:pt x="741798" y="1047824"/>
                  <a:pt x="322152" y="967093"/>
                  <a:pt x="0" y="1003887"/>
                </a:cubicBezTo>
                <a:cubicBezTo>
                  <a:pt x="-56220" y="859563"/>
                  <a:pt x="24275" y="638813"/>
                  <a:pt x="0" y="532060"/>
                </a:cubicBezTo>
                <a:cubicBezTo>
                  <a:pt x="-24275" y="425307"/>
                  <a:pt x="4278" y="174985"/>
                  <a:pt x="0" y="0"/>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1"/>
            </a:solidFill>
            <a:extLst>
              <a:ext uri="{C807C97D-BFC1-408E-A445-0C87EB9F89A2}">
                <ask:lineSketchStyleProps xmlns:ask="http://schemas.microsoft.com/office/drawing/2018/sketchyshapes" sd="2401878252">
                  <ask:type>
                    <ask:lineSketchScribble/>
                  </ask:type>
                </ask:lineSketchStyleProps>
              </a:ext>
            </a:extLst>
          </a:ln>
        </p:spPr>
        <p:txBody>
          <a:bodyPr vert="horz" lIns="91440" tIns="45720" rIns="91440" bIns="45720" rtlCol="0" anchor="b">
            <a:normAutofit/>
          </a:bodyPr>
          <a:lstStyle/>
          <a:p>
            <a:r>
              <a:rPr lang="es-ES" sz="6000">
                <a:solidFill>
                  <a:schemeClr val="bg1"/>
                </a:solidFill>
              </a:rPr>
              <a:t>Tarea 6</a:t>
            </a:r>
            <a:endParaRPr lang="es-ES" sz="6000" kern="1200">
              <a:solidFill>
                <a:schemeClr val="bg1"/>
              </a:solidFill>
              <a:latin typeface="+mj-lt"/>
              <a:ea typeface="+mj-ea"/>
              <a:cs typeface="+mj-cs"/>
            </a:endParaRPr>
          </a:p>
        </p:txBody>
      </p:sp>
      <p:sp>
        <p:nvSpPr>
          <p:cNvPr id="3" name="CuadroTexto 2">
            <a:extLst>
              <a:ext uri="{FF2B5EF4-FFF2-40B4-BE49-F238E27FC236}">
                <a16:creationId xmlns:a16="http://schemas.microsoft.com/office/drawing/2014/main" id="{2C11BED4-E8D7-2D00-5D0A-23D876E86FD3}"/>
              </a:ext>
            </a:extLst>
          </p:cNvPr>
          <p:cNvSpPr txBox="1"/>
          <p:nvPr/>
        </p:nvSpPr>
        <p:spPr>
          <a:xfrm>
            <a:off x="838200" y="2178643"/>
            <a:ext cx="6067926" cy="3230628"/>
          </a:xfrm>
          <a:prstGeom prst="rect">
            <a:avLst/>
          </a:prstGeom>
          <a:noFill/>
        </p:spPr>
        <p:txBody>
          <a:bodyPr wrap="square">
            <a:spAutoFit/>
          </a:bodyPr>
          <a:lstStyle/>
          <a:p>
            <a:pPr>
              <a:lnSpc>
                <a:spcPct val="107000"/>
              </a:lnSpc>
              <a:spcAft>
                <a:spcPts val="800"/>
              </a:spcAft>
            </a:pPr>
            <a:r>
              <a:rPr lang="es-ES" sz="3200" kern="100">
                <a:effectLst/>
                <a:latin typeface="Calibri" panose="020F0502020204030204" pitchFamily="34" charset="0"/>
                <a:ea typeface="Calibri" panose="020F0502020204030204" pitchFamily="34" charset="0"/>
                <a:cs typeface="Times New Roman" panose="02020603050405020304" pitchFamily="18" charset="0"/>
              </a:rPr>
              <a:t>Envía un correo a Arturo Mediavilla y con copia a Diego Escribano. Programado para dentro de dos minutos. En las opciones de mensaje solicita confirmación de lectura y confirmación de entrega.</a:t>
            </a:r>
          </a:p>
        </p:txBody>
      </p:sp>
    </p:spTree>
    <p:extLst>
      <p:ext uri="{BB962C8B-B14F-4D97-AF65-F5344CB8AC3E}">
        <p14:creationId xmlns:p14="http://schemas.microsoft.com/office/powerpoint/2010/main" val="3492763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0EDB207A-C62E-D9FC-E4F5-FE8301E3D1C4}"/>
              </a:ext>
            </a:extLst>
          </p:cNvPr>
          <p:cNvSpPr>
            <a:spLocks noGrp="1"/>
          </p:cNvSpPr>
          <p:nvPr>
            <p:ph type="body" sz="half" idx="2"/>
          </p:nvPr>
        </p:nvSpPr>
        <p:spPr>
          <a:xfrm>
            <a:off x="838200" y="2634915"/>
            <a:ext cx="5393361" cy="3542047"/>
          </a:xfrm>
        </p:spPr>
        <p:txBody>
          <a:bodyPr vert="horz" lIns="91440" tIns="45720" rIns="91440" bIns="45720" rtlCol="0">
            <a:normAutofit/>
          </a:bodyPr>
          <a:lstStyle/>
          <a:p>
            <a:endParaRPr lang="es-ES" sz="2200"/>
          </a:p>
          <a:p>
            <a:endParaRPr lang="es-ES" sz="2200"/>
          </a:p>
          <a:p>
            <a:endParaRPr lang="es-ES" sz="2200"/>
          </a:p>
          <a:p>
            <a:endParaRPr lang="es-ES" sz="2200"/>
          </a:p>
        </p:txBody>
      </p:sp>
      <p:pic>
        <p:nvPicPr>
          <p:cNvPr id="6" name="Imagen 4" descr="Forma&#10;&#10;Descripción generada automáticamente">
            <a:extLst>
              <a:ext uri="{FF2B5EF4-FFF2-40B4-BE49-F238E27FC236}">
                <a16:creationId xmlns:a16="http://schemas.microsoft.com/office/drawing/2014/main" id="{2F5C8F03-9595-B5D8-D403-8D4362AAF2A7}"/>
              </a:ext>
            </a:extLst>
          </p:cNvPr>
          <p:cNvPicPr>
            <a:picLocks noChangeAspect="1"/>
          </p:cNvPicPr>
          <p:nvPr/>
        </p:nvPicPr>
        <p:blipFill>
          <a:blip r:embed="rId3"/>
          <a:stretch>
            <a:fillRect/>
          </a:stretch>
        </p:blipFill>
        <p:spPr>
          <a:xfrm>
            <a:off x="7887184" y="1191052"/>
            <a:ext cx="3781051" cy="3831917"/>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7" name="Título 1">
            <a:extLst>
              <a:ext uri="{FF2B5EF4-FFF2-40B4-BE49-F238E27FC236}">
                <a16:creationId xmlns:a16="http://schemas.microsoft.com/office/drawing/2014/main" id="{853E236B-74BB-60DE-114E-8109B1F853BD}"/>
              </a:ext>
            </a:extLst>
          </p:cNvPr>
          <p:cNvSpPr>
            <a:spLocks noGrp="1"/>
          </p:cNvSpPr>
          <p:nvPr>
            <p:ph type="title"/>
          </p:nvPr>
        </p:nvSpPr>
        <p:spPr>
          <a:xfrm>
            <a:off x="838200" y="431072"/>
            <a:ext cx="4001034" cy="1003887"/>
          </a:xfrm>
          <a:custGeom>
            <a:avLst/>
            <a:gdLst>
              <a:gd name="connsiteX0" fmla="*/ 0 w 4001034"/>
              <a:gd name="connsiteY0" fmla="*/ 0 h 1003887"/>
              <a:gd name="connsiteX1" fmla="*/ 611587 w 4001034"/>
              <a:gd name="connsiteY1" fmla="*/ 0 h 1003887"/>
              <a:gd name="connsiteX2" fmla="*/ 1103142 w 4001034"/>
              <a:gd name="connsiteY2" fmla="*/ 0 h 1003887"/>
              <a:gd name="connsiteX3" fmla="*/ 1714729 w 4001034"/>
              <a:gd name="connsiteY3" fmla="*/ 0 h 1003887"/>
              <a:gd name="connsiteX4" fmla="*/ 2206284 w 4001034"/>
              <a:gd name="connsiteY4" fmla="*/ 0 h 1003887"/>
              <a:gd name="connsiteX5" fmla="*/ 2817871 w 4001034"/>
              <a:gd name="connsiteY5" fmla="*/ 0 h 1003887"/>
              <a:gd name="connsiteX6" fmla="*/ 3469468 w 4001034"/>
              <a:gd name="connsiteY6" fmla="*/ 0 h 1003887"/>
              <a:gd name="connsiteX7" fmla="*/ 4001034 w 4001034"/>
              <a:gd name="connsiteY7" fmla="*/ 0 h 1003887"/>
              <a:gd name="connsiteX8" fmla="*/ 4001034 w 4001034"/>
              <a:gd name="connsiteY8" fmla="*/ 491905 h 1003887"/>
              <a:gd name="connsiteX9" fmla="*/ 4001034 w 4001034"/>
              <a:gd name="connsiteY9" fmla="*/ 1003887 h 1003887"/>
              <a:gd name="connsiteX10" fmla="*/ 3429458 w 4001034"/>
              <a:gd name="connsiteY10" fmla="*/ 1003887 h 1003887"/>
              <a:gd name="connsiteX11" fmla="*/ 2857881 w 4001034"/>
              <a:gd name="connsiteY11" fmla="*/ 1003887 h 1003887"/>
              <a:gd name="connsiteX12" fmla="*/ 2406336 w 4001034"/>
              <a:gd name="connsiteY12" fmla="*/ 1003887 h 1003887"/>
              <a:gd name="connsiteX13" fmla="*/ 1954791 w 4001034"/>
              <a:gd name="connsiteY13" fmla="*/ 1003887 h 1003887"/>
              <a:gd name="connsiteX14" fmla="*/ 1343204 w 4001034"/>
              <a:gd name="connsiteY14" fmla="*/ 1003887 h 1003887"/>
              <a:gd name="connsiteX15" fmla="*/ 891659 w 4001034"/>
              <a:gd name="connsiteY15" fmla="*/ 1003887 h 1003887"/>
              <a:gd name="connsiteX16" fmla="*/ 0 w 4001034"/>
              <a:gd name="connsiteY16" fmla="*/ 1003887 h 1003887"/>
              <a:gd name="connsiteX17" fmla="*/ 0 w 4001034"/>
              <a:gd name="connsiteY17" fmla="*/ 491905 h 1003887"/>
              <a:gd name="connsiteX18" fmla="*/ 0 w 4001034"/>
              <a:gd name="connsiteY18" fmla="*/ 0 h 100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1034" h="1003887" fill="none" extrusionOk="0">
                <a:moveTo>
                  <a:pt x="0" y="0"/>
                </a:moveTo>
                <a:cubicBezTo>
                  <a:pt x="300504" y="-56271"/>
                  <a:pt x="405689" y="57640"/>
                  <a:pt x="611587" y="0"/>
                </a:cubicBezTo>
                <a:cubicBezTo>
                  <a:pt x="817485" y="-57640"/>
                  <a:pt x="894073" y="12621"/>
                  <a:pt x="1103142" y="0"/>
                </a:cubicBezTo>
                <a:cubicBezTo>
                  <a:pt x="1312212" y="-12621"/>
                  <a:pt x="1520638" y="41527"/>
                  <a:pt x="1714729" y="0"/>
                </a:cubicBezTo>
                <a:cubicBezTo>
                  <a:pt x="1908820" y="-41527"/>
                  <a:pt x="2087639" y="32327"/>
                  <a:pt x="2206284" y="0"/>
                </a:cubicBezTo>
                <a:cubicBezTo>
                  <a:pt x="2324929" y="-32327"/>
                  <a:pt x="2603972" y="60246"/>
                  <a:pt x="2817871" y="0"/>
                </a:cubicBezTo>
                <a:cubicBezTo>
                  <a:pt x="3031770" y="-60246"/>
                  <a:pt x="3263064" y="42476"/>
                  <a:pt x="3469468" y="0"/>
                </a:cubicBezTo>
                <a:cubicBezTo>
                  <a:pt x="3675872" y="-42476"/>
                  <a:pt x="3840024" y="42456"/>
                  <a:pt x="4001034" y="0"/>
                </a:cubicBezTo>
                <a:cubicBezTo>
                  <a:pt x="4002194" y="130289"/>
                  <a:pt x="3979391" y="264130"/>
                  <a:pt x="4001034" y="491905"/>
                </a:cubicBezTo>
                <a:cubicBezTo>
                  <a:pt x="4022677" y="719680"/>
                  <a:pt x="3964501" y="845765"/>
                  <a:pt x="4001034" y="1003887"/>
                </a:cubicBezTo>
                <a:cubicBezTo>
                  <a:pt x="3812131" y="1007372"/>
                  <a:pt x="3577402" y="1002864"/>
                  <a:pt x="3429458" y="1003887"/>
                </a:cubicBezTo>
                <a:cubicBezTo>
                  <a:pt x="3281514" y="1004910"/>
                  <a:pt x="3103012" y="943228"/>
                  <a:pt x="2857881" y="1003887"/>
                </a:cubicBezTo>
                <a:cubicBezTo>
                  <a:pt x="2612750" y="1064546"/>
                  <a:pt x="2598774" y="953249"/>
                  <a:pt x="2406336" y="1003887"/>
                </a:cubicBezTo>
                <a:cubicBezTo>
                  <a:pt x="2213899" y="1054525"/>
                  <a:pt x="2051692" y="954028"/>
                  <a:pt x="1954791" y="1003887"/>
                </a:cubicBezTo>
                <a:cubicBezTo>
                  <a:pt x="1857891" y="1053746"/>
                  <a:pt x="1510698" y="957355"/>
                  <a:pt x="1343204" y="1003887"/>
                </a:cubicBezTo>
                <a:cubicBezTo>
                  <a:pt x="1175710" y="1050419"/>
                  <a:pt x="1010291" y="990780"/>
                  <a:pt x="891659" y="1003887"/>
                </a:cubicBezTo>
                <a:cubicBezTo>
                  <a:pt x="773027" y="1016994"/>
                  <a:pt x="391386" y="956336"/>
                  <a:pt x="0" y="1003887"/>
                </a:cubicBezTo>
                <a:cubicBezTo>
                  <a:pt x="-44344" y="763167"/>
                  <a:pt x="42583" y="742772"/>
                  <a:pt x="0" y="491905"/>
                </a:cubicBezTo>
                <a:cubicBezTo>
                  <a:pt x="-42583" y="241038"/>
                  <a:pt x="4925" y="228192"/>
                  <a:pt x="0" y="0"/>
                </a:cubicBezTo>
                <a:close/>
              </a:path>
              <a:path w="4001034" h="1003887" stroke="0" extrusionOk="0">
                <a:moveTo>
                  <a:pt x="0" y="0"/>
                </a:moveTo>
                <a:cubicBezTo>
                  <a:pt x="165216" y="-52751"/>
                  <a:pt x="497995" y="14332"/>
                  <a:pt x="651597" y="0"/>
                </a:cubicBezTo>
                <a:cubicBezTo>
                  <a:pt x="805199" y="-14332"/>
                  <a:pt x="901871" y="51400"/>
                  <a:pt x="1103142" y="0"/>
                </a:cubicBezTo>
                <a:cubicBezTo>
                  <a:pt x="1304414" y="-51400"/>
                  <a:pt x="1461957" y="7281"/>
                  <a:pt x="1594698" y="0"/>
                </a:cubicBezTo>
                <a:cubicBezTo>
                  <a:pt x="1727439" y="-7281"/>
                  <a:pt x="2063841" y="51370"/>
                  <a:pt x="2206284" y="0"/>
                </a:cubicBezTo>
                <a:cubicBezTo>
                  <a:pt x="2348727" y="-51370"/>
                  <a:pt x="2677544" y="24072"/>
                  <a:pt x="2857881" y="0"/>
                </a:cubicBezTo>
                <a:cubicBezTo>
                  <a:pt x="3038218" y="-24072"/>
                  <a:pt x="3195268" y="14664"/>
                  <a:pt x="3309427" y="0"/>
                </a:cubicBezTo>
                <a:cubicBezTo>
                  <a:pt x="3423586" y="-14664"/>
                  <a:pt x="3700888" y="46775"/>
                  <a:pt x="4001034" y="0"/>
                </a:cubicBezTo>
                <a:cubicBezTo>
                  <a:pt x="4022723" y="245984"/>
                  <a:pt x="4000510" y="301813"/>
                  <a:pt x="4001034" y="511982"/>
                </a:cubicBezTo>
                <a:cubicBezTo>
                  <a:pt x="4001558" y="722151"/>
                  <a:pt x="3947749" y="876326"/>
                  <a:pt x="4001034" y="1003887"/>
                </a:cubicBezTo>
                <a:cubicBezTo>
                  <a:pt x="3859730" y="1014645"/>
                  <a:pt x="3771845" y="975253"/>
                  <a:pt x="3549489" y="1003887"/>
                </a:cubicBezTo>
                <a:cubicBezTo>
                  <a:pt x="3327134" y="1032521"/>
                  <a:pt x="3132890" y="935532"/>
                  <a:pt x="2897892" y="1003887"/>
                </a:cubicBezTo>
                <a:cubicBezTo>
                  <a:pt x="2662894" y="1072242"/>
                  <a:pt x="2542845" y="990541"/>
                  <a:pt x="2286305" y="1003887"/>
                </a:cubicBezTo>
                <a:cubicBezTo>
                  <a:pt x="2029765" y="1017233"/>
                  <a:pt x="1904069" y="982014"/>
                  <a:pt x="1634708" y="1003887"/>
                </a:cubicBezTo>
                <a:cubicBezTo>
                  <a:pt x="1365347" y="1025760"/>
                  <a:pt x="1224424" y="959950"/>
                  <a:pt x="983111" y="1003887"/>
                </a:cubicBezTo>
                <a:cubicBezTo>
                  <a:pt x="741798" y="1047824"/>
                  <a:pt x="322152" y="967093"/>
                  <a:pt x="0" y="1003887"/>
                </a:cubicBezTo>
                <a:cubicBezTo>
                  <a:pt x="-56220" y="859563"/>
                  <a:pt x="24275" y="638813"/>
                  <a:pt x="0" y="532060"/>
                </a:cubicBezTo>
                <a:cubicBezTo>
                  <a:pt x="-24275" y="425307"/>
                  <a:pt x="4278" y="174985"/>
                  <a:pt x="0" y="0"/>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1"/>
            </a:solidFill>
            <a:extLst>
              <a:ext uri="{C807C97D-BFC1-408E-A445-0C87EB9F89A2}">
                <ask:lineSketchStyleProps xmlns:ask="http://schemas.microsoft.com/office/drawing/2018/sketchyshapes" sd="2401878252">
                  <ask:type>
                    <ask:lineSketchScribble/>
                  </ask:type>
                </ask:lineSketchStyleProps>
              </a:ext>
            </a:extLst>
          </a:ln>
        </p:spPr>
        <p:txBody>
          <a:bodyPr vert="horz" lIns="91440" tIns="45720" rIns="91440" bIns="45720" rtlCol="0" anchor="b">
            <a:normAutofit/>
          </a:bodyPr>
          <a:lstStyle/>
          <a:p>
            <a:r>
              <a:rPr lang="es-ES" sz="6000">
                <a:solidFill>
                  <a:schemeClr val="bg1"/>
                </a:solidFill>
              </a:rPr>
              <a:t>Tarea 7</a:t>
            </a:r>
            <a:endParaRPr lang="es-ES" sz="6000" kern="1200">
              <a:solidFill>
                <a:schemeClr val="bg1"/>
              </a:solidFill>
              <a:latin typeface="+mj-lt"/>
              <a:ea typeface="+mj-ea"/>
              <a:cs typeface="+mj-cs"/>
            </a:endParaRPr>
          </a:p>
        </p:txBody>
      </p:sp>
      <p:sp>
        <p:nvSpPr>
          <p:cNvPr id="3" name="CuadroTexto 2">
            <a:extLst>
              <a:ext uri="{FF2B5EF4-FFF2-40B4-BE49-F238E27FC236}">
                <a16:creationId xmlns:a16="http://schemas.microsoft.com/office/drawing/2014/main" id="{2C11BED4-E8D7-2D00-5D0A-23D876E86FD3}"/>
              </a:ext>
            </a:extLst>
          </p:cNvPr>
          <p:cNvSpPr txBox="1"/>
          <p:nvPr/>
        </p:nvSpPr>
        <p:spPr>
          <a:xfrm>
            <a:off x="838200" y="2178643"/>
            <a:ext cx="6067926" cy="4014945"/>
          </a:xfrm>
          <a:prstGeom prst="rect">
            <a:avLst/>
          </a:prstGeom>
          <a:noFill/>
        </p:spPr>
        <p:txBody>
          <a:bodyPr wrap="square">
            <a:spAutoFit/>
          </a:bodyPr>
          <a:lstStyle/>
          <a:p>
            <a:pPr>
              <a:lnSpc>
                <a:spcPct val="107000"/>
              </a:lnSpc>
              <a:spcAft>
                <a:spcPts val="800"/>
              </a:spcAft>
            </a:pPr>
            <a:r>
              <a:rPr lang="es-ES" sz="4000" kern="100">
                <a:effectLst/>
                <a:latin typeface="Calibri" panose="020F0502020204030204" pitchFamily="34" charset="0"/>
                <a:ea typeface="Calibri" panose="020F0502020204030204" pitchFamily="34" charset="0"/>
                <a:cs typeface="Times New Roman" panose="02020603050405020304" pitchFamily="18" charset="0"/>
              </a:rPr>
              <a:t>Envía un correo a Arturo Mediavilla y Diego Escribano con un archivo adjunto como copia y otro compartido con el permiso de "solo lectura".</a:t>
            </a:r>
          </a:p>
        </p:txBody>
      </p:sp>
    </p:spTree>
    <p:extLst>
      <p:ext uri="{BB962C8B-B14F-4D97-AF65-F5344CB8AC3E}">
        <p14:creationId xmlns:p14="http://schemas.microsoft.com/office/powerpoint/2010/main" val="968425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4" descr="Interfaz de usuario gráfica, Texto, Aplicación, Correo electrónico&#10;&#10;Descripción generada automáticamente">
            <a:extLst>
              <a:ext uri="{FF2B5EF4-FFF2-40B4-BE49-F238E27FC236}">
                <a16:creationId xmlns:a16="http://schemas.microsoft.com/office/drawing/2014/main" id="{3ABC3AAE-7E7B-D1D8-ED74-B81545CD2672}"/>
              </a:ext>
            </a:extLst>
          </p:cNvPr>
          <p:cNvPicPr>
            <a:picLocks noChangeAspect="1"/>
          </p:cNvPicPr>
          <p:nvPr/>
        </p:nvPicPr>
        <p:blipFill rotWithShape="1">
          <a:blip r:embed="rId3"/>
          <a:srcRect r="-1" b="1110"/>
          <a:stretch/>
        </p:blipFill>
        <p:spPr>
          <a:xfrm>
            <a:off x="4252394" y="2577601"/>
            <a:ext cx="7462838" cy="4280399"/>
          </a:xfrm>
          <a:custGeom>
            <a:avLst/>
            <a:gdLst/>
            <a:ahLst/>
            <a:cxnLst/>
            <a:rect l="l" t="t" r="r" b="b"/>
            <a:pathLst>
              <a:path w="7462838" h="4280399">
                <a:moveTo>
                  <a:pt x="3731419" y="0"/>
                </a:moveTo>
                <a:cubicBezTo>
                  <a:pt x="5792225" y="0"/>
                  <a:pt x="7462838" y="1670613"/>
                  <a:pt x="7462838" y="3731419"/>
                </a:cubicBezTo>
                <a:cubicBezTo>
                  <a:pt x="7462838" y="3828019"/>
                  <a:pt x="7459167" y="3923762"/>
                  <a:pt x="7451957" y="4018516"/>
                </a:cubicBezTo>
                <a:lnTo>
                  <a:pt x="7422046" y="4280399"/>
                </a:lnTo>
                <a:lnTo>
                  <a:pt x="40793" y="4280399"/>
                </a:lnTo>
                <a:lnTo>
                  <a:pt x="10881" y="4018516"/>
                </a:lnTo>
                <a:cubicBezTo>
                  <a:pt x="3671" y="3923762"/>
                  <a:pt x="0" y="3828019"/>
                  <a:pt x="0" y="3731419"/>
                </a:cubicBezTo>
                <a:cubicBezTo>
                  <a:pt x="0" y="1670613"/>
                  <a:pt x="1670614" y="0"/>
                  <a:pt x="3731419" y="0"/>
                </a:cubicBezTo>
                <a:close/>
              </a:path>
            </a:pathLst>
          </a:custGeom>
        </p:spPr>
      </p:pic>
      <p:sp>
        <p:nvSpPr>
          <p:cNvPr id="2" name="Título 1">
            <a:extLst>
              <a:ext uri="{FF2B5EF4-FFF2-40B4-BE49-F238E27FC236}">
                <a16:creationId xmlns:a16="http://schemas.microsoft.com/office/drawing/2014/main" id="{E0AE56A7-7372-18C9-8C00-0C9B75B56C0D}"/>
              </a:ext>
            </a:extLst>
          </p:cNvPr>
          <p:cNvSpPr>
            <a:spLocks noGrp="1"/>
          </p:cNvSpPr>
          <p:nvPr>
            <p:ph type="title"/>
          </p:nvPr>
        </p:nvSpPr>
        <p:spPr>
          <a:xfrm>
            <a:off x="734637" y="1045669"/>
            <a:ext cx="4001034" cy="1003887"/>
          </a:xfrm>
          <a:custGeom>
            <a:avLst/>
            <a:gdLst>
              <a:gd name="connsiteX0" fmla="*/ 0 w 4001034"/>
              <a:gd name="connsiteY0" fmla="*/ 0 h 1003887"/>
              <a:gd name="connsiteX1" fmla="*/ 611587 w 4001034"/>
              <a:gd name="connsiteY1" fmla="*/ 0 h 1003887"/>
              <a:gd name="connsiteX2" fmla="*/ 1103142 w 4001034"/>
              <a:gd name="connsiteY2" fmla="*/ 0 h 1003887"/>
              <a:gd name="connsiteX3" fmla="*/ 1714729 w 4001034"/>
              <a:gd name="connsiteY3" fmla="*/ 0 h 1003887"/>
              <a:gd name="connsiteX4" fmla="*/ 2206284 w 4001034"/>
              <a:gd name="connsiteY4" fmla="*/ 0 h 1003887"/>
              <a:gd name="connsiteX5" fmla="*/ 2817871 w 4001034"/>
              <a:gd name="connsiteY5" fmla="*/ 0 h 1003887"/>
              <a:gd name="connsiteX6" fmla="*/ 3469468 w 4001034"/>
              <a:gd name="connsiteY6" fmla="*/ 0 h 1003887"/>
              <a:gd name="connsiteX7" fmla="*/ 4001034 w 4001034"/>
              <a:gd name="connsiteY7" fmla="*/ 0 h 1003887"/>
              <a:gd name="connsiteX8" fmla="*/ 4001034 w 4001034"/>
              <a:gd name="connsiteY8" fmla="*/ 491905 h 1003887"/>
              <a:gd name="connsiteX9" fmla="*/ 4001034 w 4001034"/>
              <a:gd name="connsiteY9" fmla="*/ 1003887 h 1003887"/>
              <a:gd name="connsiteX10" fmla="*/ 3429458 w 4001034"/>
              <a:gd name="connsiteY10" fmla="*/ 1003887 h 1003887"/>
              <a:gd name="connsiteX11" fmla="*/ 2857881 w 4001034"/>
              <a:gd name="connsiteY11" fmla="*/ 1003887 h 1003887"/>
              <a:gd name="connsiteX12" fmla="*/ 2406336 w 4001034"/>
              <a:gd name="connsiteY12" fmla="*/ 1003887 h 1003887"/>
              <a:gd name="connsiteX13" fmla="*/ 1954791 w 4001034"/>
              <a:gd name="connsiteY13" fmla="*/ 1003887 h 1003887"/>
              <a:gd name="connsiteX14" fmla="*/ 1343204 w 4001034"/>
              <a:gd name="connsiteY14" fmla="*/ 1003887 h 1003887"/>
              <a:gd name="connsiteX15" fmla="*/ 891659 w 4001034"/>
              <a:gd name="connsiteY15" fmla="*/ 1003887 h 1003887"/>
              <a:gd name="connsiteX16" fmla="*/ 0 w 4001034"/>
              <a:gd name="connsiteY16" fmla="*/ 1003887 h 1003887"/>
              <a:gd name="connsiteX17" fmla="*/ 0 w 4001034"/>
              <a:gd name="connsiteY17" fmla="*/ 491905 h 1003887"/>
              <a:gd name="connsiteX18" fmla="*/ 0 w 4001034"/>
              <a:gd name="connsiteY18" fmla="*/ 0 h 100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1034" h="1003887" fill="none" extrusionOk="0">
                <a:moveTo>
                  <a:pt x="0" y="0"/>
                </a:moveTo>
                <a:cubicBezTo>
                  <a:pt x="300504" y="-56271"/>
                  <a:pt x="405689" y="57640"/>
                  <a:pt x="611587" y="0"/>
                </a:cubicBezTo>
                <a:cubicBezTo>
                  <a:pt x="817485" y="-57640"/>
                  <a:pt x="894073" y="12621"/>
                  <a:pt x="1103142" y="0"/>
                </a:cubicBezTo>
                <a:cubicBezTo>
                  <a:pt x="1312212" y="-12621"/>
                  <a:pt x="1520638" y="41527"/>
                  <a:pt x="1714729" y="0"/>
                </a:cubicBezTo>
                <a:cubicBezTo>
                  <a:pt x="1908820" y="-41527"/>
                  <a:pt x="2087639" y="32327"/>
                  <a:pt x="2206284" y="0"/>
                </a:cubicBezTo>
                <a:cubicBezTo>
                  <a:pt x="2324929" y="-32327"/>
                  <a:pt x="2603972" y="60246"/>
                  <a:pt x="2817871" y="0"/>
                </a:cubicBezTo>
                <a:cubicBezTo>
                  <a:pt x="3031770" y="-60246"/>
                  <a:pt x="3263064" y="42476"/>
                  <a:pt x="3469468" y="0"/>
                </a:cubicBezTo>
                <a:cubicBezTo>
                  <a:pt x="3675872" y="-42476"/>
                  <a:pt x="3840024" y="42456"/>
                  <a:pt x="4001034" y="0"/>
                </a:cubicBezTo>
                <a:cubicBezTo>
                  <a:pt x="4002194" y="130289"/>
                  <a:pt x="3979391" y="264130"/>
                  <a:pt x="4001034" y="491905"/>
                </a:cubicBezTo>
                <a:cubicBezTo>
                  <a:pt x="4022677" y="719680"/>
                  <a:pt x="3964501" y="845765"/>
                  <a:pt x="4001034" y="1003887"/>
                </a:cubicBezTo>
                <a:cubicBezTo>
                  <a:pt x="3812131" y="1007372"/>
                  <a:pt x="3577402" y="1002864"/>
                  <a:pt x="3429458" y="1003887"/>
                </a:cubicBezTo>
                <a:cubicBezTo>
                  <a:pt x="3281514" y="1004910"/>
                  <a:pt x="3103012" y="943228"/>
                  <a:pt x="2857881" y="1003887"/>
                </a:cubicBezTo>
                <a:cubicBezTo>
                  <a:pt x="2612750" y="1064546"/>
                  <a:pt x="2598774" y="953249"/>
                  <a:pt x="2406336" y="1003887"/>
                </a:cubicBezTo>
                <a:cubicBezTo>
                  <a:pt x="2213899" y="1054525"/>
                  <a:pt x="2051692" y="954028"/>
                  <a:pt x="1954791" y="1003887"/>
                </a:cubicBezTo>
                <a:cubicBezTo>
                  <a:pt x="1857891" y="1053746"/>
                  <a:pt x="1510698" y="957355"/>
                  <a:pt x="1343204" y="1003887"/>
                </a:cubicBezTo>
                <a:cubicBezTo>
                  <a:pt x="1175710" y="1050419"/>
                  <a:pt x="1010291" y="990780"/>
                  <a:pt x="891659" y="1003887"/>
                </a:cubicBezTo>
                <a:cubicBezTo>
                  <a:pt x="773027" y="1016994"/>
                  <a:pt x="391386" y="956336"/>
                  <a:pt x="0" y="1003887"/>
                </a:cubicBezTo>
                <a:cubicBezTo>
                  <a:pt x="-44344" y="763167"/>
                  <a:pt x="42583" y="742772"/>
                  <a:pt x="0" y="491905"/>
                </a:cubicBezTo>
                <a:cubicBezTo>
                  <a:pt x="-42583" y="241038"/>
                  <a:pt x="4925" y="228192"/>
                  <a:pt x="0" y="0"/>
                </a:cubicBezTo>
                <a:close/>
              </a:path>
              <a:path w="4001034" h="1003887" stroke="0" extrusionOk="0">
                <a:moveTo>
                  <a:pt x="0" y="0"/>
                </a:moveTo>
                <a:cubicBezTo>
                  <a:pt x="165216" y="-52751"/>
                  <a:pt x="497995" y="14332"/>
                  <a:pt x="651597" y="0"/>
                </a:cubicBezTo>
                <a:cubicBezTo>
                  <a:pt x="805199" y="-14332"/>
                  <a:pt x="901871" y="51400"/>
                  <a:pt x="1103142" y="0"/>
                </a:cubicBezTo>
                <a:cubicBezTo>
                  <a:pt x="1304414" y="-51400"/>
                  <a:pt x="1461957" y="7281"/>
                  <a:pt x="1594698" y="0"/>
                </a:cubicBezTo>
                <a:cubicBezTo>
                  <a:pt x="1727439" y="-7281"/>
                  <a:pt x="2063841" y="51370"/>
                  <a:pt x="2206284" y="0"/>
                </a:cubicBezTo>
                <a:cubicBezTo>
                  <a:pt x="2348727" y="-51370"/>
                  <a:pt x="2677544" y="24072"/>
                  <a:pt x="2857881" y="0"/>
                </a:cubicBezTo>
                <a:cubicBezTo>
                  <a:pt x="3038218" y="-24072"/>
                  <a:pt x="3195268" y="14664"/>
                  <a:pt x="3309427" y="0"/>
                </a:cubicBezTo>
                <a:cubicBezTo>
                  <a:pt x="3423586" y="-14664"/>
                  <a:pt x="3700888" y="46775"/>
                  <a:pt x="4001034" y="0"/>
                </a:cubicBezTo>
                <a:cubicBezTo>
                  <a:pt x="4022723" y="245984"/>
                  <a:pt x="4000510" y="301813"/>
                  <a:pt x="4001034" y="511982"/>
                </a:cubicBezTo>
                <a:cubicBezTo>
                  <a:pt x="4001558" y="722151"/>
                  <a:pt x="3947749" y="876326"/>
                  <a:pt x="4001034" y="1003887"/>
                </a:cubicBezTo>
                <a:cubicBezTo>
                  <a:pt x="3859730" y="1014645"/>
                  <a:pt x="3771845" y="975253"/>
                  <a:pt x="3549489" y="1003887"/>
                </a:cubicBezTo>
                <a:cubicBezTo>
                  <a:pt x="3327134" y="1032521"/>
                  <a:pt x="3132890" y="935532"/>
                  <a:pt x="2897892" y="1003887"/>
                </a:cubicBezTo>
                <a:cubicBezTo>
                  <a:pt x="2662894" y="1072242"/>
                  <a:pt x="2542845" y="990541"/>
                  <a:pt x="2286305" y="1003887"/>
                </a:cubicBezTo>
                <a:cubicBezTo>
                  <a:pt x="2029765" y="1017233"/>
                  <a:pt x="1904069" y="982014"/>
                  <a:pt x="1634708" y="1003887"/>
                </a:cubicBezTo>
                <a:cubicBezTo>
                  <a:pt x="1365347" y="1025760"/>
                  <a:pt x="1224424" y="959950"/>
                  <a:pt x="983111" y="1003887"/>
                </a:cubicBezTo>
                <a:cubicBezTo>
                  <a:pt x="741798" y="1047824"/>
                  <a:pt x="322152" y="967093"/>
                  <a:pt x="0" y="1003887"/>
                </a:cubicBezTo>
                <a:cubicBezTo>
                  <a:pt x="-56220" y="859563"/>
                  <a:pt x="24275" y="638813"/>
                  <a:pt x="0" y="532060"/>
                </a:cubicBezTo>
                <a:cubicBezTo>
                  <a:pt x="-24275" y="425307"/>
                  <a:pt x="4278" y="174985"/>
                  <a:pt x="0" y="0"/>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1"/>
            </a:solidFill>
            <a:extLst>
              <a:ext uri="{C807C97D-BFC1-408E-A445-0C87EB9F89A2}">
                <ask:lineSketchStyleProps xmlns:ask="http://schemas.microsoft.com/office/drawing/2018/sketchyshapes" sd="2401878252">
                  <ask:type>
                    <ask:lineSketchScribble/>
                  </ask:type>
                </ask:lineSketchStyleProps>
              </a:ext>
            </a:extLst>
          </a:ln>
        </p:spPr>
        <p:txBody>
          <a:bodyPr vert="horz" lIns="91440" tIns="45720" rIns="91440" bIns="45720" rtlCol="0" anchor="b">
            <a:normAutofit/>
          </a:bodyPr>
          <a:lstStyle/>
          <a:p>
            <a:r>
              <a:rPr lang="es-ES" sz="6000" kern="1200">
                <a:solidFill>
                  <a:schemeClr val="bg1"/>
                </a:solidFill>
                <a:latin typeface="+mj-lt"/>
                <a:ea typeface="+mj-ea"/>
                <a:cs typeface="+mj-cs"/>
              </a:rPr>
              <a:t>Calendario</a:t>
            </a:r>
          </a:p>
        </p:txBody>
      </p:sp>
      <p:sp>
        <p:nvSpPr>
          <p:cNvPr id="8" name="Content Placeholder 7">
            <a:extLst>
              <a:ext uri="{FF2B5EF4-FFF2-40B4-BE49-F238E27FC236}">
                <a16:creationId xmlns:a16="http://schemas.microsoft.com/office/drawing/2014/main" id="{ABDF649E-A6D4-60E3-1CA3-AFA2D17E7DA5}"/>
              </a:ext>
            </a:extLst>
          </p:cNvPr>
          <p:cNvSpPr>
            <a:spLocks noGrp="1"/>
          </p:cNvSpPr>
          <p:nvPr>
            <p:ph idx="1"/>
          </p:nvPr>
        </p:nvSpPr>
        <p:spPr>
          <a:xfrm>
            <a:off x="476768" y="3970615"/>
            <a:ext cx="4001034" cy="1313064"/>
          </a:xfrm>
          <a:custGeom>
            <a:avLst/>
            <a:gdLst>
              <a:gd name="connsiteX0" fmla="*/ 0 w 4001034"/>
              <a:gd name="connsiteY0" fmla="*/ 0 h 1313064"/>
              <a:gd name="connsiteX1" fmla="*/ 586818 w 4001034"/>
              <a:gd name="connsiteY1" fmla="*/ 0 h 1313064"/>
              <a:gd name="connsiteX2" fmla="*/ 1133626 w 4001034"/>
              <a:gd name="connsiteY2" fmla="*/ 0 h 1313064"/>
              <a:gd name="connsiteX3" fmla="*/ 1880486 w 4001034"/>
              <a:gd name="connsiteY3" fmla="*/ 0 h 1313064"/>
              <a:gd name="connsiteX4" fmla="*/ 2627346 w 4001034"/>
              <a:gd name="connsiteY4" fmla="*/ 0 h 1313064"/>
              <a:gd name="connsiteX5" fmla="*/ 3254174 w 4001034"/>
              <a:gd name="connsiteY5" fmla="*/ 0 h 1313064"/>
              <a:gd name="connsiteX6" fmla="*/ 4001034 w 4001034"/>
              <a:gd name="connsiteY6" fmla="*/ 0 h 1313064"/>
              <a:gd name="connsiteX7" fmla="*/ 4001034 w 4001034"/>
              <a:gd name="connsiteY7" fmla="*/ 643401 h 1313064"/>
              <a:gd name="connsiteX8" fmla="*/ 4001034 w 4001034"/>
              <a:gd name="connsiteY8" fmla="*/ 1313064 h 1313064"/>
              <a:gd name="connsiteX9" fmla="*/ 3414216 w 4001034"/>
              <a:gd name="connsiteY9" fmla="*/ 1313064 h 1313064"/>
              <a:gd name="connsiteX10" fmla="*/ 2867408 w 4001034"/>
              <a:gd name="connsiteY10" fmla="*/ 1313064 h 1313064"/>
              <a:gd name="connsiteX11" fmla="*/ 2120548 w 4001034"/>
              <a:gd name="connsiteY11" fmla="*/ 1313064 h 1313064"/>
              <a:gd name="connsiteX12" fmla="*/ 1533730 w 4001034"/>
              <a:gd name="connsiteY12" fmla="*/ 1313064 h 1313064"/>
              <a:gd name="connsiteX13" fmla="*/ 986922 w 4001034"/>
              <a:gd name="connsiteY13" fmla="*/ 1313064 h 1313064"/>
              <a:gd name="connsiteX14" fmla="*/ 0 w 4001034"/>
              <a:gd name="connsiteY14" fmla="*/ 1313064 h 1313064"/>
              <a:gd name="connsiteX15" fmla="*/ 0 w 4001034"/>
              <a:gd name="connsiteY15" fmla="*/ 630271 h 1313064"/>
              <a:gd name="connsiteX16" fmla="*/ 0 w 4001034"/>
              <a:gd name="connsiteY16" fmla="*/ 0 h 131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01034" h="1313064" fill="none" extrusionOk="0">
                <a:moveTo>
                  <a:pt x="0" y="0"/>
                </a:moveTo>
                <a:cubicBezTo>
                  <a:pt x="194133" y="-11836"/>
                  <a:pt x="422924" y="-14302"/>
                  <a:pt x="586818" y="0"/>
                </a:cubicBezTo>
                <a:cubicBezTo>
                  <a:pt x="750712" y="14302"/>
                  <a:pt x="974837" y="-27292"/>
                  <a:pt x="1133626" y="0"/>
                </a:cubicBezTo>
                <a:cubicBezTo>
                  <a:pt x="1292415" y="27292"/>
                  <a:pt x="1578323" y="33092"/>
                  <a:pt x="1880486" y="0"/>
                </a:cubicBezTo>
                <a:cubicBezTo>
                  <a:pt x="2182649" y="-33092"/>
                  <a:pt x="2309361" y="9864"/>
                  <a:pt x="2627346" y="0"/>
                </a:cubicBezTo>
                <a:cubicBezTo>
                  <a:pt x="2945331" y="-9864"/>
                  <a:pt x="2963250" y="1223"/>
                  <a:pt x="3254174" y="0"/>
                </a:cubicBezTo>
                <a:cubicBezTo>
                  <a:pt x="3545098" y="-1223"/>
                  <a:pt x="3635128" y="-20869"/>
                  <a:pt x="4001034" y="0"/>
                </a:cubicBezTo>
                <a:cubicBezTo>
                  <a:pt x="3979876" y="204232"/>
                  <a:pt x="3974658" y="435710"/>
                  <a:pt x="4001034" y="643401"/>
                </a:cubicBezTo>
                <a:cubicBezTo>
                  <a:pt x="4027410" y="851092"/>
                  <a:pt x="3983690" y="1119999"/>
                  <a:pt x="4001034" y="1313064"/>
                </a:cubicBezTo>
                <a:cubicBezTo>
                  <a:pt x="3864913" y="1308956"/>
                  <a:pt x="3605017" y="1283917"/>
                  <a:pt x="3414216" y="1313064"/>
                </a:cubicBezTo>
                <a:cubicBezTo>
                  <a:pt x="3223415" y="1342211"/>
                  <a:pt x="3130143" y="1299442"/>
                  <a:pt x="2867408" y="1313064"/>
                </a:cubicBezTo>
                <a:cubicBezTo>
                  <a:pt x="2604673" y="1326686"/>
                  <a:pt x="2489490" y="1334506"/>
                  <a:pt x="2120548" y="1313064"/>
                </a:cubicBezTo>
                <a:cubicBezTo>
                  <a:pt x="1751606" y="1291622"/>
                  <a:pt x="1659801" y="1327974"/>
                  <a:pt x="1533730" y="1313064"/>
                </a:cubicBezTo>
                <a:cubicBezTo>
                  <a:pt x="1407659" y="1298154"/>
                  <a:pt x="1184528" y="1286722"/>
                  <a:pt x="986922" y="1313064"/>
                </a:cubicBezTo>
                <a:cubicBezTo>
                  <a:pt x="789316" y="1339406"/>
                  <a:pt x="243992" y="1345396"/>
                  <a:pt x="0" y="1313064"/>
                </a:cubicBezTo>
                <a:cubicBezTo>
                  <a:pt x="-29085" y="1150820"/>
                  <a:pt x="32764" y="961172"/>
                  <a:pt x="0" y="630271"/>
                </a:cubicBezTo>
                <a:cubicBezTo>
                  <a:pt x="-32764" y="299370"/>
                  <a:pt x="-21914" y="213048"/>
                  <a:pt x="0" y="0"/>
                </a:cubicBezTo>
                <a:close/>
              </a:path>
              <a:path w="4001034" h="1313064" stroke="0" extrusionOk="0">
                <a:moveTo>
                  <a:pt x="0" y="0"/>
                </a:moveTo>
                <a:cubicBezTo>
                  <a:pt x="276765" y="23062"/>
                  <a:pt x="364885" y="-12955"/>
                  <a:pt x="586818" y="0"/>
                </a:cubicBezTo>
                <a:cubicBezTo>
                  <a:pt x="808751" y="12955"/>
                  <a:pt x="995278" y="-15701"/>
                  <a:pt x="1213647" y="0"/>
                </a:cubicBezTo>
                <a:cubicBezTo>
                  <a:pt x="1432016" y="15701"/>
                  <a:pt x="1553970" y="-30455"/>
                  <a:pt x="1840476" y="0"/>
                </a:cubicBezTo>
                <a:cubicBezTo>
                  <a:pt x="2126982" y="30455"/>
                  <a:pt x="2287395" y="-12548"/>
                  <a:pt x="2547325" y="0"/>
                </a:cubicBezTo>
                <a:cubicBezTo>
                  <a:pt x="2807255" y="12548"/>
                  <a:pt x="2903228" y="-9485"/>
                  <a:pt x="3094133" y="0"/>
                </a:cubicBezTo>
                <a:cubicBezTo>
                  <a:pt x="3285038" y="9485"/>
                  <a:pt x="3569328" y="-14130"/>
                  <a:pt x="4001034" y="0"/>
                </a:cubicBezTo>
                <a:cubicBezTo>
                  <a:pt x="3998745" y="209728"/>
                  <a:pt x="3999363" y="390925"/>
                  <a:pt x="4001034" y="656532"/>
                </a:cubicBezTo>
                <a:cubicBezTo>
                  <a:pt x="4002705" y="922139"/>
                  <a:pt x="4015127" y="1102385"/>
                  <a:pt x="4001034" y="1313064"/>
                </a:cubicBezTo>
                <a:cubicBezTo>
                  <a:pt x="3795237" y="1321647"/>
                  <a:pt x="3531169" y="1307293"/>
                  <a:pt x="3334195" y="1313064"/>
                </a:cubicBezTo>
                <a:cubicBezTo>
                  <a:pt x="3137221" y="1318835"/>
                  <a:pt x="2970267" y="1280140"/>
                  <a:pt x="2627346" y="1313064"/>
                </a:cubicBezTo>
                <a:cubicBezTo>
                  <a:pt x="2284425" y="1345988"/>
                  <a:pt x="2082816" y="1331672"/>
                  <a:pt x="1880486" y="1313064"/>
                </a:cubicBezTo>
                <a:cubicBezTo>
                  <a:pt x="1678156" y="1294456"/>
                  <a:pt x="1421453" y="1327244"/>
                  <a:pt x="1253657" y="1313064"/>
                </a:cubicBezTo>
                <a:cubicBezTo>
                  <a:pt x="1085861" y="1298884"/>
                  <a:pt x="458655" y="1276184"/>
                  <a:pt x="0" y="1313064"/>
                </a:cubicBezTo>
                <a:cubicBezTo>
                  <a:pt x="1804" y="1041767"/>
                  <a:pt x="3824" y="845109"/>
                  <a:pt x="0" y="682793"/>
                </a:cubicBezTo>
                <a:cubicBezTo>
                  <a:pt x="-3824" y="520477"/>
                  <a:pt x="-30971" y="232238"/>
                  <a:pt x="0" y="0"/>
                </a:cubicBez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solidFill>
              <a:schemeClr val="tx1"/>
            </a:solidFill>
            <a:extLst>
              <a:ext uri="{C807C97D-BFC1-408E-A445-0C87EB9F89A2}">
                <ask:lineSketchStyleProps xmlns:ask="http://schemas.microsoft.com/office/drawing/2018/sketchyshapes" sd="2664798211">
                  <ask:type>
                    <ask:lineSketchFreehand/>
                  </ask:type>
                </ask:lineSketchStyleProps>
              </a:ext>
            </a:extLst>
          </a:ln>
        </p:spPr>
        <p:txBody>
          <a:bodyPr vert="horz" lIns="91440" tIns="45720" rIns="91440" bIns="45720" rtlCol="0">
            <a:normAutofit/>
          </a:bodyPr>
          <a:lstStyle/>
          <a:p>
            <a:pPr marL="0" indent="0">
              <a:buNone/>
            </a:pPr>
            <a:r>
              <a:rPr lang="es-ES" sz="3200" kern="1200">
                <a:solidFill>
                  <a:schemeClr val="tx1"/>
                </a:solidFill>
                <a:latin typeface="+mn-lt"/>
                <a:ea typeface="+mn-ea"/>
                <a:cs typeface="+mn-cs"/>
              </a:rPr>
              <a:t>Creación de eventos y personalización.</a:t>
            </a:r>
          </a:p>
        </p:txBody>
      </p:sp>
      <p:pic>
        <p:nvPicPr>
          <p:cNvPr id="4" name="Imagen 4" descr="Forma&#10;&#10;Descripción generada automáticamente">
            <a:extLst>
              <a:ext uri="{FF2B5EF4-FFF2-40B4-BE49-F238E27FC236}">
                <a16:creationId xmlns:a16="http://schemas.microsoft.com/office/drawing/2014/main" id="{69B57802-0CA9-DFFB-A873-EED9B541E08B}"/>
              </a:ext>
            </a:extLst>
          </p:cNvPr>
          <p:cNvPicPr>
            <a:picLocks noChangeAspect="1"/>
          </p:cNvPicPr>
          <p:nvPr/>
        </p:nvPicPr>
        <p:blipFill rotWithShape="1">
          <a:blip r:embed="rId4"/>
          <a:srcRect l="1590" r="2115" b="1"/>
          <a:stretch/>
        </p:blipFill>
        <p:spPr>
          <a:xfrm>
            <a:off x="8610600" y="10"/>
            <a:ext cx="3581400" cy="3769196"/>
          </a:xfrm>
          <a:custGeom>
            <a:avLst/>
            <a:gdLst/>
            <a:ahLst/>
            <a:cxnLst/>
            <a:rect l="l" t="t" r="r" b="b"/>
            <a:pathLst>
              <a:path w="3581400" h="3769206">
                <a:moveTo>
                  <a:pt x="366014" y="0"/>
                </a:moveTo>
                <a:lnTo>
                  <a:pt x="3581400" y="0"/>
                </a:lnTo>
                <a:lnTo>
                  <a:pt x="3581400" y="3507525"/>
                </a:lnTo>
                <a:lnTo>
                  <a:pt x="3442408" y="3574481"/>
                </a:lnTo>
                <a:cubicBezTo>
                  <a:pt x="3145957" y="3699869"/>
                  <a:pt x="2820025" y="3769206"/>
                  <a:pt x="2477898" y="3769206"/>
                </a:cubicBezTo>
                <a:cubicBezTo>
                  <a:pt x="1109392" y="3769206"/>
                  <a:pt x="0" y="2659814"/>
                  <a:pt x="0" y="1291308"/>
                </a:cubicBezTo>
                <a:cubicBezTo>
                  <a:pt x="0" y="863650"/>
                  <a:pt x="108339" y="461296"/>
                  <a:pt x="299069" y="110194"/>
                </a:cubicBezTo>
                <a:close/>
              </a:path>
            </a:pathLst>
          </a:custGeom>
        </p:spPr>
      </p:pic>
    </p:spTree>
    <p:extLst>
      <p:ext uri="{BB962C8B-B14F-4D97-AF65-F5344CB8AC3E}">
        <p14:creationId xmlns:p14="http://schemas.microsoft.com/office/powerpoint/2010/main" val="41942071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F1CE2197-DA7B-2F46-1994-5B710296DC1B}"/>
              </a:ext>
            </a:extLst>
          </p:cNvPr>
          <p:cNvSpPr>
            <a:spLocks noGrp="1"/>
          </p:cNvSpPr>
          <p:nvPr>
            <p:ph type="body" idx="1"/>
          </p:nvPr>
        </p:nvSpPr>
        <p:spPr/>
        <p:txBody>
          <a:bodyPr/>
          <a:lstStyle/>
          <a:p>
            <a:r>
              <a:rPr lang="es-ES"/>
              <a:t>Configuración</a:t>
            </a:r>
          </a:p>
        </p:txBody>
      </p:sp>
      <p:sp>
        <p:nvSpPr>
          <p:cNvPr id="4" name="Marcador de contenido 3">
            <a:extLst>
              <a:ext uri="{FF2B5EF4-FFF2-40B4-BE49-F238E27FC236}">
                <a16:creationId xmlns:a16="http://schemas.microsoft.com/office/drawing/2014/main" id="{33E7FC73-0CB9-4246-CFCD-E12B4F49A108}"/>
              </a:ext>
            </a:extLst>
          </p:cNvPr>
          <p:cNvSpPr>
            <a:spLocks noGrp="1"/>
          </p:cNvSpPr>
          <p:nvPr>
            <p:ph sz="half" idx="2"/>
          </p:nvPr>
        </p:nvSpPr>
        <p:spPr/>
        <p:txBody>
          <a:bodyPr vert="horz" lIns="91440" tIns="45720" rIns="91440" bIns="45720" rtlCol="0" anchor="t">
            <a:normAutofit/>
          </a:bodyPr>
          <a:lstStyle/>
          <a:p>
            <a:r>
              <a:rPr lang="es-ES" sz="2400"/>
              <a:t>Vista</a:t>
            </a:r>
          </a:p>
          <a:p>
            <a:r>
              <a:rPr lang="es-ES" sz="2400"/>
              <a:t>Fondo</a:t>
            </a:r>
          </a:p>
          <a:p>
            <a:r>
              <a:rPr lang="es-ES" sz="2400"/>
              <a:t>Primer día de la semana</a:t>
            </a:r>
          </a:p>
          <a:p>
            <a:r>
              <a:rPr lang="es-ES" sz="2400"/>
              <a:t>Formato de fecha</a:t>
            </a:r>
          </a:p>
          <a:p>
            <a:r>
              <a:rPr lang="es-ES" sz="2400"/>
              <a:t>Unidades de temperatura </a:t>
            </a:r>
            <a:r>
              <a:rPr lang="es-ES" sz="2400" err="1"/>
              <a:t>Cº</a:t>
            </a:r>
            <a:r>
              <a:rPr lang="es-ES" sz="2400"/>
              <a:t> </a:t>
            </a:r>
            <a:r>
              <a:rPr lang="es-ES" sz="2400" err="1"/>
              <a:t>Fº</a:t>
            </a:r>
            <a:endParaRPr lang="es-ES" sz="2400"/>
          </a:p>
        </p:txBody>
      </p:sp>
      <p:sp>
        <p:nvSpPr>
          <p:cNvPr id="5" name="Marcador de texto 4">
            <a:extLst>
              <a:ext uri="{FF2B5EF4-FFF2-40B4-BE49-F238E27FC236}">
                <a16:creationId xmlns:a16="http://schemas.microsoft.com/office/drawing/2014/main" id="{5B6A641C-1507-8A34-AFDB-2DF96FFBED25}"/>
              </a:ext>
            </a:extLst>
          </p:cNvPr>
          <p:cNvSpPr>
            <a:spLocks noGrp="1"/>
          </p:cNvSpPr>
          <p:nvPr>
            <p:ph type="body" sz="quarter" idx="3"/>
          </p:nvPr>
        </p:nvSpPr>
        <p:spPr/>
        <p:txBody>
          <a:bodyPr/>
          <a:lstStyle/>
          <a:p>
            <a:r>
              <a:rPr lang="es-ES"/>
              <a:t>Crear Evento</a:t>
            </a:r>
          </a:p>
        </p:txBody>
      </p:sp>
      <p:sp>
        <p:nvSpPr>
          <p:cNvPr id="6" name="Marcador de contenido 5">
            <a:extLst>
              <a:ext uri="{FF2B5EF4-FFF2-40B4-BE49-F238E27FC236}">
                <a16:creationId xmlns:a16="http://schemas.microsoft.com/office/drawing/2014/main" id="{3D4B3AE4-3C6F-C0A6-5A9E-076BBFCD66D5}"/>
              </a:ext>
            </a:extLst>
          </p:cNvPr>
          <p:cNvSpPr>
            <a:spLocks noGrp="1"/>
          </p:cNvSpPr>
          <p:nvPr>
            <p:ph sz="quarter" idx="4"/>
          </p:nvPr>
        </p:nvSpPr>
        <p:spPr/>
        <p:txBody>
          <a:bodyPr vert="horz" lIns="91440" tIns="45720" rIns="91440" bIns="45720" rtlCol="0" anchor="t">
            <a:normAutofit/>
          </a:bodyPr>
          <a:lstStyle/>
          <a:p>
            <a:r>
              <a:rPr lang="es-ES"/>
              <a:t>Título con símbolo</a:t>
            </a:r>
          </a:p>
          <a:p>
            <a:r>
              <a:rPr lang="es-ES"/>
              <a:t>Asistentes</a:t>
            </a:r>
          </a:p>
          <a:p>
            <a:r>
              <a:rPr lang="es-ES"/>
              <a:t>Fecha y hora</a:t>
            </a:r>
          </a:p>
          <a:p>
            <a:r>
              <a:rPr lang="es-ES"/>
              <a:t>Transformar en reunión</a:t>
            </a:r>
          </a:p>
          <a:p>
            <a:r>
              <a:rPr lang="es-ES"/>
              <a:t>Redactar explicación</a:t>
            </a:r>
          </a:p>
          <a:p>
            <a:r>
              <a:rPr lang="es-ES"/>
              <a:t>Añadir archivo adjunto</a:t>
            </a:r>
          </a:p>
        </p:txBody>
      </p:sp>
      <p:pic>
        <p:nvPicPr>
          <p:cNvPr id="8" name="Imagen 4" descr="Forma&#10;&#10;Descripción generada automáticamente">
            <a:extLst>
              <a:ext uri="{FF2B5EF4-FFF2-40B4-BE49-F238E27FC236}">
                <a16:creationId xmlns:a16="http://schemas.microsoft.com/office/drawing/2014/main" id="{3A4BD01D-6AC0-E38A-B0AB-94E8F3B33B63}"/>
              </a:ext>
            </a:extLst>
          </p:cNvPr>
          <p:cNvPicPr>
            <a:picLocks noChangeAspect="1"/>
          </p:cNvPicPr>
          <p:nvPr/>
        </p:nvPicPr>
        <p:blipFill rotWithShape="1">
          <a:blip r:embed="rId2"/>
          <a:srcRect l="1590" r="2115" b="1"/>
          <a:stretch/>
        </p:blipFill>
        <p:spPr>
          <a:xfrm>
            <a:off x="9047356" y="10"/>
            <a:ext cx="3144644" cy="3313855"/>
          </a:xfrm>
          <a:custGeom>
            <a:avLst/>
            <a:gdLst/>
            <a:ahLst/>
            <a:cxnLst/>
            <a:rect l="l" t="t" r="r" b="b"/>
            <a:pathLst>
              <a:path w="3581400" h="3769206">
                <a:moveTo>
                  <a:pt x="366014" y="0"/>
                </a:moveTo>
                <a:lnTo>
                  <a:pt x="3581400" y="0"/>
                </a:lnTo>
                <a:lnTo>
                  <a:pt x="3581400" y="3507525"/>
                </a:lnTo>
                <a:lnTo>
                  <a:pt x="3442408" y="3574481"/>
                </a:lnTo>
                <a:cubicBezTo>
                  <a:pt x="3145957" y="3699869"/>
                  <a:pt x="2820025" y="3769206"/>
                  <a:pt x="2477898" y="3769206"/>
                </a:cubicBezTo>
                <a:cubicBezTo>
                  <a:pt x="1109392" y="3769206"/>
                  <a:pt x="0" y="2659814"/>
                  <a:pt x="0" y="1291308"/>
                </a:cubicBezTo>
                <a:cubicBezTo>
                  <a:pt x="0" y="863650"/>
                  <a:pt x="108339" y="461296"/>
                  <a:pt x="299069" y="110194"/>
                </a:cubicBezTo>
                <a:close/>
              </a:path>
            </a:pathLst>
          </a:custGeom>
        </p:spPr>
      </p:pic>
      <p:sp>
        <p:nvSpPr>
          <p:cNvPr id="9" name="CuadroTexto 8">
            <a:extLst>
              <a:ext uri="{FF2B5EF4-FFF2-40B4-BE49-F238E27FC236}">
                <a16:creationId xmlns:a16="http://schemas.microsoft.com/office/drawing/2014/main" id="{6987A10A-4C2D-DB08-120A-1154C3741F61}"/>
              </a:ext>
            </a:extLst>
          </p:cNvPr>
          <p:cNvSpPr txBox="1"/>
          <p:nvPr/>
        </p:nvSpPr>
        <p:spPr>
          <a:xfrm>
            <a:off x="1449658" y="6309731"/>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s-ES"/>
          </a:p>
        </p:txBody>
      </p:sp>
      <p:sp>
        <p:nvSpPr>
          <p:cNvPr id="10" name="CuadroTexto 9">
            <a:extLst>
              <a:ext uri="{FF2B5EF4-FFF2-40B4-BE49-F238E27FC236}">
                <a16:creationId xmlns:a16="http://schemas.microsoft.com/office/drawing/2014/main" id="{4A868B94-372E-0576-35E2-E506FC976595}"/>
              </a:ext>
            </a:extLst>
          </p:cNvPr>
          <p:cNvSpPr txBox="1"/>
          <p:nvPr/>
        </p:nvSpPr>
        <p:spPr>
          <a:xfrm>
            <a:off x="950293" y="5437502"/>
            <a:ext cx="10291413" cy="646331"/>
          </a:xfrm>
          <a:custGeom>
            <a:avLst/>
            <a:gdLst>
              <a:gd name="connsiteX0" fmla="*/ 0 w 10291413"/>
              <a:gd name="connsiteY0" fmla="*/ 0 h 646331"/>
              <a:gd name="connsiteX1" fmla="*/ 891922 w 10291413"/>
              <a:gd name="connsiteY1" fmla="*/ 0 h 646331"/>
              <a:gd name="connsiteX2" fmla="*/ 1680931 w 10291413"/>
              <a:gd name="connsiteY2" fmla="*/ 0 h 646331"/>
              <a:gd name="connsiteX3" fmla="*/ 2572853 w 10291413"/>
              <a:gd name="connsiteY3" fmla="*/ 0 h 646331"/>
              <a:gd name="connsiteX4" fmla="*/ 3464776 w 10291413"/>
              <a:gd name="connsiteY4" fmla="*/ 0 h 646331"/>
              <a:gd name="connsiteX5" fmla="*/ 3842128 w 10291413"/>
              <a:gd name="connsiteY5" fmla="*/ 0 h 646331"/>
              <a:gd name="connsiteX6" fmla="*/ 4219479 w 10291413"/>
              <a:gd name="connsiteY6" fmla="*/ 0 h 646331"/>
              <a:gd name="connsiteX7" fmla="*/ 4699745 w 10291413"/>
              <a:gd name="connsiteY7" fmla="*/ 0 h 646331"/>
              <a:gd name="connsiteX8" fmla="*/ 5282925 w 10291413"/>
              <a:gd name="connsiteY8" fmla="*/ 0 h 646331"/>
              <a:gd name="connsiteX9" fmla="*/ 5660277 w 10291413"/>
              <a:gd name="connsiteY9" fmla="*/ 0 h 646331"/>
              <a:gd name="connsiteX10" fmla="*/ 6552200 w 10291413"/>
              <a:gd name="connsiteY10" fmla="*/ 0 h 646331"/>
              <a:gd name="connsiteX11" fmla="*/ 7444122 w 10291413"/>
              <a:gd name="connsiteY11" fmla="*/ 0 h 646331"/>
              <a:gd name="connsiteX12" fmla="*/ 8027302 w 10291413"/>
              <a:gd name="connsiteY12" fmla="*/ 0 h 646331"/>
              <a:gd name="connsiteX13" fmla="*/ 8919225 w 10291413"/>
              <a:gd name="connsiteY13" fmla="*/ 0 h 646331"/>
              <a:gd name="connsiteX14" fmla="*/ 9708233 w 10291413"/>
              <a:gd name="connsiteY14" fmla="*/ 0 h 646331"/>
              <a:gd name="connsiteX15" fmla="*/ 10291413 w 10291413"/>
              <a:gd name="connsiteY15" fmla="*/ 0 h 646331"/>
              <a:gd name="connsiteX16" fmla="*/ 10291413 w 10291413"/>
              <a:gd name="connsiteY16" fmla="*/ 646331 h 646331"/>
              <a:gd name="connsiteX17" fmla="*/ 9914061 w 10291413"/>
              <a:gd name="connsiteY17" fmla="*/ 646331 h 646331"/>
              <a:gd name="connsiteX18" fmla="*/ 9536709 w 10291413"/>
              <a:gd name="connsiteY18" fmla="*/ 646331 h 646331"/>
              <a:gd name="connsiteX19" fmla="*/ 8747701 w 10291413"/>
              <a:gd name="connsiteY19" fmla="*/ 646331 h 646331"/>
              <a:gd name="connsiteX20" fmla="*/ 7958693 w 10291413"/>
              <a:gd name="connsiteY20" fmla="*/ 646331 h 646331"/>
              <a:gd name="connsiteX21" fmla="*/ 7581341 w 10291413"/>
              <a:gd name="connsiteY21" fmla="*/ 646331 h 646331"/>
              <a:gd name="connsiteX22" fmla="*/ 6998161 w 10291413"/>
              <a:gd name="connsiteY22" fmla="*/ 646331 h 646331"/>
              <a:gd name="connsiteX23" fmla="*/ 6414981 w 10291413"/>
              <a:gd name="connsiteY23" fmla="*/ 646331 h 646331"/>
              <a:gd name="connsiteX24" fmla="*/ 5625972 w 10291413"/>
              <a:gd name="connsiteY24" fmla="*/ 646331 h 646331"/>
              <a:gd name="connsiteX25" fmla="*/ 5248621 w 10291413"/>
              <a:gd name="connsiteY25" fmla="*/ 646331 h 646331"/>
              <a:gd name="connsiteX26" fmla="*/ 4562526 w 10291413"/>
              <a:gd name="connsiteY26" fmla="*/ 646331 h 646331"/>
              <a:gd name="connsiteX27" fmla="*/ 4082260 w 10291413"/>
              <a:gd name="connsiteY27" fmla="*/ 646331 h 646331"/>
              <a:gd name="connsiteX28" fmla="*/ 3190338 w 10291413"/>
              <a:gd name="connsiteY28" fmla="*/ 646331 h 646331"/>
              <a:gd name="connsiteX29" fmla="*/ 2710072 w 10291413"/>
              <a:gd name="connsiteY29" fmla="*/ 646331 h 646331"/>
              <a:gd name="connsiteX30" fmla="*/ 2229806 w 10291413"/>
              <a:gd name="connsiteY30" fmla="*/ 646331 h 646331"/>
              <a:gd name="connsiteX31" fmla="*/ 1543712 w 10291413"/>
              <a:gd name="connsiteY31" fmla="*/ 646331 h 646331"/>
              <a:gd name="connsiteX32" fmla="*/ 754704 w 10291413"/>
              <a:gd name="connsiteY32" fmla="*/ 646331 h 646331"/>
              <a:gd name="connsiteX33" fmla="*/ 0 w 10291413"/>
              <a:gd name="connsiteY33" fmla="*/ 646331 h 646331"/>
              <a:gd name="connsiteX34" fmla="*/ 0 w 10291413"/>
              <a:gd name="connsiteY34"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291413" h="646331" fill="none" extrusionOk="0">
                <a:moveTo>
                  <a:pt x="0" y="0"/>
                </a:moveTo>
                <a:cubicBezTo>
                  <a:pt x="274421" y="23852"/>
                  <a:pt x="534314" y="-20083"/>
                  <a:pt x="891922" y="0"/>
                </a:cubicBezTo>
                <a:cubicBezTo>
                  <a:pt x="1249530" y="20083"/>
                  <a:pt x="1313493" y="30085"/>
                  <a:pt x="1680931" y="0"/>
                </a:cubicBezTo>
                <a:cubicBezTo>
                  <a:pt x="2048369" y="-30085"/>
                  <a:pt x="2344570" y="-4176"/>
                  <a:pt x="2572853" y="0"/>
                </a:cubicBezTo>
                <a:cubicBezTo>
                  <a:pt x="2801136" y="4176"/>
                  <a:pt x="3103453" y="-20334"/>
                  <a:pt x="3464776" y="0"/>
                </a:cubicBezTo>
                <a:cubicBezTo>
                  <a:pt x="3826099" y="20334"/>
                  <a:pt x="3685926" y="-11306"/>
                  <a:pt x="3842128" y="0"/>
                </a:cubicBezTo>
                <a:cubicBezTo>
                  <a:pt x="3998330" y="11306"/>
                  <a:pt x="4096642" y="11242"/>
                  <a:pt x="4219479" y="0"/>
                </a:cubicBezTo>
                <a:cubicBezTo>
                  <a:pt x="4342316" y="-11242"/>
                  <a:pt x="4572089" y="-23099"/>
                  <a:pt x="4699745" y="0"/>
                </a:cubicBezTo>
                <a:cubicBezTo>
                  <a:pt x="4827401" y="23099"/>
                  <a:pt x="5018235" y="-16536"/>
                  <a:pt x="5282925" y="0"/>
                </a:cubicBezTo>
                <a:cubicBezTo>
                  <a:pt x="5547615" y="16536"/>
                  <a:pt x="5550778" y="46"/>
                  <a:pt x="5660277" y="0"/>
                </a:cubicBezTo>
                <a:cubicBezTo>
                  <a:pt x="5769776" y="-46"/>
                  <a:pt x="6333379" y="20441"/>
                  <a:pt x="6552200" y="0"/>
                </a:cubicBezTo>
                <a:cubicBezTo>
                  <a:pt x="6771021" y="-20441"/>
                  <a:pt x="7048888" y="23976"/>
                  <a:pt x="7444122" y="0"/>
                </a:cubicBezTo>
                <a:cubicBezTo>
                  <a:pt x="7839356" y="-23976"/>
                  <a:pt x="7883861" y="-10537"/>
                  <a:pt x="8027302" y="0"/>
                </a:cubicBezTo>
                <a:cubicBezTo>
                  <a:pt x="8170743" y="10537"/>
                  <a:pt x="8502515" y="-33274"/>
                  <a:pt x="8919225" y="0"/>
                </a:cubicBezTo>
                <a:cubicBezTo>
                  <a:pt x="9335935" y="33274"/>
                  <a:pt x="9495242" y="-2549"/>
                  <a:pt x="9708233" y="0"/>
                </a:cubicBezTo>
                <a:cubicBezTo>
                  <a:pt x="9921224" y="2549"/>
                  <a:pt x="10066521" y="-2675"/>
                  <a:pt x="10291413" y="0"/>
                </a:cubicBezTo>
                <a:cubicBezTo>
                  <a:pt x="10281520" y="305840"/>
                  <a:pt x="10290727" y="459899"/>
                  <a:pt x="10291413" y="646331"/>
                </a:cubicBezTo>
                <a:cubicBezTo>
                  <a:pt x="10156075" y="640385"/>
                  <a:pt x="10059805" y="636605"/>
                  <a:pt x="9914061" y="646331"/>
                </a:cubicBezTo>
                <a:cubicBezTo>
                  <a:pt x="9768317" y="656057"/>
                  <a:pt x="9725253" y="641653"/>
                  <a:pt x="9536709" y="646331"/>
                </a:cubicBezTo>
                <a:cubicBezTo>
                  <a:pt x="9348165" y="651009"/>
                  <a:pt x="8960125" y="630678"/>
                  <a:pt x="8747701" y="646331"/>
                </a:cubicBezTo>
                <a:cubicBezTo>
                  <a:pt x="8535277" y="661984"/>
                  <a:pt x="8135856" y="641755"/>
                  <a:pt x="7958693" y="646331"/>
                </a:cubicBezTo>
                <a:cubicBezTo>
                  <a:pt x="7781530" y="650907"/>
                  <a:pt x="7701540" y="648550"/>
                  <a:pt x="7581341" y="646331"/>
                </a:cubicBezTo>
                <a:cubicBezTo>
                  <a:pt x="7461142" y="644112"/>
                  <a:pt x="7212437" y="633745"/>
                  <a:pt x="6998161" y="646331"/>
                </a:cubicBezTo>
                <a:cubicBezTo>
                  <a:pt x="6783885" y="658917"/>
                  <a:pt x="6576135" y="620659"/>
                  <a:pt x="6414981" y="646331"/>
                </a:cubicBezTo>
                <a:cubicBezTo>
                  <a:pt x="6253827" y="672003"/>
                  <a:pt x="5827016" y="676005"/>
                  <a:pt x="5625972" y="646331"/>
                </a:cubicBezTo>
                <a:cubicBezTo>
                  <a:pt x="5424928" y="616657"/>
                  <a:pt x="5408658" y="634207"/>
                  <a:pt x="5248621" y="646331"/>
                </a:cubicBezTo>
                <a:cubicBezTo>
                  <a:pt x="5088584" y="658455"/>
                  <a:pt x="4887753" y="657648"/>
                  <a:pt x="4562526" y="646331"/>
                </a:cubicBezTo>
                <a:cubicBezTo>
                  <a:pt x="4237300" y="635014"/>
                  <a:pt x="4213267" y="636104"/>
                  <a:pt x="4082260" y="646331"/>
                </a:cubicBezTo>
                <a:cubicBezTo>
                  <a:pt x="3951253" y="656558"/>
                  <a:pt x="3458658" y="678895"/>
                  <a:pt x="3190338" y="646331"/>
                </a:cubicBezTo>
                <a:cubicBezTo>
                  <a:pt x="2922018" y="613767"/>
                  <a:pt x="2825131" y="664174"/>
                  <a:pt x="2710072" y="646331"/>
                </a:cubicBezTo>
                <a:cubicBezTo>
                  <a:pt x="2595013" y="628488"/>
                  <a:pt x="2325924" y="626750"/>
                  <a:pt x="2229806" y="646331"/>
                </a:cubicBezTo>
                <a:cubicBezTo>
                  <a:pt x="2133688" y="665912"/>
                  <a:pt x="1804599" y="650824"/>
                  <a:pt x="1543712" y="646331"/>
                </a:cubicBezTo>
                <a:cubicBezTo>
                  <a:pt x="1282825" y="641838"/>
                  <a:pt x="1048931" y="622073"/>
                  <a:pt x="754704" y="646331"/>
                </a:cubicBezTo>
                <a:cubicBezTo>
                  <a:pt x="460477" y="670589"/>
                  <a:pt x="251547" y="678425"/>
                  <a:pt x="0" y="646331"/>
                </a:cubicBezTo>
                <a:cubicBezTo>
                  <a:pt x="-11695" y="392542"/>
                  <a:pt x="-30850" y="311637"/>
                  <a:pt x="0" y="0"/>
                </a:cubicBezTo>
                <a:close/>
              </a:path>
              <a:path w="10291413" h="646331" stroke="0" extrusionOk="0">
                <a:moveTo>
                  <a:pt x="0" y="0"/>
                </a:moveTo>
                <a:cubicBezTo>
                  <a:pt x="332283" y="-13884"/>
                  <a:pt x="417535" y="14401"/>
                  <a:pt x="686094" y="0"/>
                </a:cubicBezTo>
                <a:cubicBezTo>
                  <a:pt x="954653" y="-14401"/>
                  <a:pt x="1051175" y="-25332"/>
                  <a:pt x="1269274" y="0"/>
                </a:cubicBezTo>
                <a:cubicBezTo>
                  <a:pt x="1487373" y="25332"/>
                  <a:pt x="1759018" y="1803"/>
                  <a:pt x="2058283" y="0"/>
                </a:cubicBezTo>
                <a:cubicBezTo>
                  <a:pt x="2357548" y="-1803"/>
                  <a:pt x="2522094" y="27726"/>
                  <a:pt x="2744377" y="0"/>
                </a:cubicBezTo>
                <a:cubicBezTo>
                  <a:pt x="2966660" y="-27726"/>
                  <a:pt x="2988415" y="3614"/>
                  <a:pt x="3121729" y="0"/>
                </a:cubicBezTo>
                <a:cubicBezTo>
                  <a:pt x="3255043" y="-3614"/>
                  <a:pt x="3572569" y="-4566"/>
                  <a:pt x="4013651" y="0"/>
                </a:cubicBezTo>
                <a:cubicBezTo>
                  <a:pt x="4454733" y="4566"/>
                  <a:pt x="4408399" y="-15787"/>
                  <a:pt x="4596831" y="0"/>
                </a:cubicBezTo>
                <a:cubicBezTo>
                  <a:pt x="4785263" y="15787"/>
                  <a:pt x="4922018" y="-12311"/>
                  <a:pt x="5077097" y="0"/>
                </a:cubicBezTo>
                <a:cubicBezTo>
                  <a:pt x="5232176" y="12311"/>
                  <a:pt x="5305301" y="13213"/>
                  <a:pt x="5454449" y="0"/>
                </a:cubicBezTo>
                <a:cubicBezTo>
                  <a:pt x="5603597" y="-13213"/>
                  <a:pt x="5912766" y="18718"/>
                  <a:pt x="6037629" y="0"/>
                </a:cubicBezTo>
                <a:cubicBezTo>
                  <a:pt x="6162492" y="-18718"/>
                  <a:pt x="6495490" y="3026"/>
                  <a:pt x="6620809" y="0"/>
                </a:cubicBezTo>
                <a:cubicBezTo>
                  <a:pt x="6746128" y="-3026"/>
                  <a:pt x="6891504" y="18855"/>
                  <a:pt x="6998161" y="0"/>
                </a:cubicBezTo>
                <a:cubicBezTo>
                  <a:pt x="7104818" y="-18855"/>
                  <a:pt x="7626747" y="-6241"/>
                  <a:pt x="7890083" y="0"/>
                </a:cubicBezTo>
                <a:cubicBezTo>
                  <a:pt x="8153419" y="6241"/>
                  <a:pt x="8324393" y="29018"/>
                  <a:pt x="8473263" y="0"/>
                </a:cubicBezTo>
                <a:cubicBezTo>
                  <a:pt x="8622133" y="-29018"/>
                  <a:pt x="9009923" y="-29163"/>
                  <a:pt x="9159358" y="0"/>
                </a:cubicBezTo>
                <a:cubicBezTo>
                  <a:pt x="9308794" y="29163"/>
                  <a:pt x="9906093" y="-53624"/>
                  <a:pt x="10291413" y="0"/>
                </a:cubicBezTo>
                <a:cubicBezTo>
                  <a:pt x="10313478" y="195826"/>
                  <a:pt x="10307137" y="349322"/>
                  <a:pt x="10291413" y="646331"/>
                </a:cubicBezTo>
                <a:cubicBezTo>
                  <a:pt x="10062567" y="685605"/>
                  <a:pt x="9836800" y="682644"/>
                  <a:pt x="9502405" y="646331"/>
                </a:cubicBezTo>
                <a:cubicBezTo>
                  <a:pt x="9168010" y="610018"/>
                  <a:pt x="9227340" y="629406"/>
                  <a:pt x="9125053" y="646331"/>
                </a:cubicBezTo>
                <a:cubicBezTo>
                  <a:pt x="9022766" y="663256"/>
                  <a:pt x="8868846" y="654893"/>
                  <a:pt x="8747701" y="646331"/>
                </a:cubicBezTo>
                <a:cubicBezTo>
                  <a:pt x="8626556" y="637769"/>
                  <a:pt x="8395620" y="636249"/>
                  <a:pt x="8267435" y="646331"/>
                </a:cubicBezTo>
                <a:cubicBezTo>
                  <a:pt x="8139250" y="656413"/>
                  <a:pt x="8027636" y="653583"/>
                  <a:pt x="7890083" y="646331"/>
                </a:cubicBezTo>
                <a:cubicBezTo>
                  <a:pt x="7752530" y="639079"/>
                  <a:pt x="7519138" y="637987"/>
                  <a:pt x="7203989" y="646331"/>
                </a:cubicBezTo>
                <a:cubicBezTo>
                  <a:pt x="6888840" y="654675"/>
                  <a:pt x="6960213" y="628363"/>
                  <a:pt x="6723723" y="646331"/>
                </a:cubicBezTo>
                <a:cubicBezTo>
                  <a:pt x="6487233" y="664299"/>
                  <a:pt x="6433832" y="656023"/>
                  <a:pt x="6346371" y="646331"/>
                </a:cubicBezTo>
                <a:cubicBezTo>
                  <a:pt x="6258910" y="636639"/>
                  <a:pt x="6086706" y="659770"/>
                  <a:pt x="5866105" y="646331"/>
                </a:cubicBezTo>
                <a:cubicBezTo>
                  <a:pt x="5645504" y="632892"/>
                  <a:pt x="5633444" y="640476"/>
                  <a:pt x="5488754" y="646331"/>
                </a:cubicBezTo>
                <a:cubicBezTo>
                  <a:pt x="5344064" y="652186"/>
                  <a:pt x="5252676" y="651634"/>
                  <a:pt x="5111402" y="646331"/>
                </a:cubicBezTo>
                <a:cubicBezTo>
                  <a:pt x="4970128" y="641028"/>
                  <a:pt x="4500757" y="628296"/>
                  <a:pt x="4322393" y="646331"/>
                </a:cubicBezTo>
                <a:cubicBezTo>
                  <a:pt x="4144029" y="664366"/>
                  <a:pt x="3992118" y="659921"/>
                  <a:pt x="3842128" y="646331"/>
                </a:cubicBezTo>
                <a:cubicBezTo>
                  <a:pt x="3692139" y="632741"/>
                  <a:pt x="3596187" y="628094"/>
                  <a:pt x="3464776" y="646331"/>
                </a:cubicBezTo>
                <a:cubicBezTo>
                  <a:pt x="3333365" y="664568"/>
                  <a:pt x="3221581" y="635406"/>
                  <a:pt x="2984510" y="646331"/>
                </a:cubicBezTo>
                <a:cubicBezTo>
                  <a:pt x="2747439" y="657256"/>
                  <a:pt x="2397486" y="679973"/>
                  <a:pt x="2195501" y="646331"/>
                </a:cubicBezTo>
                <a:cubicBezTo>
                  <a:pt x="1993516" y="612689"/>
                  <a:pt x="1941200" y="663819"/>
                  <a:pt x="1715236" y="646331"/>
                </a:cubicBezTo>
                <a:cubicBezTo>
                  <a:pt x="1489273" y="628843"/>
                  <a:pt x="1223607" y="648841"/>
                  <a:pt x="1029141" y="646331"/>
                </a:cubicBezTo>
                <a:cubicBezTo>
                  <a:pt x="834676" y="643821"/>
                  <a:pt x="745242" y="643080"/>
                  <a:pt x="651789" y="646331"/>
                </a:cubicBezTo>
                <a:cubicBezTo>
                  <a:pt x="558336" y="649582"/>
                  <a:pt x="222093" y="662050"/>
                  <a:pt x="0" y="646331"/>
                </a:cubicBezTo>
                <a:cubicBezTo>
                  <a:pt x="18303" y="503538"/>
                  <a:pt x="-25004" y="142569"/>
                  <a:pt x="0" y="0"/>
                </a:cubicBezTo>
                <a:close/>
              </a:path>
            </a:pathLst>
          </a:custGeom>
          <a:solidFill>
            <a:schemeClr val="bg2">
              <a:lumMod val="90000"/>
            </a:schemeClr>
          </a:solidFill>
          <a:ln>
            <a:solidFill>
              <a:schemeClr val="accent1">
                <a:lumMod val="40000"/>
                <a:lumOff val="60000"/>
              </a:schemeClr>
            </a:solidFill>
            <a:extLst>
              <a:ext uri="{C807C97D-BFC1-408E-A445-0C87EB9F89A2}">
                <ask:lineSketchStyleProps xmlns:ask="http://schemas.microsoft.com/office/drawing/2018/sketchyshapes" sd="2918575233">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a:t>Herramienta</a:t>
            </a:r>
            <a:r>
              <a:rPr lang="es-ES"/>
              <a:t> "asistente para la programación" te dice si los invitados tienen otros eventos programados.</a:t>
            </a:r>
          </a:p>
        </p:txBody>
      </p:sp>
      <p:sp>
        <p:nvSpPr>
          <p:cNvPr id="12" name="Título 1">
            <a:extLst>
              <a:ext uri="{FF2B5EF4-FFF2-40B4-BE49-F238E27FC236}">
                <a16:creationId xmlns:a16="http://schemas.microsoft.com/office/drawing/2014/main" id="{9685941C-1BA5-AB6F-37E4-B313ACDA0C67}"/>
              </a:ext>
            </a:extLst>
          </p:cNvPr>
          <p:cNvSpPr>
            <a:spLocks noGrp="1"/>
          </p:cNvSpPr>
          <p:nvPr>
            <p:ph type="title"/>
          </p:nvPr>
        </p:nvSpPr>
        <p:spPr>
          <a:xfrm>
            <a:off x="839788" y="587289"/>
            <a:ext cx="4001034" cy="1003887"/>
          </a:xfrm>
          <a:custGeom>
            <a:avLst/>
            <a:gdLst>
              <a:gd name="connsiteX0" fmla="*/ 0 w 4001034"/>
              <a:gd name="connsiteY0" fmla="*/ 0 h 1003887"/>
              <a:gd name="connsiteX1" fmla="*/ 611587 w 4001034"/>
              <a:gd name="connsiteY1" fmla="*/ 0 h 1003887"/>
              <a:gd name="connsiteX2" fmla="*/ 1103142 w 4001034"/>
              <a:gd name="connsiteY2" fmla="*/ 0 h 1003887"/>
              <a:gd name="connsiteX3" fmla="*/ 1714729 w 4001034"/>
              <a:gd name="connsiteY3" fmla="*/ 0 h 1003887"/>
              <a:gd name="connsiteX4" fmla="*/ 2206284 w 4001034"/>
              <a:gd name="connsiteY4" fmla="*/ 0 h 1003887"/>
              <a:gd name="connsiteX5" fmla="*/ 2817871 w 4001034"/>
              <a:gd name="connsiteY5" fmla="*/ 0 h 1003887"/>
              <a:gd name="connsiteX6" fmla="*/ 3469468 w 4001034"/>
              <a:gd name="connsiteY6" fmla="*/ 0 h 1003887"/>
              <a:gd name="connsiteX7" fmla="*/ 4001034 w 4001034"/>
              <a:gd name="connsiteY7" fmla="*/ 0 h 1003887"/>
              <a:gd name="connsiteX8" fmla="*/ 4001034 w 4001034"/>
              <a:gd name="connsiteY8" fmla="*/ 491905 h 1003887"/>
              <a:gd name="connsiteX9" fmla="*/ 4001034 w 4001034"/>
              <a:gd name="connsiteY9" fmla="*/ 1003887 h 1003887"/>
              <a:gd name="connsiteX10" fmla="*/ 3429458 w 4001034"/>
              <a:gd name="connsiteY10" fmla="*/ 1003887 h 1003887"/>
              <a:gd name="connsiteX11" fmla="*/ 2857881 w 4001034"/>
              <a:gd name="connsiteY11" fmla="*/ 1003887 h 1003887"/>
              <a:gd name="connsiteX12" fmla="*/ 2406336 w 4001034"/>
              <a:gd name="connsiteY12" fmla="*/ 1003887 h 1003887"/>
              <a:gd name="connsiteX13" fmla="*/ 1954791 w 4001034"/>
              <a:gd name="connsiteY13" fmla="*/ 1003887 h 1003887"/>
              <a:gd name="connsiteX14" fmla="*/ 1343204 w 4001034"/>
              <a:gd name="connsiteY14" fmla="*/ 1003887 h 1003887"/>
              <a:gd name="connsiteX15" fmla="*/ 891659 w 4001034"/>
              <a:gd name="connsiteY15" fmla="*/ 1003887 h 1003887"/>
              <a:gd name="connsiteX16" fmla="*/ 0 w 4001034"/>
              <a:gd name="connsiteY16" fmla="*/ 1003887 h 1003887"/>
              <a:gd name="connsiteX17" fmla="*/ 0 w 4001034"/>
              <a:gd name="connsiteY17" fmla="*/ 491905 h 1003887"/>
              <a:gd name="connsiteX18" fmla="*/ 0 w 4001034"/>
              <a:gd name="connsiteY18" fmla="*/ 0 h 100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1034" h="1003887" fill="none" extrusionOk="0">
                <a:moveTo>
                  <a:pt x="0" y="0"/>
                </a:moveTo>
                <a:cubicBezTo>
                  <a:pt x="300504" y="-56271"/>
                  <a:pt x="405689" y="57640"/>
                  <a:pt x="611587" y="0"/>
                </a:cubicBezTo>
                <a:cubicBezTo>
                  <a:pt x="817485" y="-57640"/>
                  <a:pt x="894073" y="12621"/>
                  <a:pt x="1103142" y="0"/>
                </a:cubicBezTo>
                <a:cubicBezTo>
                  <a:pt x="1312212" y="-12621"/>
                  <a:pt x="1520638" y="41527"/>
                  <a:pt x="1714729" y="0"/>
                </a:cubicBezTo>
                <a:cubicBezTo>
                  <a:pt x="1908820" y="-41527"/>
                  <a:pt x="2087639" y="32327"/>
                  <a:pt x="2206284" y="0"/>
                </a:cubicBezTo>
                <a:cubicBezTo>
                  <a:pt x="2324929" y="-32327"/>
                  <a:pt x="2603972" y="60246"/>
                  <a:pt x="2817871" y="0"/>
                </a:cubicBezTo>
                <a:cubicBezTo>
                  <a:pt x="3031770" y="-60246"/>
                  <a:pt x="3263064" y="42476"/>
                  <a:pt x="3469468" y="0"/>
                </a:cubicBezTo>
                <a:cubicBezTo>
                  <a:pt x="3675872" y="-42476"/>
                  <a:pt x="3840024" y="42456"/>
                  <a:pt x="4001034" y="0"/>
                </a:cubicBezTo>
                <a:cubicBezTo>
                  <a:pt x="4002194" y="130289"/>
                  <a:pt x="3979391" y="264130"/>
                  <a:pt x="4001034" y="491905"/>
                </a:cubicBezTo>
                <a:cubicBezTo>
                  <a:pt x="4022677" y="719680"/>
                  <a:pt x="3964501" y="845765"/>
                  <a:pt x="4001034" y="1003887"/>
                </a:cubicBezTo>
                <a:cubicBezTo>
                  <a:pt x="3812131" y="1007372"/>
                  <a:pt x="3577402" y="1002864"/>
                  <a:pt x="3429458" y="1003887"/>
                </a:cubicBezTo>
                <a:cubicBezTo>
                  <a:pt x="3281514" y="1004910"/>
                  <a:pt x="3103012" y="943228"/>
                  <a:pt x="2857881" y="1003887"/>
                </a:cubicBezTo>
                <a:cubicBezTo>
                  <a:pt x="2612750" y="1064546"/>
                  <a:pt x="2598774" y="953249"/>
                  <a:pt x="2406336" y="1003887"/>
                </a:cubicBezTo>
                <a:cubicBezTo>
                  <a:pt x="2213899" y="1054525"/>
                  <a:pt x="2051692" y="954028"/>
                  <a:pt x="1954791" y="1003887"/>
                </a:cubicBezTo>
                <a:cubicBezTo>
                  <a:pt x="1857891" y="1053746"/>
                  <a:pt x="1510698" y="957355"/>
                  <a:pt x="1343204" y="1003887"/>
                </a:cubicBezTo>
                <a:cubicBezTo>
                  <a:pt x="1175710" y="1050419"/>
                  <a:pt x="1010291" y="990780"/>
                  <a:pt x="891659" y="1003887"/>
                </a:cubicBezTo>
                <a:cubicBezTo>
                  <a:pt x="773027" y="1016994"/>
                  <a:pt x="391386" y="956336"/>
                  <a:pt x="0" y="1003887"/>
                </a:cubicBezTo>
                <a:cubicBezTo>
                  <a:pt x="-44344" y="763167"/>
                  <a:pt x="42583" y="742772"/>
                  <a:pt x="0" y="491905"/>
                </a:cubicBezTo>
                <a:cubicBezTo>
                  <a:pt x="-42583" y="241038"/>
                  <a:pt x="4925" y="228192"/>
                  <a:pt x="0" y="0"/>
                </a:cubicBezTo>
                <a:close/>
              </a:path>
              <a:path w="4001034" h="1003887" stroke="0" extrusionOk="0">
                <a:moveTo>
                  <a:pt x="0" y="0"/>
                </a:moveTo>
                <a:cubicBezTo>
                  <a:pt x="165216" y="-52751"/>
                  <a:pt x="497995" y="14332"/>
                  <a:pt x="651597" y="0"/>
                </a:cubicBezTo>
                <a:cubicBezTo>
                  <a:pt x="805199" y="-14332"/>
                  <a:pt x="901871" y="51400"/>
                  <a:pt x="1103142" y="0"/>
                </a:cubicBezTo>
                <a:cubicBezTo>
                  <a:pt x="1304414" y="-51400"/>
                  <a:pt x="1461957" y="7281"/>
                  <a:pt x="1594698" y="0"/>
                </a:cubicBezTo>
                <a:cubicBezTo>
                  <a:pt x="1727439" y="-7281"/>
                  <a:pt x="2063841" y="51370"/>
                  <a:pt x="2206284" y="0"/>
                </a:cubicBezTo>
                <a:cubicBezTo>
                  <a:pt x="2348727" y="-51370"/>
                  <a:pt x="2677544" y="24072"/>
                  <a:pt x="2857881" y="0"/>
                </a:cubicBezTo>
                <a:cubicBezTo>
                  <a:pt x="3038218" y="-24072"/>
                  <a:pt x="3195268" y="14664"/>
                  <a:pt x="3309427" y="0"/>
                </a:cubicBezTo>
                <a:cubicBezTo>
                  <a:pt x="3423586" y="-14664"/>
                  <a:pt x="3700888" y="46775"/>
                  <a:pt x="4001034" y="0"/>
                </a:cubicBezTo>
                <a:cubicBezTo>
                  <a:pt x="4022723" y="245984"/>
                  <a:pt x="4000510" y="301813"/>
                  <a:pt x="4001034" y="511982"/>
                </a:cubicBezTo>
                <a:cubicBezTo>
                  <a:pt x="4001558" y="722151"/>
                  <a:pt x="3947749" y="876326"/>
                  <a:pt x="4001034" y="1003887"/>
                </a:cubicBezTo>
                <a:cubicBezTo>
                  <a:pt x="3859730" y="1014645"/>
                  <a:pt x="3771845" y="975253"/>
                  <a:pt x="3549489" y="1003887"/>
                </a:cubicBezTo>
                <a:cubicBezTo>
                  <a:pt x="3327134" y="1032521"/>
                  <a:pt x="3132890" y="935532"/>
                  <a:pt x="2897892" y="1003887"/>
                </a:cubicBezTo>
                <a:cubicBezTo>
                  <a:pt x="2662894" y="1072242"/>
                  <a:pt x="2542845" y="990541"/>
                  <a:pt x="2286305" y="1003887"/>
                </a:cubicBezTo>
                <a:cubicBezTo>
                  <a:pt x="2029765" y="1017233"/>
                  <a:pt x="1904069" y="982014"/>
                  <a:pt x="1634708" y="1003887"/>
                </a:cubicBezTo>
                <a:cubicBezTo>
                  <a:pt x="1365347" y="1025760"/>
                  <a:pt x="1224424" y="959950"/>
                  <a:pt x="983111" y="1003887"/>
                </a:cubicBezTo>
                <a:cubicBezTo>
                  <a:pt x="741798" y="1047824"/>
                  <a:pt x="322152" y="967093"/>
                  <a:pt x="0" y="1003887"/>
                </a:cubicBezTo>
                <a:cubicBezTo>
                  <a:pt x="-56220" y="859563"/>
                  <a:pt x="24275" y="638813"/>
                  <a:pt x="0" y="532060"/>
                </a:cubicBezTo>
                <a:cubicBezTo>
                  <a:pt x="-24275" y="425307"/>
                  <a:pt x="4278" y="174985"/>
                  <a:pt x="0" y="0"/>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1"/>
            </a:solidFill>
            <a:extLst>
              <a:ext uri="{C807C97D-BFC1-408E-A445-0C87EB9F89A2}">
                <ask:lineSketchStyleProps xmlns:ask="http://schemas.microsoft.com/office/drawing/2018/sketchyshapes" sd="2401878252">
                  <ask:type>
                    <ask:lineSketchScribble/>
                  </ask:type>
                </ask:lineSketchStyleProps>
              </a:ext>
            </a:extLst>
          </a:ln>
        </p:spPr>
        <p:txBody>
          <a:bodyPr vert="horz" lIns="91440" tIns="45720" rIns="91440" bIns="45720" rtlCol="0" anchor="b">
            <a:normAutofit/>
          </a:bodyPr>
          <a:lstStyle/>
          <a:p>
            <a:r>
              <a:rPr lang="en-US" sz="6000" kern="1200" err="1">
                <a:solidFill>
                  <a:schemeClr val="bg1"/>
                </a:solidFill>
                <a:latin typeface="+mj-lt"/>
                <a:ea typeface="+mj-ea"/>
                <a:cs typeface="+mj-cs"/>
              </a:rPr>
              <a:t>Calendario</a:t>
            </a:r>
            <a:endParaRPr lang="en-US" sz="6000" kern="1200">
              <a:solidFill>
                <a:schemeClr val="bg1"/>
              </a:solidFill>
              <a:latin typeface="+mj-lt"/>
              <a:ea typeface="+mj-ea"/>
              <a:cs typeface="+mj-cs"/>
            </a:endParaRPr>
          </a:p>
        </p:txBody>
      </p:sp>
    </p:spTree>
    <p:extLst>
      <p:ext uri="{BB962C8B-B14F-4D97-AF65-F5344CB8AC3E}">
        <p14:creationId xmlns:p14="http://schemas.microsoft.com/office/powerpoint/2010/main" val="3494746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0EDB207A-C62E-D9FC-E4F5-FE8301E3D1C4}"/>
              </a:ext>
            </a:extLst>
          </p:cNvPr>
          <p:cNvSpPr>
            <a:spLocks noGrp="1"/>
          </p:cNvSpPr>
          <p:nvPr>
            <p:ph type="body" sz="half" idx="2"/>
          </p:nvPr>
        </p:nvSpPr>
        <p:spPr>
          <a:xfrm>
            <a:off x="838200" y="1825625"/>
            <a:ext cx="5393361" cy="4351338"/>
          </a:xfrm>
        </p:spPr>
        <p:txBody>
          <a:bodyPr vert="horz" lIns="91440" tIns="45720" rIns="91440" bIns="45720" rtlCol="0">
            <a:normAutofit/>
          </a:bodyPr>
          <a:lstStyle/>
          <a:p>
            <a:pPr indent="-228600">
              <a:buFont typeface="Arial" panose="020B0604020202020204" pitchFamily="34" charset="0"/>
              <a:buChar char="•"/>
            </a:pPr>
            <a:r>
              <a:rPr lang="es-ES" sz="2200"/>
              <a:t>Crear un evento</a:t>
            </a:r>
          </a:p>
          <a:p>
            <a:pPr marL="1200150" lvl="2" indent="-228600">
              <a:buFont typeface="Arial" panose="020B0604020202020204" pitchFamily="34" charset="0"/>
              <a:buChar char="•"/>
            </a:pPr>
            <a:r>
              <a:rPr lang="es-ES" sz="2200"/>
              <a:t>Agregar título e icono</a:t>
            </a:r>
          </a:p>
          <a:p>
            <a:pPr marL="1200150" lvl="2" indent="-228600">
              <a:buFont typeface="Arial" panose="020B0604020202020204" pitchFamily="34" charset="0"/>
              <a:buChar char="•"/>
            </a:pPr>
            <a:r>
              <a:rPr lang="es-ES" sz="2200"/>
              <a:t>Invita a asistentes</a:t>
            </a:r>
          </a:p>
          <a:p>
            <a:pPr marL="1200150" lvl="2" indent="-228600">
              <a:buFont typeface="Arial" panose="020B0604020202020204" pitchFamily="34" charset="0"/>
              <a:buChar char="•"/>
            </a:pPr>
            <a:r>
              <a:rPr lang="es-ES" sz="2200"/>
              <a:t>Selecciona hora</a:t>
            </a:r>
          </a:p>
          <a:p>
            <a:pPr marL="1200150" lvl="2" indent="-228600">
              <a:buFont typeface="Arial" panose="020B0604020202020204" pitchFamily="34" charset="0"/>
              <a:buChar char="•"/>
            </a:pPr>
            <a:r>
              <a:rPr lang="es-ES" sz="2200"/>
              <a:t>Agrega un archivo.</a:t>
            </a:r>
          </a:p>
          <a:p>
            <a:pPr marL="1200150" lvl="2" indent="-228600">
              <a:buFont typeface="Arial" panose="020B0604020202020204" pitchFamily="34" charset="0"/>
              <a:buChar char="•"/>
            </a:pPr>
            <a:r>
              <a:rPr lang="es-ES" sz="2200"/>
              <a:t>Márcalo como reunión de TEAMS</a:t>
            </a:r>
          </a:p>
          <a:p>
            <a:pPr marL="1200150" lvl="2" indent="-228600">
              <a:buFont typeface="Arial" panose="020B0604020202020204" pitchFamily="34" charset="0"/>
              <a:buChar char="•"/>
            </a:pPr>
            <a:r>
              <a:rPr lang="es-ES" sz="2200"/>
              <a:t>Visualiza y elige las OPCIONES DE RESPUESTA</a:t>
            </a:r>
          </a:p>
          <a:p>
            <a:pPr marL="1200150" lvl="2" indent="-228600">
              <a:buFont typeface="Arial" panose="020B0604020202020204" pitchFamily="34" charset="0"/>
              <a:buChar char="•"/>
            </a:pPr>
            <a:r>
              <a:rPr lang="es-ES" sz="2200"/>
              <a:t>Categorízalo con un código de color. EJ CCP Rojo, Claustro Verde, Consejo Azul...</a:t>
            </a:r>
          </a:p>
          <a:p>
            <a:pPr indent="-228600">
              <a:buFont typeface="Arial" panose="020B0604020202020204" pitchFamily="34" charset="0"/>
              <a:buChar char="•"/>
            </a:pPr>
            <a:endParaRPr lang="es-ES" sz="2200"/>
          </a:p>
        </p:txBody>
      </p:sp>
      <p:pic>
        <p:nvPicPr>
          <p:cNvPr id="6" name="Imagen 4" descr="Forma&#10;&#10;Descripción generada automáticamente">
            <a:extLst>
              <a:ext uri="{FF2B5EF4-FFF2-40B4-BE49-F238E27FC236}">
                <a16:creationId xmlns:a16="http://schemas.microsoft.com/office/drawing/2014/main" id="{2F5C8F03-9595-B5D8-D403-8D4362AAF2A7}"/>
              </a:ext>
            </a:extLst>
          </p:cNvPr>
          <p:cNvPicPr>
            <a:picLocks noChangeAspect="1"/>
          </p:cNvPicPr>
          <p:nvPr/>
        </p:nvPicPr>
        <p:blipFill>
          <a:blip r:embed="rId2"/>
          <a:stretch>
            <a:fillRect/>
          </a:stretch>
        </p:blipFill>
        <p:spPr>
          <a:xfrm>
            <a:off x="7887184" y="1191052"/>
            <a:ext cx="3781051" cy="3831917"/>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7" name="Título 1">
            <a:extLst>
              <a:ext uri="{FF2B5EF4-FFF2-40B4-BE49-F238E27FC236}">
                <a16:creationId xmlns:a16="http://schemas.microsoft.com/office/drawing/2014/main" id="{853E236B-74BB-60DE-114E-8109B1F853BD}"/>
              </a:ext>
            </a:extLst>
          </p:cNvPr>
          <p:cNvSpPr>
            <a:spLocks noGrp="1"/>
          </p:cNvSpPr>
          <p:nvPr>
            <p:ph type="title"/>
          </p:nvPr>
        </p:nvSpPr>
        <p:spPr>
          <a:xfrm>
            <a:off x="838200" y="431072"/>
            <a:ext cx="4001034" cy="1003887"/>
          </a:xfrm>
          <a:custGeom>
            <a:avLst/>
            <a:gdLst>
              <a:gd name="connsiteX0" fmla="*/ 0 w 4001034"/>
              <a:gd name="connsiteY0" fmla="*/ 0 h 1003887"/>
              <a:gd name="connsiteX1" fmla="*/ 611587 w 4001034"/>
              <a:gd name="connsiteY1" fmla="*/ 0 h 1003887"/>
              <a:gd name="connsiteX2" fmla="*/ 1103142 w 4001034"/>
              <a:gd name="connsiteY2" fmla="*/ 0 h 1003887"/>
              <a:gd name="connsiteX3" fmla="*/ 1714729 w 4001034"/>
              <a:gd name="connsiteY3" fmla="*/ 0 h 1003887"/>
              <a:gd name="connsiteX4" fmla="*/ 2206284 w 4001034"/>
              <a:gd name="connsiteY4" fmla="*/ 0 h 1003887"/>
              <a:gd name="connsiteX5" fmla="*/ 2817871 w 4001034"/>
              <a:gd name="connsiteY5" fmla="*/ 0 h 1003887"/>
              <a:gd name="connsiteX6" fmla="*/ 3469468 w 4001034"/>
              <a:gd name="connsiteY6" fmla="*/ 0 h 1003887"/>
              <a:gd name="connsiteX7" fmla="*/ 4001034 w 4001034"/>
              <a:gd name="connsiteY7" fmla="*/ 0 h 1003887"/>
              <a:gd name="connsiteX8" fmla="*/ 4001034 w 4001034"/>
              <a:gd name="connsiteY8" fmla="*/ 491905 h 1003887"/>
              <a:gd name="connsiteX9" fmla="*/ 4001034 w 4001034"/>
              <a:gd name="connsiteY9" fmla="*/ 1003887 h 1003887"/>
              <a:gd name="connsiteX10" fmla="*/ 3429458 w 4001034"/>
              <a:gd name="connsiteY10" fmla="*/ 1003887 h 1003887"/>
              <a:gd name="connsiteX11" fmla="*/ 2857881 w 4001034"/>
              <a:gd name="connsiteY11" fmla="*/ 1003887 h 1003887"/>
              <a:gd name="connsiteX12" fmla="*/ 2406336 w 4001034"/>
              <a:gd name="connsiteY12" fmla="*/ 1003887 h 1003887"/>
              <a:gd name="connsiteX13" fmla="*/ 1954791 w 4001034"/>
              <a:gd name="connsiteY13" fmla="*/ 1003887 h 1003887"/>
              <a:gd name="connsiteX14" fmla="*/ 1343204 w 4001034"/>
              <a:gd name="connsiteY14" fmla="*/ 1003887 h 1003887"/>
              <a:gd name="connsiteX15" fmla="*/ 891659 w 4001034"/>
              <a:gd name="connsiteY15" fmla="*/ 1003887 h 1003887"/>
              <a:gd name="connsiteX16" fmla="*/ 0 w 4001034"/>
              <a:gd name="connsiteY16" fmla="*/ 1003887 h 1003887"/>
              <a:gd name="connsiteX17" fmla="*/ 0 w 4001034"/>
              <a:gd name="connsiteY17" fmla="*/ 491905 h 1003887"/>
              <a:gd name="connsiteX18" fmla="*/ 0 w 4001034"/>
              <a:gd name="connsiteY18" fmla="*/ 0 h 100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1034" h="1003887" fill="none" extrusionOk="0">
                <a:moveTo>
                  <a:pt x="0" y="0"/>
                </a:moveTo>
                <a:cubicBezTo>
                  <a:pt x="300504" y="-56271"/>
                  <a:pt x="405689" y="57640"/>
                  <a:pt x="611587" y="0"/>
                </a:cubicBezTo>
                <a:cubicBezTo>
                  <a:pt x="817485" y="-57640"/>
                  <a:pt x="894073" y="12621"/>
                  <a:pt x="1103142" y="0"/>
                </a:cubicBezTo>
                <a:cubicBezTo>
                  <a:pt x="1312212" y="-12621"/>
                  <a:pt x="1520638" y="41527"/>
                  <a:pt x="1714729" y="0"/>
                </a:cubicBezTo>
                <a:cubicBezTo>
                  <a:pt x="1908820" y="-41527"/>
                  <a:pt x="2087639" y="32327"/>
                  <a:pt x="2206284" y="0"/>
                </a:cubicBezTo>
                <a:cubicBezTo>
                  <a:pt x="2324929" y="-32327"/>
                  <a:pt x="2603972" y="60246"/>
                  <a:pt x="2817871" y="0"/>
                </a:cubicBezTo>
                <a:cubicBezTo>
                  <a:pt x="3031770" y="-60246"/>
                  <a:pt x="3263064" y="42476"/>
                  <a:pt x="3469468" y="0"/>
                </a:cubicBezTo>
                <a:cubicBezTo>
                  <a:pt x="3675872" y="-42476"/>
                  <a:pt x="3840024" y="42456"/>
                  <a:pt x="4001034" y="0"/>
                </a:cubicBezTo>
                <a:cubicBezTo>
                  <a:pt x="4002194" y="130289"/>
                  <a:pt x="3979391" y="264130"/>
                  <a:pt x="4001034" y="491905"/>
                </a:cubicBezTo>
                <a:cubicBezTo>
                  <a:pt x="4022677" y="719680"/>
                  <a:pt x="3964501" y="845765"/>
                  <a:pt x="4001034" y="1003887"/>
                </a:cubicBezTo>
                <a:cubicBezTo>
                  <a:pt x="3812131" y="1007372"/>
                  <a:pt x="3577402" y="1002864"/>
                  <a:pt x="3429458" y="1003887"/>
                </a:cubicBezTo>
                <a:cubicBezTo>
                  <a:pt x="3281514" y="1004910"/>
                  <a:pt x="3103012" y="943228"/>
                  <a:pt x="2857881" y="1003887"/>
                </a:cubicBezTo>
                <a:cubicBezTo>
                  <a:pt x="2612750" y="1064546"/>
                  <a:pt x="2598774" y="953249"/>
                  <a:pt x="2406336" y="1003887"/>
                </a:cubicBezTo>
                <a:cubicBezTo>
                  <a:pt x="2213899" y="1054525"/>
                  <a:pt x="2051692" y="954028"/>
                  <a:pt x="1954791" y="1003887"/>
                </a:cubicBezTo>
                <a:cubicBezTo>
                  <a:pt x="1857891" y="1053746"/>
                  <a:pt x="1510698" y="957355"/>
                  <a:pt x="1343204" y="1003887"/>
                </a:cubicBezTo>
                <a:cubicBezTo>
                  <a:pt x="1175710" y="1050419"/>
                  <a:pt x="1010291" y="990780"/>
                  <a:pt x="891659" y="1003887"/>
                </a:cubicBezTo>
                <a:cubicBezTo>
                  <a:pt x="773027" y="1016994"/>
                  <a:pt x="391386" y="956336"/>
                  <a:pt x="0" y="1003887"/>
                </a:cubicBezTo>
                <a:cubicBezTo>
                  <a:pt x="-44344" y="763167"/>
                  <a:pt x="42583" y="742772"/>
                  <a:pt x="0" y="491905"/>
                </a:cubicBezTo>
                <a:cubicBezTo>
                  <a:pt x="-42583" y="241038"/>
                  <a:pt x="4925" y="228192"/>
                  <a:pt x="0" y="0"/>
                </a:cubicBezTo>
                <a:close/>
              </a:path>
              <a:path w="4001034" h="1003887" stroke="0" extrusionOk="0">
                <a:moveTo>
                  <a:pt x="0" y="0"/>
                </a:moveTo>
                <a:cubicBezTo>
                  <a:pt x="165216" y="-52751"/>
                  <a:pt x="497995" y="14332"/>
                  <a:pt x="651597" y="0"/>
                </a:cubicBezTo>
                <a:cubicBezTo>
                  <a:pt x="805199" y="-14332"/>
                  <a:pt x="901871" y="51400"/>
                  <a:pt x="1103142" y="0"/>
                </a:cubicBezTo>
                <a:cubicBezTo>
                  <a:pt x="1304414" y="-51400"/>
                  <a:pt x="1461957" y="7281"/>
                  <a:pt x="1594698" y="0"/>
                </a:cubicBezTo>
                <a:cubicBezTo>
                  <a:pt x="1727439" y="-7281"/>
                  <a:pt x="2063841" y="51370"/>
                  <a:pt x="2206284" y="0"/>
                </a:cubicBezTo>
                <a:cubicBezTo>
                  <a:pt x="2348727" y="-51370"/>
                  <a:pt x="2677544" y="24072"/>
                  <a:pt x="2857881" y="0"/>
                </a:cubicBezTo>
                <a:cubicBezTo>
                  <a:pt x="3038218" y="-24072"/>
                  <a:pt x="3195268" y="14664"/>
                  <a:pt x="3309427" y="0"/>
                </a:cubicBezTo>
                <a:cubicBezTo>
                  <a:pt x="3423586" y="-14664"/>
                  <a:pt x="3700888" y="46775"/>
                  <a:pt x="4001034" y="0"/>
                </a:cubicBezTo>
                <a:cubicBezTo>
                  <a:pt x="4022723" y="245984"/>
                  <a:pt x="4000510" y="301813"/>
                  <a:pt x="4001034" y="511982"/>
                </a:cubicBezTo>
                <a:cubicBezTo>
                  <a:pt x="4001558" y="722151"/>
                  <a:pt x="3947749" y="876326"/>
                  <a:pt x="4001034" y="1003887"/>
                </a:cubicBezTo>
                <a:cubicBezTo>
                  <a:pt x="3859730" y="1014645"/>
                  <a:pt x="3771845" y="975253"/>
                  <a:pt x="3549489" y="1003887"/>
                </a:cubicBezTo>
                <a:cubicBezTo>
                  <a:pt x="3327134" y="1032521"/>
                  <a:pt x="3132890" y="935532"/>
                  <a:pt x="2897892" y="1003887"/>
                </a:cubicBezTo>
                <a:cubicBezTo>
                  <a:pt x="2662894" y="1072242"/>
                  <a:pt x="2542845" y="990541"/>
                  <a:pt x="2286305" y="1003887"/>
                </a:cubicBezTo>
                <a:cubicBezTo>
                  <a:pt x="2029765" y="1017233"/>
                  <a:pt x="1904069" y="982014"/>
                  <a:pt x="1634708" y="1003887"/>
                </a:cubicBezTo>
                <a:cubicBezTo>
                  <a:pt x="1365347" y="1025760"/>
                  <a:pt x="1224424" y="959950"/>
                  <a:pt x="983111" y="1003887"/>
                </a:cubicBezTo>
                <a:cubicBezTo>
                  <a:pt x="741798" y="1047824"/>
                  <a:pt x="322152" y="967093"/>
                  <a:pt x="0" y="1003887"/>
                </a:cubicBezTo>
                <a:cubicBezTo>
                  <a:pt x="-56220" y="859563"/>
                  <a:pt x="24275" y="638813"/>
                  <a:pt x="0" y="532060"/>
                </a:cubicBezTo>
                <a:cubicBezTo>
                  <a:pt x="-24275" y="425307"/>
                  <a:pt x="4278" y="174985"/>
                  <a:pt x="0" y="0"/>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1"/>
            </a:solidFill>
            <a:extLst>
              <a:ext uri="{C807C97D-BFC1-408E-A445-0C87EB9F89A2}">
                <ask:lineSketchStyleProps xmlns:ask="http://schemas.microsoft.com/office/drawing/2018/sketchyshapes" sd="2401878252">
                  <ask:type>
                    <ask:lineSketchScribble/>
                  </ask:type>
                </ask:lineSketchStyleProps>
              </a:ext>
            </a:extLst>
          </a:ln>
        </p:spPr>
        <p:txBody>
          <a:bodyPr vert="horz" lIns="91440" tIns="45720" rIns="91440" bIns="45720" rtlCol="0" anchor="b">
            <a:normAutofit/>
          </a:bodyPr>
          <a:lstStyle/>
          <a:p>
            <a:r>
              <a:rPr lang="es-ES" sz="6000">
                <a:solidFill>
                  <a:schemeClr val="bg1"/>
                </a:solidFill>
              </a:rPr>
              <a:t>Tarea 8</a:t>
            </a:r>
            <a:endParaRPr lang="es-ES" sz="6000" kern="1200">
              <a:solidFill>
                <a:schemeClr val="bg1"/>
              </a:solidFill>
              <a:latin typeface="+mj-lt"/>
              <a:ea typeface="+mj-ea"/>
              <a:cs typeface="+mj-cs"/>
            </a:endParaRPr>
          </a:p>
        </p:txBody>
      </p:sp>
    </p:spTree>
    <p:extLst>
      <p:ext uri="{BB962C8B-B14F-4D97-AF65-F5344CB8AC3E}">
        <p14:creationId xmlns:p14="http://schemas.microsoft.com/office/powerpoint/2010/main" val="1141138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27D15F9-FBA9-45B6-A1EE-7E26109074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49D845D-9A57-49AC-9523-BB0D6DA6FE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7" name="Freeform 44">
              <a:extLst>
                <a:ext uri="{FF2B5EF4-FFF2-40B4-BE49-F238E27FC236}">
                  <a16:creationId xmlns:a16="http://schemas.microsoft.com/office/drawing/2014/main" id="{3348EFE1-9D21-4DC0-8EC9-C887670613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D9CD0CF4-76F6-470E-A8EF-DD74FC196C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71645EB6-7E0C-491E-9A5B-C25E80A64A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D20E5CAC-62A4-48E1-9F9F-1F81766831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053A11D2-F06B-447E-96A7-27A21A8FA6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ítulo 1">
            <a:extLst>
              <a:ext uri="{FF2B5EF4-FFF2-40B4-BE49-F238E27FC236}">
                <a16:creationId xmlns:a16="http://schemas.microsoft.com/office/drawing/2014/main" id="{F0F84B25-6B54-D3AA-23AF-A4980E7AF174}"/>
              </a:ext>
            </a:extLst>
          </p:cNvPr>
          <p:cNvSpPr>
            <a:spLocks noGrp="1"/>
          </p:cNvSpPr>
          <p:nvPr>
            <p:ph type="title"/>
          </p:nvPr>
        </p:nvSpPr>
        <p:spPr>
          <a:xfrm>
            <a:off x="1047280" y="759805"/>
            <a:ext cx="10306520" cy="1325563"/>
          </a:xfrm>
        </p:spPr>
        <p:txBody>
          <a:bodyPr>
            <a:normAutofit/>
          </a:bodyPr>
          <a:lstStyle/>
          <a:p>
            <a:r>
              <a:rPr lang="es-ES" sz="4000">
                <a:solidFill>
                  <a:srgbClr val="FFFFFF"/>
                </a:solidFill>
              </a:rPr>
              <a:t>Usuarios</a:t>
            </a:r>
          </a:p>
        </p:txBody>
      </p:sp>
      <p:sp>
        <p:nvSpPr>
          <p:cNvPr id="3" name="Marcador de contenido 2">
            <a:extLst>
              <a:ext uri="{FF2B5EF4-FFF2-40B4-BE49-F238E27FC236}">
                <a16:creationId xmlns:a16="http://schemas.microsoft.com/office/drawing/2014/main" id="{91428AA9-8601-B988-2154-5515275A4151}"/>
              </a:ext>
            </a:extLst>
          </p:cNvPr>
          <p:cNvSpPr>
            <a:spLocks noGrp="1"/>
          </p:cNvSpPr>
          <p:nvPr>
            <p:ph idx="1"/>
          </p:nvPr>
        </p:nvSpPr>
        <p:spPr>
          <a:xfrm>
            <a:off x="5295569" y="3117851"/>
            <a:ext cx="5471529" cy="2095501"/>
          </a:xfrm>
          <a:custGeom>
            <a:avLst/>
            <a:gdLst>
              <a:gd name="connsiteX0" fmla="*/ 0 w 5471529"/>
              <a:gd name="connsiteY0" fmla="*/ 0 h 2095501"/>
              <a:gd name="connsiteX1" fmla="*/ 492438 w 5471529"/>
              <a:gd name="connsiteY1" fmla="*/ 0 h 2095501"/>
              <a:gd name="connsiteX2" fmla="*/ 984875 w 5471529"/>
              <a:gd name="connsiteY2" fmla="*/ 0 h 2095501"/>
              <a:gd name="connsiteX3" fmla="*/ 1532028 w 5471529"/>
              <a:gd name="connsiteY3" fmla="*/ 0 h 2095501"/>
              <a:gd name="connsiteX4" fmla="*/ 2133896 w 5471529"/>
              <a:gd name="connsiteY4" fmla="*/ 0 h 2095501"/>
              <a:gd name="connsiteX5" fmla="*/ 2790480 w 5471529"/>
              <a:gd name="connsiteY5" fmla="*/ 0 h 2095501"/>
              <a:gd name="connsiteX6" fmla="*/ 3282917 w 5471529"/>
              <a:gd name="connsiteY6" fmla="*/ 0 h 2095501"/>
              <a:gd name="connsiteX7" fmla="*/ 3830070 w 5471529"/>
              <a:gd name="connsiteY7" fmla="*/ 0 h 2095501"/>
              <a:gd name="connsiteX8" fmla="*/ 4486654 w 5471529"/>
              <a:gd name="connsiteY8" fmla="*/ 0 h 2095501"/>
              <a:gd name="connsiteX9" fmla="*/ 5471529 w 5471529"/>
              <a:gd name="connsiteY9" fmla="*/ 0 h 2095501"/>
              <a:gd name="connsiteX10" fmla="*/ 5471529 w 5471529"/>
              <a:gd name="connsiteY10" fmla="*/ 481965 h 2095501"/>
              <a:gd name="connsiteX11" fmla="*/ 5471529 w 5471529"/>
              <a:gd name="connsiteY11" fmla="*/ 1005840 h 2095501"/>
              <a:gd name="connsiteX12" fmla="*/ 5471529 w 5471529"/>
              <a:gd name="connsiteY12" fmla="*/ 1508761 h 2095501"/>
              <a:gd name="connsiteX13" fmla="*/ 5471529 w 5471529"/>
              <a:gd name="connsiteY13" fmla="*/ 2095501 h 2095501"/>
              <a:gd name="connsiteX14" fmla="*/ 4924376 w 5471529"/>
              <a:gd name="connsiteY14" fmla="*/ 2095501 h 2095501"/>
              <a:gd name="connsiteX15" fmla="*/ 4377223 w 5471529"/>
              <a:gd name="connsiteY15" fmla="*/ 2095501 h 2095501"/>
              <a:gd name="connsiteX16" fmla="*/ 3775355 w 5471529"/>
              <a:gd name="connsiteY16" fmla="*/ 2095501 h 2095501"/>
              <a:gd name="connsiteX17" fmla="*/ 3228202 w 5471529"/>
              <a:gd name="connsiteY17" fmla="*/ 2095501 h 2095501"/>
              <a:gd name="connsiteX18" fmla="*/ 2735765 w 5471529"/>
              <a:gd name="connsiteY18" fmla="*/ 2095501 h 2095501"/>
              <a:gd name="connsiteX19" fmla="*/ 2188612 w 5471529"/>
              <a:gd name="connsiteY19" fmla="*/ 2095501 h 2095501"/>
              <a:gd name="connsiteX20" fmla="*/ 1750889 w 5471529"/>
              <a:gd name="connsiteY20" fmla="*/ 2095501 h 2095501"/>
              <a:gd name="connsiteX21" fmla="*/ 1203736 w 5471529"/>
              <a:gd name="connsiteY21" fmla="*/ 2095501 h 2095501"/>
              <a:gd name="connsiteX22" fmla="*/ 766014 w 5471529"/>
              <a:gd name="connsiteY22" fmla="*/ 2095501 h 2095501"/>
              <a:gd name="connsiteX23" fmla="*/ 0 w 5471529"/>
              <a:gd name="connsiteY23" fmla="*/ 2095501 h 2095501"/>
              <a:gd name="connsiteX24" fmla="*/ 0 w 5471529"/>
              <a:gd name="connsiteY24" fmla="*/ 1571626 h 2095501"/>
              <a:gd name="connsiteX25" fmla="*/ 0 w 5471529"/>
              <a:gd name="connsiteY25" fmla="*/ 1047751 h 2095501"/>
              <a:gd name="connsiteX26" fmla="*/ 0 w 5471529"/>
              <a:gd name="connsiteY26" fmla="*/ 586740 h 2095501"/>
              <a:gd name="connsiteX27" fmla="*/ 0 w 5471529"/>
              <a:gd name="connsiteY27" fmla="*/ 0 h 209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71529" h="2095501" fill="none" extrusionOk="0">
                <a:moveTo>
                  <a:pt x="0" y="0"/>
                </a:moveTo>
                <a:cubicBezTo>
                  <a:pt x="109060" y="-55701"/>
                  <a:pt x="314940" y="45029"/>
                  <a:pt x="492438" y="0"/>
                </a:cubicBezTo>
                <a:cubicBezTo>
                  <a:pt x="669936" y="-45029"/>
                  <a:pt x="833531" y="29165"/>
                  <a:pt x="984875" y="0"/>
                </a:cubicBezTo>
                <a:cubicBezTo>
                  <a:pt x="1136219" y="-29165"/>
                  <a:pt x="1385113" y="89"/>
                  <a:pt x="1532028" y="0"/>
                </a:cubicBezTo>
                <a:cubicBezTo>
                  <a:pt x="1678943" y="-89"/>
                  <a:pt x="1988695" y="10803"/>
                  <a:pt x="2133896" y="0"/>
                </a:cubicBezTo>
                <a:cubicBezTo>
                  <a:pt x="2279097" y="-10803"/>
                  <a:pt x="2649086" y="11782"/>
                  <a:pt x="2790480" y="0"/>
                </a:cubicBezTo>
                <a:cubicBezTo>
                  <a:pt x="2931874" y="-11782"/>
                  <a:pt x="3108438" y="13373"/>
                  <a:pt x="3282917" y="0"/>
                </a:cubicBezTo>
                <a:cubicBezTo>
                  <a:pt x="3457396" y="-13373"/>
                  <a:pt x="3593077" y="11696"/>
                  <a:pt x="3830070" y="0"/>
                </a:cubicBezTo>
                <a:cubicBezTo>
                  <a:pt x="4067063" y="-11696"/>
                  <a:pt x="4257265" y="3886"/>
                  <a:pt x="4486654" y="0"/>
                </a:cubicBezTo>
                <a:cubicBezTo>
                  <a:pt x="4716043" y="-3886"/>
                  <a:pt x="5220610" y="83884"/>
                  <a:pt x="5471529" y="0"/>
                </a:cubicBezTo>
                <a:cubicBezTo>
                  <a:pt x="5522478" y="223528"/>
                  <a:pt x="5447650" y="292525"/>
                  <a:pt x="5471529" y="481965"/>
                </a:cubicBezTo>
                <a:cubicBezTo>
                  <a:pt x="5495408" y="671406"/>
                  <a:pt x="5464456" y="768115"/>
                  <a:pt x="5471529" y="1005840"/>
                </a:cubicBezTo>
                <a:cubicBezTo>
                  <a:pt x="5478602" y="1243566"/>
                  <a:pt x="5433715" y="1404153"/>
                  <a:pt x="5471529" y="1508761"/>
                </a:cubicBezTo>
                <a:cubicBezTo>
                  <a:pt x="5509343" y="1613369"/>
                  <a:pt x="5431211" y="1882571"/>
                  <a:pt x="5471529" y="2095501"/>
                </a:cubicBezTo>
                <a:cubicBezTo>
                  <a:pt x="5200023" y="2131171"/>
                  <a:pt x="5117157" y="2057562"/>
                  <a:pt x="4924376" y="2095501"/>
                </a:cubicBezTo>
                <a:cubicBezTo>
                  <a:pt x="4731595" y="2133440"/>
                  <a:pt x="4507214" y="2087939"/>
                  <a:pt x="4377223" y="2095501"/>
                </a:cubicBezTo>
                <a:cubicBezTo>
                  <a:pt x="4247232" y="2103063"/>
                  <a:pt x="3955833" y="2086815"/>
                  <a:pt x="3775355" y="2095501"/>
                </a:cubicBezTo>
                <a:cubicBezTo>
                  <a:pt x="3594877" y="2104187"/>
                  <a:pt x="3413243" y="2081096"/>
                  <a:pt x="3228202" y="2095501"/>
                </a:cubicBezTo>
                <a:cubicBezTo>
                  <a:pt x="3043161" y="2109906"/>
                  <a:pt x="2937874" y="2082381"/>
                  <a:pt x="2735765" y="2095501"/>
                </a:cubicBezTo>
                <a:cubicBezTo>
                  <a:pt x="2533656" y="2108621"/>
                  <a:pt x="2418143" y="2069077"/>
                  <a:pt x="2188612" y="2095501"/>
                </a:cubicBezTo>
                <a:cubicBezTo>
                  <a:pt x="1959081" y="2121925"/>
                  <a:pt x="1937373" y="2078521"/>
                  <a:pt x="1750889" y="2095501"/>
                </a:cubicBezTo>
                <a:cubicBezTo>
                  <a:pt x="1564405" y="2112481"/>
                  <a:pt x="1449146" y="2046296"/>
                  <a:pt x="1203736" y="2095501"/>
                </a:cubicBezTo>
                <a:cubicBezTo>
                  <a:pt x="958326" y="2144706"/>
                  <a:pt x="927659" y="2054157"/>
                  <a:pt x="766014" y="2095501"/>
                </a:cubicBezTo>
                <a:cubicBezTo>
                  <a:pt x="604369" y="2136845"/>
                  <a:pt x="284125" y="2043006"/>
                  <a:pt x="0" y="2095501"/>
                </a:cubicBezTo>
                <a:cubicBezTo>
                  <a:pt x="-34822" y="1946901"/>
                  <a:pt x="54958" y="1747789"/>
                  <a:pt x="0" y="1571626"/>
                </a:cubicBezTo>
                <a:cubicBezTo>
                  <a:pt x="-54958" y="1395464"/>
                  <a:pt x="29188" y="1188985"/>
                  <a:pt x="0" y="1047751"/>
                </a:cubicBezTo>
                <a:cubicBezTo>
                  <a:pt x="-29188" y="906518"/>
                  <a:pt x="7308" y="701746"/>
                  <a:pt x="0" y="586740"/>
                </a:cubicBezTo>
                <a:cubicBezTo>
                  <a:pt x="-7308" y="471734"/>
                  <a:pt x="12631" y="290152"/>
                  <a:pt x="0" y="0"/>
                </a:cubicBezTo>
                <a:close/>
              </a:path>
              <a:path w="5471529" h="2095501" stroke="0" extrusionOk="0">
                <a:moveTo>
                  <a:pt x="0" y="0"/>
                </a:moveTo>
                <a:cubicBezTo>
                  <a:pt x="117354" y="-6228"/>
                  <a:pt x="237144" y="12224"/>
                  <a:pt x="383007" y="0"/>
                </a:cubicBezTo>
                <a:cubicBezTo>
                  <a:pt x="528870" y="-12224"/>
                  <a:pt x="655118" y="6269"/>
                  <a:pt x="766014" y="0"/>
                </a:cubicBezTo>
                <a:cubicBezTo>
                  <a:pt x="876910" y="-6269"/>
                  <a:pt x="1097353" y="64143"/>
                  <a:pt x="1422598" y="0"/>
                </a:cubicBezTo>
                <a:cubicBezTo>
                  <a:pt x="1747843" y="-64143"/>
                  <a:pt x="1748973" y="44875"/>
                  <a:pt x="1969750" y="0"/>
                </a:cubicBezTo>
                <a:cubicBezTo>
                  <a:pt x="2190527" y="-44875"/>
                  <a:pt x="2346150" y="19667"/>
                  <a:pt x="2462188" y="0"/>
                </a:cubicBezTo>
                <a:cubicBezTo>
                  <a:pt x="2578226" y="-19667"/>
                  <a:pt x="2820631" y="7377"/>
                  <a:pt x="3118772" y="0"/>
                </a:cubicBezTo>
                <a:cubicBezTo>
                  <a:pt x="3416913" y="-7377"/>
                  <a:pt x="3422152" y="45525"/>
                  <a:pt x="3611209" y="0"/>
                </a:cubicBezTo>
                <a:cubicBezTo>
                  <a:pt x="3800266" y="-45525"/>
                  <a:pt x="3995832" y="14511"/>
                  <a:pt x="4158362" y="0"/>
                </a:cubicBezTo>
                <a:cubicBezTo>
                  <a:pt x="4320892" y="-14511"/>
                  <a:pt x="4480370" y="30047"/>
                  <a:pt x="4705515" y="0"/>
                </a:cubicBezTo>
                <a:cubicBezTo>
                  <a:pt x="4930660" y="-30047"/>
                  <a:pt x="5220358" y="35163"/>
                  <a:pt x="5471529" y="0"/>
                </a:cubicBezTo>
                <a:cubicBezTo>
                  <a:pt x="5480640" y="133070"/>
                  <a:pt x="5445094" y="384836"/>
                  <a:pt x="5471529" y="502920"/>
                </a:cubicBezTo>
                <a:cubicBezTo>
                  <a:pt x="5497964" y="621004"/>
                  <a:pt x="5414547" y="834216"/>
                  <a:pt x="5471529" y="1047751"/>
                </a:cubicBezTo>
                <a:cubicBezTo>
                  <a:pt x="5528511" y="1261286"/>
                  <a:pt x="5436434" y="1425973"/>
                  <a:pt x="5471529" y="1613536"/>
                </a:cubicBezTo>
                <a:cubicBezTo>
                  <a:pt x="5506624" y="1801099"/>
                  <a:pt x="5456817" y="1942402"/>
                  <a:pt x="5471529" y="2095501"/>
                </a:cubicBezTo>
                <a:cubicBezTo>
                  <a:pt x="5370782" y="2127987"/>
                  <a:pt x="5175073" y="2050744"/>
                  <a:pt x="5088522" y="2095501"/>
                </a:cubicBezTo>
                <a:cubicBezTo>
                  <a:pt x="5001971" y="2140258"/>
                  <a:pt x="4836431" y="2037930"/>
                  <a:pt x="4596084" y="2095501"/>
                </a:cubicBezTo>
                <a:cubicBezTo>
                  <a:pt x="4355737" y="2153072"/>
                  <a:pt x="4313327" y="2078925"/>
                  <a:pt x="4158362" y="2095501"/>
                </a:cubicBezTo>
                <a:cubicBezTo>
                  <a:pt x="4003397" y="2112077"/>
                  <a:pt x="3645477" y="2081510"/>
                  <a:pt x="3501779" y="2095501"/>
                </a:cubicBezTo>
                <a:cubicBezTo>
                  <a:pt x="3358081" y="2109492"/>
                  <a:pt x="3290245" y="2094557"/>
                  <a:pt x="3118772" y="2095501"/>
                </a:cubicBezTo>
                <a:cubicBezTo>
                  <a:pt x="2947299" y="2096445"/>
                  <a:pt x="2763140" y="2068414"/>
                  <a:pt x="2571619" y="2095501"/>
                </a:cubicBezTo>
                <a:cubicBezTo>
                  <a:pt x="2380098" y="2122588"/>
                  <a:pt x="2223264" y="2031084"/>
                  <a:pt x="1915035" y="2095501"/>
                </a:cubicBezTo>
                <a:cubicBezTo>
                  <a:pt x="1606806" y="2159918"/>
                  <a:pt x="1516988" y="2070322"/>
                  <a:pt x="1367882" y="2095501"/>
                </a:cubicBezTo>
                <a:cubicBezTo>
                  <a:pt x="1218776" y="2120680"/>
                  <a:pt x="956517" y="2058632"/>
                  <a:pt x="820729" y="2095501"/>
                </a:cubicBezTo>
                <a:cubicBezTo>
                  <a:pt x="684941" y="2132370"/>
                  <a:pt x="217261" y="2062895"/>
                  <a:pt x="0" y="2095501"/>
                </a:cubicBezTo>
                <a:cubicBezTo>
                  <a:pt x="-38890" y="1999921"/>
                  <a:pt x="2809" y="1745781"/>
                  <a:pt x="0" y="1634491"/>
                </a:cubicBezTo>
                <a:cubicBezTo>
                  <a:pt x="-2809" y="1523201"/>
                  <a:pt x="57247" y="1298830"/>
                  <a:pt x="0" y="1068706"/>
                </a:cubicBezTo>
                <a:cubicBezTo>
                  <a:pt x="-57247" y="838583"/>
                  <a:pt x="14276" y="734712"/>
                  <a:pt x="0" y="502920"/>
                </a:cubicBezTo>
                <a:cubicBezTo>
                  <a:pt x="-14276" y="271128"/>
                  <a:pt x="48654" y="209329"/>
                  <a:pt x="0" y="0"/>
                </a:cubicBez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a:solidFill>
              <a:schemeClr val="tx1"/>
            </a:solidFill>
            <a:extLst>
              <a:ext uri="{C807C97D-BFC1-408E-A445-0C87EB9F89A2}">
                <ask:lineSketchStyleProps xmlns:ask="http://schemas.microsoft.com/office/drawing/2018/sketchyshapes" sd="592735134">
                  <ask:type>
                    <ask:lineSketchScribble/>
                  </ask:type>
                </ask:lineSketchStyleProps>
              </a:ext>
            </a:extLst>
          </a:ln>
        </p:spPr>
        <p:txBody>
          <a:bodyPr>
            <a:normAutofit fontScale="85000" lnSpcReduction="20000"/>
          </a:bodyPr>
          <a:lstStyle/>
          <a:p>
            <a:pPr marL="457200" indent="-457200">
              <a:buAutoNum type="arabicPeriod"/>
            </a:pPr>
            <a:r>
              <a:rPr lang="es-ES" sz="2400"/>
              <a:t>Gestionar mis equipos de TEAMS.</a:t>
            </a:r>
          </a:p>
          <a:p>
            <a:pPr marL="457200" indent="-457200">
              <a:buAutoNum type="arabicPeriod"/>
            </a:pPr>
            <a:r>
              <a:rPr lang="es-ES" sz="2400"/>
              <a:t>Gestionar mis documentos.</a:t>
            </a:r>
          </a:p>
          <a:p>
            <a:pPr marL="457200" indent="-457200">
              <a:buAutoNum type="arabicPeriod"/>
            </a:pPr>
            <a:r>
              <a:rPr lang="es-ES" sz="2400"/>
              <a:t>Copias de seguridad.</a:t>
            </a:r>
          </a:p>
          <a:p>
            <a:pPr marL="457200" indent="-457200">
              <a:buAutoNum type="arabicPeriod"/>
            </a:pPr>
            <a:r>
              <a:rPr lang="es-ES" sz="2400"/>
              <a:t>Firmas.</a:t>
            </a:r>
          </a:p>
          <a:p>
            <a:pPr marL="457200" indent="-457200">
              <a:buAutoNum type="arabicPeriod"/>
            </a:pPr>
            <a:r>
              <a:rPr lang="es-ES" sz="2400"/>
              <a:t>Redes sociales y riesgos de internet.</a:t>
            </a:r>
          </a:p>
          <a:p>
            <a:pPr marL="457200" indent="-457200">
              <a:buAutoNum type="arabicPeriod"/>
            </a:pPr>
            <a:r>
              <a:rPr lang="es-ES" sz="2400"/>
              <a:t>Talleres para los alumnos.</a:t>
            </a:r>
          </a:p>
        </p:txBody>
      </p:sp>
      <p:pic>
        <p:nvPicPr>
          <p:cNvPr id="5" name="Imagen 4" descr="Interfaz de usuario gráfica, Aplicación, Icono&#10;&#10;Descripción generada automáticamente">
            <a:extLst>
              <a:ext uri="{FF2B5EF4-FFF2-40B4-BE49-F238E27FC236}">
                <a16:creationId xmlns:a16="http://schemas.microsoft.com/office/drawing/2014/main" id="{B5355F7E-C626-F431-007E-43B12A178EA1}"/>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19322" y="3421247"/>
            <a:ext cx="3163328" cy="2114157"/>
          </a:xfrm>
          <a:prstGeom prst="rect">
            <a:avLst/>
          </a:prstGeom>
        </p:spPr>
      </p:pic>
    </p:spTree>
    <p:extLst>
      <p:ext uri="{BB962C8B-B14F-4D97-AF65-F5344CB8AC3E}">
        <p14:creationId xmlns:p14="http://schemas.microsoft.com/office/powerpoint/2010/main" val="4222872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4" descr="Microsoft Teams • ManuDevil">
            <a:extLst>
              <a:ext uri="{FF2B5EF4-FFF2-40B4-BE49-F238E27FC236}">
                <a16:creationId xmlns:a16="http://schemas.microsoft.com/office/drawing/2014/main" id="{9A10E6DD-5E8B-700A-B72B-42BD52387CBA}"/>
              </a:ext>
            </a:extLst>
          </p:cNvPr>
          <p:cNvPicPr>
            <a:picLocks noChangeAspect="1"/>
          </p:cNvPicPr>
          <p:nvPr/>
        </p:nvPicPr>
        <p:blipFill rotWithShape="1">
          <a:blip r:embed="rId2"/>
          <a:srcRect l="923" r="1145"/>
          <a:stretch/>
        </p:blipFill>
        <p:spPr>
          <a:xfrm>
            <a:off x="466343" y="448055"/>
            <a:ext cx="9180576" cy="5952744"/>
          </a:xfrm>
          <a:prstGeom prst="rect">
            <a:avLst/>
          </a:prstGeom>
        </p:spPr>
      </p:pic>
      <p:sp>
        <p:nvSpPr>
          <p:cNvPr id="9" name="Rectangle 8">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12738" y="448055"/>
            <a:ext cx="1920339" cy="3801257"/>
          </a:xfrm>
          <a:prstGeom prst="rect">
            <a:avLst/>
          </a:prstGeom>
          <a:solidFill>
            <a:srgbClr val="565A9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12740" y="4419227"/>
            <a:ext cx="1920338" cy="1979852"/>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211045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8C2832B0-D577-4EA0-820F-695EE1E9D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Freeform 5">
            <a:extLst>
              <a:ext uri="{FF2B5EF4-FFF2-40B4-BE49-F238E27FC236}">
                <a16:creationId xmlns:a16="http://schemas.microsoft.com/office/drawing/2014/main" id="{FA57A853-2E0C-42F0-85F3-C0B501A9C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84269" y="1756600"/>
            <a:ext cx="1080325" cy="4736395"/>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9" name="Freeform 6">
            <a:extLst>
              <a:ext uri="{FF2B5EF4-FFF2-40B4-BE49-F238E27FC236}">
                <a16:creationId xmlns:a16="http://schemas.microsoft.com/office/drawing/2014/main" id="{F2E9C3F6-DA5B-4DBC-9A74-B8E0CB07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76839" y="1357766"/>
            <a:ext cx="687754" cy="430312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1" name="Freeform 7">
            <a:extLst>
              <a:ext uri="{FF2B5EF4-FFF2-40B4-BE49-F238E27FC236}">
                <a16:creationId xmlns:a16="http://schemas.microsoft.com/office/drawing/2014/main" id="{1A166365-F18F-415C-B28F-D46003176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78850" y="1135060"/>
            <a:ext cx="409371" cy="41692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3" name="Rectangle 8">
            <a:extLst>
              <a:ext uri="{FF2B5EF4-FFF2-40B4-BE49-F238E27FC236}">
                <a16:creationId xmlns:a16="http://schemas.microsoft.com/office/drawing/2014/main" id="{B2CDDFB2-5255-4B15-A6A1-CF9145882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1124043"/>
            <a:ext cx="5288862" cy="3978121"/>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CuadroTexto 1">
            <a:extLst>
              <a:ext uri="{FF2B5EF4-FFF2-40B4-BE49-F238E27FC236}">
                <a16:creationId xmlns:a16="http://schemas.microsoft.com/office/drawing/2014/main" id="{585BF641-F4F9-5249-79A3-2CD8538F84EF}"/>
              </a:ext>
            </a:extLst>
          </p:cNvPr>
          <p:cNvSpPr txBox="1"/>
          <p:nvPr/>
        </p:nvSpPr>
        <p:spPr>
          <a:xfrm>
            <a:off x="795342" y="1357766"/>
            <a:ext cx="4322204" cy="343330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600">
                <a:solidFill>
                  <a:srgbClr val="FFFFFF"/>
                </a:solidFill>
                <a:latin typeface="+mj-lt"/>
                <a:ea typeface="+mj-ea"/>
                <a:cs typeface="+mj-cs"/>
              </a:rPr>
              <a:t>Inicio de sesión para que Microsoft </a:t>
            </a:r>
            <a:r>
              <a:rPr lang="en-US" sz="4600" u="sng">
                <a:solidFill>
                  <a:srgbClr val="FFFFFF"/>
                </a:solidFill>
                <a:latin typeface="+mj-lt"/>
                <a:ea typeface="+mj-ea"/>
                <a:cs typeface="+mj-cs"/>
              </a:rPr>
              <a:t>no guarde mis datos.</a:t>
            </a:r>
          </a:p>
        </p:txBody>
      </p:sp>
      <p:pic>
        <p:nvPicPr>
          <p:cNvPr id="1028" name="Picture 4">
            <a:extLst>
              <a:ext uri="{FF2B5EF4-FFF2-40B4-BE49-F238E27FC236}">
                <a16:creationId xmlns:a16="http://schemas.microsoft.com/office/drawing/2014/main" id="{33F17C29-9FA2-B111-0D86-2105233B687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55175" y="643468"/>
            <a:ext cx="2779072" cy="26957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B8B6A4C5-B026-0C6A-D2BD-E35257A2BCE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07869" y="3508757"/>
            <a:ext cx="2344539" cy="27183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18D2A24-129E-3839-1080-6CB02FADB3E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825145" y="3614253"/>
            <a:ext cx="2592279" cy="2517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25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4A5739E-ECB7-CFA7-79F7-277DD5D7BFD2}"/>
              </a:ext>
            </a:extLst>
          </p:cNvPr>
          <p:cNvSpPr txBox="1"/>
          <p:nvPr/>
        </p:nvSpPr>
        <p:spPr>
          <a:xfrm>
            <a:off x="651164" y="762000"/>
            <a:ext cx="6444585" cy="400110"/>
          </a:xfrm>
          <a:prstGeom prst="rect">
            <a:avLst/>
          </a:prstGeom>
          <a:noFill/>
        </p:spPr>
        <p:txBody>
          <a:bodyPr wrap="none" rtlCol="0">
            <a:spAutoFit/>
          </a:bodyPr>
          <a:lstStyle/>
          <a:p>
            <a:r>
              <a:rPr lang="es-ES" sz="2000" b="1"/>
              <a:t>Si ya están guardados mis datos y </a:t>
            </a:r>
            <a:r>
              <a:rPr lang="es-ES" sz="2000" b="1">
                <a:highlight>
                  <a:srgbClr val="FFFF00"/>
                </a:highlight>
              </a:rPr>
              <a:t>quiero borrarlos</a:t>
            </a:r>
          </a:p>
        </p:txBody>
      </p:sp>
      <p:pic>
        <p:nvPicPr>
          <p:cNvPr id="2050" name="Picture 2">
            <a:extLst>
              <a:ext uri="{FF2B5EF4-FFF2-40B4-BE49-F238E27FC236}">
                <a16:creationId xmlns:a16="http://schemas.microsoft.com/office/drawing/2014/main" id="{2CC70DE1-7463-9AEF-DF2E-FDFABF5A5B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164" y="1800225"/>
            <a:ext cx="3114675" cy="16287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4AF6FF8-C3BC-3EB4-35FE-9923FD782F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927" y="1800225"/>
            <a:ext cx="2562225"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quitar usuario educayl de windows 1">
            <a:extLst>
              <a:ext uri="{FF2B5EF4-FFF2-40B4-BE49-F238E27FC236}">
                <a16:creationId xmlns:a16="http://schemas.microsoft.com/office/drawing/2014/main" id="{7C4C0A4B-98F3-E47D-7530-6A8560F493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1496" y="1786398"/>
            <a:ext cx="4276725" cy="24288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quitar usuario educayl de windows 2">
            <a:extLst>
              <a:ext uri="{FF2B5EF4-FFF2-40B4-BE49-F238E27FC236}">
                <a16:creationId xmlns:a16="http://schemas.microsoft.com/office/drawing/2014/main" id="{8C6680F3-CDB6-7A86-DCC8-F099E796B2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164" y="4215273"/>
            <a:ext cx="428625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quitar usuario educayl de windows 3">
            <a:extLst>
              <a:ext uri="{FF2B5EF4-FFF2-40B4-BE49-F238E27FC236}">
                <a16:creationId xmlns:a16="http://schemas.microsoft.com/office/drawing/2014/main" id="{C1F8FA53-65D7-1D75-8DB1-CE4D8BD446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2039" y="4472448"/>
            <a:ext cx="4286250"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92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A55A497-810F-4F60-B84E-FDE68ABFE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83987534-EAD0-9622-2FA4-7897C7B498F2}"/>
              </a:ext>
            </a:extLst>
          </p:cNvPr>
          <p:cNvPicPr>
            <a:picLocks noChangeAspect="1"/>
          </p:cNvPicPr>
          <p:nvPr/>
        </p:nvPicPr>
        <p:blipFill>
          <a:blip r:embed="rId3"/>
          <a:stretch>
            <a:fillRect/>
          </a:stretch>
        </p:blipFill>
        <p:spPr>
          <a:xfrm>
            <a:off x="804101" y="1725809"/>
            <a:ext cx="6519391" cy="3406381"/>
          </a:xfrm>
          <a:prstGeom prst="rect">
            <a:avLst/>
          </a:prstGeom>
        </p:spPr>
      </p:pic>
      <p:sp>
        <p:nvSpPr>
          <p:cNvPr id="12" name="Freeform 6">
            <a:extLst>
              <a:ext uri="{FF2B5EF4-FFF2-40B4-BE49-F238E27FC236}">
                <a16:creationId xmlns:a16="http://schemas.microsoft.com/office/drawing/2014/main" id="{4B8E30CD-C8AA-4F1D-8997-BAFCF7CE9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1A2CE4AB-6F16-49A0-9608-1227FF801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Rectangle 8">
            <a:extLst>
              <a:ext uri="{FF2B5EF4-FFF2-40B4-BE49-F238E27FC236}">
                <a16:creationId xmlns:a16="http://schemas.microsoft.com/office/drawing/2014/main" id="{50C6CE2B-DD6C-4EBC-9E38-2FCF23E93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ítulo 1">
            <a:extLst>
              <a:ext uri="{FF2B5EF4-FFF2-40B4-BE49-F238E27FC236}">
                <a16:creationId xmlns:a16="http://schemas.microsoft.com/office/drawing/2014/main" id="{66645B11-0659-403F-9A85-1E6A2B964D5A}"/>
              </a:ext>
            </a:extLst>
          </p:cNvPr>
          <p:cNvSpPr>
            <a:spLocks noGrp="1"/>
          </p:cNvSpPr>
          <p:nvPr>
            <p:ph type="title"/>
          </p:nvPr>
        </p:nvSpPr>
        <p:spPr>
          <a:xfrm>
            <a:off x="7835104" y="1213968"/>
            <a:ext cx="3220127" cy="1715106"/>
          </a:xfrm>
          <a:custGeom>
            <a:avLst/>
            <a:gdLst>
              <a:gd name="connsiteX0" fmla="*/ 0 w 3981854"/>
              <a:gd name="connsiteY0" fmla="*/ 0 h 2216513"/>
              <a:gd name="connsiteX1" fmla="*/ 3981854 w 3981854"/>
              <a:gd name="connsiteY1" fmla="*/ 0 h 2216513"/>
              <a:gd name="connsiteX2" fmla="*/ 3981854 w 3981854"/>
              <a:gd name="connsiteY2" fmla="*/ 2216513 h 2216513"/>
              <a:gd name="connsiteX3" fmla="*/ 0 w 3981854"/>
              <a:gd name="connsiteY3" fmla="*/ 2216513 h 2216513"/>
              <a:gd name="connsiteX4" fmla="*/ 0 w 3981854"/>
              <a:gd name="connsiteY4" fmla="*/ 0 h 221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1854" h="2216513" fill="none" extrusionOk="0">
                <a:moveTo>
                  <a:pt x="0" y="0"/>
                </a:moveTo>
                <a:cubicBezTo>
                  <a:pt x="1345325" y="-33775"/>
                  <a:pt x="2470623" y="138873"/>
                  <a:pt x="3981854" y="0"/>
                </a:cubicBezTo>
                <a:cubicBezTo>
                  <a:pt x="3908083" y="328132"/>
                  <a:pt x="3825971" y="1137248"/>
                  <a:pt x="3981854" y="2216513"/>
                </a:cubicBezTo>
                <a:cubicBezTo>
                  <a:pt x="3049577" y="2079183"/>
                  <a:pt x="1370269" y="2078657"/>
                  <a:pt x="0" y="2216513"/>
                </a:cubicBezTo>
                <a:cubicBezTo>
                  <a:pt x="152408" y="1168340"/>
                  <a:pt x="73868" y="685994"/>
                  <a:pt x="0" y="0"/>
                </a:cubicBezTo>
                <a:close/>
              </a:path>
              <a:path w="3981854" h="2216513" stroke="0" extrusionOk="0">
                <a:moveTo>
                  <a:pt x="0" y="0"/>
                </a:moveTo>
                <a:cubicBezTo>
                  <a:pt x="991879" y="-101487"/>
                  <a:pt x="2771856" y="-162162"/>
                  <a:pt x="3981854" y="0"/>
                </a:cubicBezTo>
                <a:cubicBezTo>
                  <a:pt x="4042567" y="806662"/>
                  <a:pt x="3920782" y="1144906"/>
                  <a:pt x="3981854" y="2216513"/>
                </a:cubicBezTo>
                <a:cubicBezTo>
                  <a:pt x="3448361" y="2266578"/>
                  <a:pt x="573349" y="2058064"/>
                  <a:pt x="0" y="2216513"/>
                </a:cubicBezTo>
                <a:cubicBezTo>
                  <a:pt x="-24452" y="1243333"/>
                  <a:pt x="-67663" y="992205"/>
                  <a:pt x="0" y="0"/>
                </a:cubicBezTo>
                <a:close/>
              </a:path>
            </a:pathLst>
          </a:custGeom>
        </p:spPr>
        <p:style>
          <a:lnRef idx="2">
            <a:schemeClr val="accent1"/>
          </a:lnRef>
          <a:fillRef idx="1">
            <a:schemeClr val="lt1"/>
          </a:fillRef>
          <a:effectRef idx="0">
            <a:schemeClr val="accent1"/>
          </a:effectRef>
          <a:fontRef idx="minor">
            <a:schemeClr val="dk1"/>
          </a:fontRef>
        </p:style>
        <p:txBody>
          <a:bodyPr anchor="b">
            <a:normAutofit/>
          </a:bodyPr>
          <a:lstStyle/>
          <a:p>
            <a:pPr algn="ctr"/>
            <a:r>
              <a:rPr lang="es-ES" sz="3600">
                <a:solidFill>
                  <a:schemeClr val="tx1"/>
                </a:solidFill>
              </a:rPr>
              <a:t>Creación y gestión de equipos</a:t>
            </a:r>
            <a:endParaRPr lang="es-ES"/>
          </a:p>
        </p:txBody>
      </p:sp>
      <p:sp>
        <p:nvSpPr>
          <p:cNvPr id="3" name="Marcador de contenido 2">
            <a:extLst>
              <a:ext uri="{FF2B5EF4-FFF2-40B4-BE49-F238E27FC236}">
                <a16:creationId xmlns:a16="http://schemas.microsoft.com/office/drawing/2014/main" id="{28B17BE4-03D8-4D15-9A76-5B5C4497F5E0}"/>
              </a:ext>
            </a:extLst>
          </p:cNvPr>
          <p:cNvSpPr>
            <a:spLocks noGrp="1"/>
          </p:cNvSpPr>
          <p:nvPr>
            <p:ph idx="1"/>
          </p:nvPr>
        </p:nvSpPr>
        <p:spPr>
          <a:xfrm>
            <a:off x="7835105" y="3072208"/>
            <a:ext cx="3264916" cy="2660684"/>
          </a:xfrm>
        </p:spPr>
        <p:txBody>
          <a:bodyPr anchor="t">
            <a:normAutofit/>
          </a:bodyPr>
          <a:lstStyle/>
          <a:p>
            <a:r>
              <a:rPr lang="es-ES" sz="2000">
                <a:solidFill>
                  <a:srgbClr val="FFFFFF"/>
                </a:solidFill>
              </a:rPr>
              <a:t>Solo los docentes en activo pueden crear equipos. </a:t>
            </a:r>
            <a:r>
              <a:rPr lang="es-ES" sz="2000" b="1" i="1">
                <a:solidFill>
                  <a:srgbClr val="FFFFFF"/>
                </a:solidFill>
              </a:rPr>
              <a:t>(Grupos limitados)</a:t>
            </a:r>
          </a:p>
          <a:p>
            <a:r>
              <a:rPr lang="es-ES" sz="2000">
                <a:solidFill>
                  <a:srgbClr val="FFFFFF"/>
                </a:solidFill>
              </a:rPr>
              <a:t>¿Realmente necesito un equipo?</a:t>
            </a:r>
          </a:p>
          <a:p>
            <a:r>
              <a:rPr lang="es-ES" sz="2000">
                <a:solidFill>
                  <a:srgbClr val="FFFFFF"/>
                </a:solidFill>
              </a:rPr>
              <a:t>Archiva o elimina los equipos antiguos.</a:t>
            </a:r>
          </a:p>
        </p:txBody>
      </p:sp>
      <p:sp>
        <p:nvSpPr>
          <p:cNvPr id="18" name="Rectangle 8">
            <a:extLst>
              <a:ext uri="{FF2B5EF4-FFF2-40B4-BE49-F238E27FC236}">
                <a16:creationId xmlns:a16="http://schemas.microsoft.com/office/drawing/2014/main" id="{2C8B90EA-01BD-4358-9BD4-801A57B98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71258" y="1530154"/>
            <a:ext cx="520741"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7599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CC087A8D-1D77-740A-6812-0FEC1A88DA88}"/>
              </a:ext>
            </a:extLst>
          </p:cNvPr>
          <p:cNvSpPr>
            <a:spLocks noGrp="1"/>
          </p:cNvSpPr>
          <p:nvPr>
            <p:ph type="title"/>
          </p:nvPr>
        </p:nvSpPr>
        <p:spPr>
          <a:xfrm>
            <a:off x="660041" y="2767106"/>
            <a:ext cx="2880828" cy="3071906"/>
          </a:xfrm>
        </p:spPr>
        <p:txBody>
          <a:bodyPr vert="horz" lIns="91440" tIns="45720" rIns="91440" bIns="45720" rtlCol="0" anchor="t">
            <a:normAutofit fontScale="90000"/>
          </a:bodyPr>
          <a:lstStyle/>
          <a:p>
            <a:r>
              <a:rPr lang="en-US" sz="4000" i="1" kern="1200">
                <a:solidFill>
                  <a:srgbClr val="FFFFFF"/>
                </a:solidFill>
                <a:latin typeface="+mj-lt"/>
                <a:ea typeface="+mj-ea"/>
                <a:cs typeface="+mj-cs"/>
              </a:rPr>
              <a:t>¿</a:t>
            </a:r>
            <a:r>
              <a:rPr lang="es-ES" sz="4000" i="1" kern="1200">
                <a:solidFill>
                  <a:srgbClr val="FFFFFF"/>
                </a:solidFill>
                <a:latin typeface="+mj-lt"/>
                <a:ea typeface="+mj-ea"/>
                <a:cs typeface="+mj-cs"/>
              </a:rPr>
              <a:t>Quién de vosotros </a:t>
            </a:r>
            <a:r>
              <a:rPr lang="es-ES" sz="4000" i="1">
                <a:solidFill>
                  <a:srgbClr val="FFFFFF"/>
                </a:solidFill>
              </a:rPr>
              <a:t>pincha en enlaces desconocidos</a:t>
            </a:r>
            <a:r>
              <a:rPr lang="en-US" sz="4000" i="1" kern="1200">
                <a:solidFill>
                  <a:srgbClr val="FFFFFF"/>
                </a:solidFill>
                <a:latin typeface="+mj-lt"/>
                <a:ea typeface="+mj-ea"/>
                <a:cs typeface="+mj-cs"/>
              </a:rPr>
              <a:t>?</a:t>
            </a:r>
          </a:p>
        </p:txBody>
      </p:sp>
      <p:pic>
        <p:nvPicPr>
          <p:cNvPr id="12" name="Imagen 11">
            <a:extLst>
              <a:ext uri="{FF2B5EF4-FFF2-40B4-BE49-F238E27FC236}">
                <a16:creationId xmlns:a16="http://schemas.microsoft.com/office/drawing/2014/main" id="{67BE264E-BF92-2E4B-4A90-2C36C6A4B90A}"/>
              </a:ext>
            </a:extLst>
          </p:cNvPr>
          <p:cNvPicPr>
            <a:picLocks noChangeAspect="1"/>
          </p:cNvPicPr>
          <p:nvPr/>
        </p:nvPicPr>
        <p:blipFill>
          <a:blip r:embed="rId2"/>
          <a:stretch>
            <a:fillRect/>
          </a:stretch>
        </p:blipFill>
        <p:spPr>
          <a:xfrm>
            <a:off x="4601043" y="1661005"/>
            <a:ext cx="7325747" cy="2791215"/>
          </a:xfrm>
          <a:prstGeom prst="rect">
            <a:avLst/>
          </a:prstGeom>
        </p:spPr>
      </p:pic>
    </p:spTree>
    <p:extLst>
      <p:ext uri="{BB962C8B-B14F-4D97-AF65-F5344CB8AC3E}">
        <p14:creationId xmlns:p14="http://schemas.microsoft.com/office/powerpoint/2010/main" val="193851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FA9FDD-7F14-4E9F-67BF-C5BBA64B1FA9}"/>
              </a:ext>
            </a:extLst>
          </p:cNvPr>
          <p:cNvSpPr>
            <a:spLocks noGrp="1"/>
          </p:cNvSpPr>
          <p:nvPr>
            <p:ph type="title"/>
          </p:nvPr>
        </p:nvSpPr>
        <p:spPr>
          <a:xfrm>
            <a:off x="5894962" y="479493"/>
            <a:ext cx="5458838" cy="1325563"/>
          </a:xfrm>
        </p:spPr>
        <p:txBody>
          <a:bodyPr>
            <a:normAutofit/>
          </a:bodyPr>
          <a:lstStyle/>
          <a:p>
            <a:r>
              <a:rPr lang="es-ES"/>
              <a:t>Gestionar equipos y canales</a:t>
            </a:r>
          </a:p>
        </p:txBody>
      </p:sp>
      <p:sp>
        <p:nvSpPr>
          <p:cNvPr id="3" name="Marcador de contenido 2">
            <a:extLst>
              <a:ext uri="{FF2B5EF4-FFF2-40B4-BE49-F238E27FC236}">
                <a16:creationId xmlns:a16="http://schemas.microsoft.com/office/drawing/2014/main" id="{8B2407A9-5B68-82C3-983B-E481E9255737}"/>
              </a:ext>
            </a:extLst>
          </p:cNvPr>
          <p:cNvSpPr>
            <a:spLocks noGrp="1"/>
          </p:cNvSpPr>
          <p:nvPr>
            <p:ph idx="1"/>
          </p:nvPr>
        </p:nvSpPr>
        <p:spPr>
          <a:xfrm>
            <a:off x="5894962" y="1984443"/>
            <a:ext cx="5458838" cy="4192520"/>
          </a:xfrm>
        </p:spPr>
        <p:txBody>
          <a:bodyPr>
            <a:normAutofit/>
          </a:bodyPr>
          <a:lstStyle/>
          <a:p>
            <a:r>
              <a:rPr lang="es-ES" sz="2200"/>
              <a:t>Tipos de equipos: “clase”, “comunidades”, “personal docente”, “cualquiera”.</a:t>
            </a:r>
          </a:p>
          <a:p>
            <a:pPr lvl="1"/>
            <a:r>
              <a:rPr lang="es-ES" sz="2200"/>
              <a:t>Administrar equipo</a:t>
            </a:r>
          </a:p>
          <a:p>
            <a:pPr lvl="1"/>
            <a:r>
              <a:rPr lang="es-ES" sz="2200"/>
              <a:t>Miembros</a:t>
            </a:r>
          </a:p>
          <a:p>
            <a:pPr lvl="1"/>
            <a:r>
              <a:rPr lang="es-ES" sz="2200"/>
              <a:t>Canales</a:t>
            </a:r>
          </a:p>
          <a:p>
            <a:pPr lvl="1"/>
            <a:r>
              <a:rPr lang="es-ES" sz="2200"/>
              <a:t>Configuración…</a:t>
            </a:r>
          </a:p>
          <a:p>
            <a:r>
              <a:rPr lang="es-ES" sz="2200"/>
              <a:t>Canales</a:t>
            </a:r>
          </a:p>
          <a:p>
            <a:pPr lvl="1"/>
            <a:r>
              <a:rPr lang="es-ES" sz="2200"/>
              <a:t>General</a:t>
            </a:r>
          </a:p>
          <a:p>
            <a:pPr lvl="1"/>
            <a:r>
              <a:rPr lang="es-ES" sz="2200"/>
              <a:t>Privado </a:t>
            </a:r>
            <a:r>
              <a:rPr lang="es-ES" sz="1200" b="1" i="1"/>
              <a:t>(sólo los miembros seleccionados pueden verlo)</a:t>
            </a:r>
          </a:p>
          <a:p>
            <a:pPr lvl="1"/>
            <a:endParaRPr lang="es-ES" sz="2200"/>
          </a:p>
        </p:txBody>
      </p:sp>
      <p:pic>
        <p:nvPicPr>
          <p:cNvPr id="3074" name="Picture 2" descr="Equipos y canales en Microsoft Teams - Instituto Galego de Formación">
            <a:extLst>
              <a:ext uri="{FF2B5EF4-FFF2-40B4-BE49-F238E27FC236}">
                <a16:creationId xmlns:a16="http://schemas.microsoft.com/office/drawing/2014/main" id="{341BF07A-1011-7437-9238-68CC8C49FE8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3182" y="2061120"/>
            <a:ext cx="4777381" cy="256601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cxnSp>
        <p:nvCxnSpPr>
          <p:cNvPr id="5" name="Conector recto de flecha 4">
            <a:extLst>
              <a:ext uri="{FF2B5EF4-FFF2-40B4-BE49-F238E27FC236}">
                <a16:creationId xmlns:a16="http://schemas.microsoft.com/office/drawing/2014/main" id="{850211E4-8EE3-97BD-BE89-C242E7B16D3E}"/>
              </a:ext>
            </a:extLst>
          </p:cNvPr>
          <p:cNvCxnSpPr>
            <a:cxnSpLocks/>
          </p:cNvCxnSpPr>
          <p:nvPr/>
        </p:nvCxnSpPr>
        <p:spPr>
          <a:xfrm flipH="1">
            <a:off x="3023419" y="2202873"/>
            <a:ext cx="2871543" cy="894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20509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A2330B-05D9-47ED-BC45-344720655423}"/>
              </a:ext>
            </a:extLst>
          </p:cNvPr>
          <p:cNvSpPr>
            <a:spLocks noGrp="1"/>
          </p:cNvSpPr>
          <p:nvPr>
            <p:ph type="title"/>
          </p:nvPr>
        </p:nvSpPr>
        <p:spPr>
          <a:xfrm>
            <a:off x="838199" y="365125"/>
            <a:ext cx="9145249" cy="1325563"/>
          </a:xfrm>
        </p:spPr>
        <p:txBody>
          <a:bodyPr>
            <a:normAutofit/>
          </a:bodyPr>
          <a:lstStyle/>
          <a:p>
            <a:r>
              <a:rPr lang="es-ES" sz="3700"/>
              <a:t>Comunicación. Chat, publicaciones y reuniones</a:t>
            </a:r>
          </a:p>
        </p:txBody>
      </p:sp>
      <p:sp>
        <p:nvSpPr>
          <p:cNvPr id="3" name="Marcador de contenido 2">
            <a:extLst>
              <a:ext uri="{FF2B5EF4-FFF2-40B4-BE49-F238E27FC236}">
                <a16:creationId xmlns:a16="http://schemas.microsoft.com/office/drawing/2014/main" id="{32822548-1852-431F-B91C-97559BDBD72D}"/>
              </a:ext>
            </a:extLst>
          </p:cNvPr>
          <p:cNvSpPr>
            <a:spLocks noGrp="1"/>
          </p:cNvSpPr>
          <p:nvPr>
            <p:ph idx="1"/>
          </p:nvPr>
        </p:nvSpPr>
        <p:spPr>
          <a:xfrm>
            <a:off x="838200" y="1825625"/>
            <a:ext cx="5387502" cy="4351338"/>
          </a:xfrm>
        </p:spPr>
        <p:txBody>
          <a:bodyPr>
            <a:normAutofit lnSpcReduction="10000"/>
          </a:bodyPr>
          <a:lstStyle/>
          <a:p>
            <a:r>
              <a:rPr lang="es-ES"/>
              <a:t>Grupos de chat </a:t>
            </a:r>
            <a:r>
              <a:rPr lang="es-ES" b="1"/>
              <a:t>(ˆ)</a:t>
            </a:r>
            <a:r>
              <a:rPr lang="es-ES"/>
              <a:t> y posibilidades. </a:t>
            </a:r>
            <a:r>
              <a:rPr lang="es-ES" i="1">
                <a:highlight>
                  <a:srgbClr val="FFFF00"/>
                </a:highlight>
              </a:rPr>
              <a:t>Filtrar</a:t>
            </a:r>
          </a:p>
          <a:p>
            <a:r>
              <a:rPr lang="es-ES"/>
              <a:t>Publicaciones. Gestión de permisos.</a:t>
            </a:r>
          </a:p>
          <a:p>
            <a:pPr lvl="1"/>
            <a:r>
              <a:rPr lang="es-ES"/>
              <a:t>Formato</a:t>
            </a:r>
          </a:p>
          <a:p>
            <a:pPr lvl="1"/>
            <a:r>
              <a:rPr lang="es-ES"/>
              <a:t>Adjuntar archivos</a:t>
            </a:r>
          </a:p>
          <a:p>
            <a:pPr lvl="1"/>
            <a:r>
              <a:rPr lang="es-ES" err="1"/>
              <a:t>Loop</a:t>
            </a:r>
            <a:r>
              <a:rPr lang="es-ES"/>
              <a:t> (lista, tareas, tablas..)</a:t>
            </a:r>
          </a:p>
          <a:p>
            <a:pPr lvl="1"/>
            <a:r>
              <a:rPr lang="es-ES"/>
              <a:t>Emoji</a:t>
            </a:r>
          </a:p>
          <a:p>
            <a:pPr lvl="1"/>
            <a:r>
              <a:rPr lang="es-ES"/>
              <a:t>Adhesivos</a:t>
            </a:r>
          </a:p>
          <a:p>
            <a:pPr lvl="1"/>
            <a:r>
              <a:rPr lang="es-ES"/>
              <a:t>Programar reunión </a:t>
            </a:r>
            <a:r>
              <a:rPr lang="es-ES" sz="1100" i="1"/>
              <a:t>(siguiente diapositiva)</a:t>
            </a:r>
            <a:endParaRPr lang="es-ES" i="1"/>
          </a:p>
          <a:p>
            <a:pPr lvl="1"/>
            <a:r>
              <a:rPr lang="es-ES"/>
              <a:t>………..</a:t>
            </a:r>
          </a:p>
          <a:p>
            <a:endParaRPr lang="es-ES"/>
          </a:p>
          <a:p>
            <a:endParaRPr lang="es-ES"/>
          </a:p>
        </p:txBody>
      </p:sp>
      <p:pic>
        <p:nvPicPr>
          <p:cNvPr id="5" name="Imagen 4">
            <a:extLst>
              <a:ext uri="{FF2B5EF4-FFF2-40B4-BE49-F238E27FC236}">
                <a16:creationId xmlns:a16="http://schemas.microsoft.com/office/drawing/2014/main" id="{E38B81D0-6700-9A81-A235-55496117CA03}"/>
              </a:ext>
            </a:extLst>
          </p:cNvPr>
          <p:cNvPicPr>
            <a:picLocks noChangeAspect="1"/>
          </p:cNvPicPr>
          <p:nvPr/>
        </p:nvPicPr>
        <p:blipFill rotWithShape="1">
          <a:blip r:embed="rId2"/>
          <a:srcRect l="4064" r="43610" b="-1"/>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Tree>
    <p:extLst>
      <p:ext uri="{BB962C8B-B14F-4D97-AF65-F5344CB8AC3E}">
        <p14:creationId xmlns:p14="http://schemas.microsoft.com/office/powerpoint/2010/main" val="123827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EC81FB-6217-F726-BFCC-51C722F4CE9E}"/>
              </a:ext>
            </a:extLst>
          </p:cNvPr>
          <p:cNvSpPr>
            <a:spLocks noGrp="1"/>
          </p:cNvSpPr>
          <p:nvPr>
            <p:ph type="title"/>
          </p:nvPr>
        </p:nvSpPr>
        <p:spPr>
          <a:xfrm>
            <a:off x="838199" y="365126"/>
            <a:ext cx="6227177" cy="1186584"/>
          </a:xfrm>
        </p:spPr>
        <p:txBody>
          <a:bodyPr>
            <a:normAutofit/>
          </a:bodyPr>
          <a:lstStyle/>
          <a:p>
            <a:r>
              <a:rPr lang="es-ES"/>
              <a:t>Reuniones: </a:t>
            </a:r>
            <a:r>
              <a:rPr lang="es-ES" sz="2000" i="1"/>
              <a:t>desde chat, desde el calendario …</a:t>
            </a:r>
            <a:endParaRPr lang="es-ES" i="1"/>
          </a:p>
        </p:txBody>
      </p:sp>
      <p:sp>
        <p:nvSpPr>
          <p:cNvPr id="3" name="Marcador de contenido 2">
            <a:extLst>
              <a:ext uri="{FF2B5EF4-FFF2-40B4-BE49-F238E27FC236}">
                <a16:creationId xmlns:a16="http://schemas.microsoft.com/office/drawing/2014/main" id="{0B4134C3-1631-CA8B-910C-7EDE7B8CA749}"/>
              </a:ext>
            </a:extLst>
          </p:cNvPr>
          <p:cNvSpPr>
            <a:spLocks noGrp="1"/>
          </p:cNvSpPr>
          <p:nvPr>
            <p:ph idx="1"/>
          </p:nvPr>
        </p:nvSpPr>
        <p:spPr>
          <a:xfrm>
            <a:off x="838200" y="1825625"/>
            <a:ext cx="5387502" cy="4351338"/>
          </a:xfrm>
        </p:spPr>
        <p:txBody>
          <a:bodyPr>
            <a:normAutofit/>
          </a:bodyPr>
          <a:lstStyle/>
          <a:p>
            <a:r>
              <a:rPr lang="es-ES"/>
              <a:t>Una vez creada</a:t>
            </a:r>
          </a:p>
          <a:p>
            <a:pPr lvl="1"/>
            <a:r>
              <a:rPr lang="es-ES"/>
              <a:t>Editar/Opciones de reunión.</a:t>
            </a:r>
          </a:p>
          <a:p>
            <a:r>
              <a:rPr lang="es-ES"/>
              <a:t>Una vez dentro de la reunión:</a:t>
            </a:r>
          </a:p>
          <a:p>
            <a:pPr lvl="1"/>
            <a:r>
              <a:rPr lang="es-ES"/>
              <a:t>Participantes: silenciar, lista de asistencia.</a:t>
            </a:r>
          </a:p>
          <a:p>
            <a:pPr lvl="1"/>
            <a:r>
              <a:rPr lang="es-ES"/>
              <a:t>Opciones de reunión </a:t>
            </a:r>
            <a:r>
              <a:rPr lang="es-ES" b="1"/>
              <a:t>(…)</a:t>
            </a:r>
            <a:r>
              <a:rPr lang="es-ES"/>
              <a:t>: Sala de espera, presentar pantalla, silenciar a todos, permitir que reactiven el audio.</a:t>
            </a:r>
          </a:p>
          <a:p>
            <a:pPr lvl="1"/>
            <a:r>
              <a:rPr lang="es-ES"/>
              <a:t>Cámaras, audio, micrófonos.</a:t>
            </a:r>
          </a:p>
          <a:p>
            <a:pPr lvl="1"/>
            <a:r>
              <a:rPr lang="es-ES"/>
              <a:t>Fondos.</a:t>
            </a:r>
          </a:p>
        </p:txBody>
      </p:sp>
      <p:pic>
        <p:nvPicPr>
          <p:cNvPr id="5" name="Imagen 4" descr="Interfaz de usuario gráfica, Sitio web&#10;&#10;Descripción generada automáticamente">
            <a:extLst>
              <a:ext uri="{FF2B5EF4-FFF2-40B4-BE49-F238E27FC236}">
                <a16:creationId xmlns:a16="http://schemas.microsoft.com/office/drawing/2014/main" id="{C6F1C461-8E60-EBEE-9E98-2A1E7F00338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881" r="23274" b="2"/>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Tree>
    <p:extLst>
      <p:ext uri="{BB962C8B-B14F-4D97-AF65-F5344CB8AC3E}">
        <p14:creationId xmlns:p14="http://schemas.microsoft.com/office/powerpoint/2010/main" val="41244824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9EC81FB-6217-F726-BFCC-51C722F4CE9E}"/>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s-ES" sz="3400" kern="1200">
                <a:solidFill>
                  <a:srgbClr val="FFFFFF"/>
                </a:solidFill>
                <a:latin typeface="+mj-lt"/>
                <a:ea typeface="+mj-ea"/>
                <a:cs typeface="+mj-cs"/>
              </a:rPr>
              <a:t>CREAR y asignar TAREAS; </a:t>
            </a:r>
            <a:br>
              <a:rPr lang="es-ES" sz="3400" kern="1200">
                <a:solidFill>
                  <a:srgbClr val="FFFFFF"/>
                </a:solidFill>
                <a:latin typeface="+mj-lt"/>
                <a:ea typeface="+mj-ea"/>
                <a:cs typeface="+mj-cs"/>
              </a:rPr>
            </a:br>
            <a:r>
              <a:rPr lang="es-ES" sz="3200" kern="1200">
                <a:solidFill>
                  <a:srgbClr val="FFFFFF"/>
                </a:solidFill>
                <a:latin typeface="+mj-lt"/>
                <a:ea typeface="+mj-ea"/>
                <a:cs typeface="+mj-cs"/>
              </a:rPr>
              <a:t>ocultar el nombre de los alumnos.</a:t>
            </a:r>
            <a:endParaRPr lang="es-ES" sz="3400" i="1" kern="1200">
              <a:solidFill>
                <a:srgbClr val="FFFFFF"/>
              </a:solidFill>
              <a:latin typeface="+mj-lt"/>
              <a:ea typeface="+mj-ea"/>
              <a:cs typeface="+mj-cs"/>
            </a:endParaRPr>
          </a:p>
        </p:txBody>
      </p:sp>
      <p:sp>
        <p:nvSpPr>
          <p:cNvPr id="3" name="Marcador de contenido 2">
            <a:extLst>
              <a:ext uri="{FF2B5EF4-FFF2-40B4-BE49-F238E27FC236}">
                <a16:creationId xmlns:a16="http://schemas.microsoft.com/office/drawing/2014/main" id="{0B4134C3-1631-CA8B-910C-7EDE7B8CA749}"/>
              </a:ext>
            </a:extLst>
          </p:cNvPr>
          <p:cNvSpPr>
            <a:spLocks noGrp="1"/>
          </p:cNvSpPr>
          <p:nvPr>
            <p:ph idx="1"/>
          </p:nvPr>
        </p:nvSpPr>
        <p:spPr>
          <a:xfrm>
            <a:off x="8572499" y="390832"/>
            <a:ext cx="3233585" cy="873612"/>
          </a:xfrm>
        </p:spPr>
        <p:txBody>
          <a:bodyPr vert="horz" lIns="91440" tIns="45720" rIns="91440" bIns="45720" rtlCol="0" anchor="ctr">
            <a:normAutofit/>
          </a:bodyPr>
          <a:lstStyle/>
          <a:p>
            <a:pPr marL="0" indent="0">
              <a:buNone/>
            </a:pPr>
            <a:r>
              <a:rPr lang="es-ES" sz="3200">
                <a:solidFill>
                  <a:srgbClr val="FFFFFF"/>
                </a:solidFill>
              </a:rPr>
              <a:t>Rúbricas</a:t>
            </a:r>
            <a:endParaRPr lang="es-ES" sz="3200" kern="1200">
              <a:solidFill>
                <a:srgbClr val="FFFFFF"/>
              </a:solidFill>
              <a:latin typeface="+mn-lt"/>
              <a:ea typeface="+mn-ea"/>
              <a:cs typeface="+mn-cs"/>
            </a:endParaRPr>
          </a:p>
        </p:txBody>
      </p:sp>
      <p:pic>
        <p:nvPicPr>
          <p:cNvPr id="5" name="Imagen 4">
            <a:extLst>
              <a:ext uri="{FF2B5EF4-FFF2-40B4-BE49-F238E27FC236}">
                <a16:creationId xmlns:a16="http://schemas.microsoft.com/office/drawing/2014/main" id="{C6F1C461-8E60-EBEE-9E98-2A1E7F00338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9956" r="19956"/>
          <a:stretch/>
        </p:blipFill>
        <p:spPr>
          <a:xfrm>
            <a:off x="7700629" y="3584760"/>
            <a:ext cx="2886636" cy="2882408"/>
          </a:xfrm>
          <a:prstGeom prst="rect">
            <a:avLst/>
          </a:prstGeom>
        </p:spPr>
      </p:pic>
      <p:pic>
        <p:nvPicPr>
          <p:cNvPr id="7" name="Imagen 6">
            <a:extLst>
              <a:ext uri="{FF2B5EF4-FFF2-40B4-BE49-F238E27FC236}">
                <a16:creationId xmlns:a16="http://schemas.microsoft.com/office/drawing/2014/main" id="{32EADD5F-9D9F-7382-9E28-81FF117D7B2F}"/>
              </a:ext>
            </a:extLst>
          </p:cNvPr>
          <p:cNvPicPr>
            <a:picLocks noChangeAspect="1"/>
          </p:cNvPicPr>
          <p:nvPr/>
        </p:nvPicPr>
        <p:blipFill>
          <a:blip r:embed="rId5"/>
          <a:stretch>
            <a:fillRect/>
          </a:stretch>
        </p:blipFill>
        <p:spPr>
          <a:xfrm>
            <a:off x="699713" y="3959120"/>
            <a:ext cx="3115110" cy="2448267"/>
          </a:xfrm>
          <a:prstGeom prst="rect">
            <a:avLst/>
          </a:prstGeom>
        </p:spPr>
      </p:pic>
      <p:sp>
        <p:nvSpPr>
          <p:cNvPr id="11" name="Flecha: hacia la izquierda 10">
            <a:extLst>
              <a:ext uri="{FF2B5EF4-FFF2-40B4-BE49-F238E27FC236}">
                <a16:creationId xmlns:a16="http://schemas.microsoft.com/office/drawing/2014/main" id="{B7235DA5-4FA5-B9F9-27A7-68F0D16F9E13}"/>
              </a:ext>
            </a:extLst>
          </p:cNvPr>
          <p:cNvSpPr/>
          <p:nvPr/>
        </p:nvSpPr>
        <p:spPr>
          <a:xfrm>
            <a:off x="3814823" y="4901784"/>
            <a:ext cx="937059" cy="1948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7" name="Imagen 16">
            <a:extLst>
              <a:ext uri="{FF2B5EF4-FFF2-40B4-BE49-F238E27FC236}">
                <a16:creationId xmlns:a16="http://schemas.microsoft.com/office/drawing/2014/main" id="{613859CD-E7AC-B697-991B-7AE26A5C7E90}"/>
              </a:ext>
            </a:extLst>
          </p:cNvPr>
          <p:cNvPicPr>
            <a:picLocks noChangeAspect="1"/>
          </p:cNvPicPr>
          <p:nvPr/>
        </p:nvPicPr>
        <p:blipFill>
          <a:blip r:embed="rId6"/>
          <a:stretch>
            <a:fillRect/>
          </a:stretch>
        </p:blipFill>
        <p:spPr>
          <a:xfrm>
            <a:off x="699713" y="1732090"/>
            <a:ext cx="8926171" cy="1971950"/>
          </a:xfrm>
          <a:prstGeom prst="rect">
            <a:avLst/>
          </a:prstGeom>
        </p:spPr>
      </p:pic>
      <p:sp>
        <p:nvSpPr>
          <p:cNvPr id="19" name="Flecha: hacia la izquierda 18">
            <a:extLst>
              <a:ext uri="{FF2B5EF4-FFF2-40B4-BE49-F238E27FC236}">
                <a16:creationId xmlns:a16="http://schemas.microsoft.com/office/drawing/2014/main" id="{86AFC31E-7583-7998-BF8A-ECEAB6F65B35}"/>
              </a:ext>
            </a:extLst>
          </p:cNvPr>
          <p:cNvSpPr/>
          <p:nvPr/>
        </p:nvSpPr>
        <p:spPr>
          <a:xfrm>
            <a:off x="9755625" y="2670102"/>
            <a:ext cx="937059" cy="1948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6516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9EC81FB-6217-F726-BFCC-51C722F4CE9E}"/>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400" b="1" kern="1200">
                <a:solidFill>
                  <a:srgbClr val="FFFFFF"/>
                </a:solidFill>
                <a:latin typeface="+mj-lt"/>
                <a:ea typeface="+mj-ea"/>
                <a:cs typeface="+mj-cs"/>
              </a:rPr>
              <a:t>Bloc de </a:t>
            </a:r>
            <a:r>
              <a:rPr lang="es-ES" sz="3400" b="1" kern="1200">
                <a:solidFill>
                  <a:srgbClr val="FFFFFF"/>
                </a:solidFill>
                <a:latin typeface="+mj-lt"/>
                <a:ea typeface="+mj-ea"/>
                <a:cs typeface="+mj-cs"/>
              </a:rPr>
              <a:t>notas</a:t>
            </a:r>
            <a:r>
              <a:rPr lang="en-US" sz="3400" b="1" kern="1200">
                <a:solidFill>
                  <a:srgbClr val="FFFFFF"/>
                </a:solidFill>
                <a:latin typeface="+mj-lt"/>
                <a:ea typeface="+mj-ea"/>
                <a:cs typeface="+mj-cs"/>
              </a:rPr>
              <a:t> de </a:t>
            </a:r>
            <a:r>
              <a:rPr lang="es-ES" sz="3400" b="1" kern="1200">
                <a:solidFill>
                  <a:srgbClr val="FFFFFF"/>
                </a:solidFill>
                <a:latin typeface="+mj-lt"/>
                <a:ea typeface="+mj-ea"/>
                <a:cs typeface="+mj-cs"/>
              </a:rPr>
              <a:t>clase </a:t>
            </a:r>
            <a:br>
              <a:rPr lang="en-US" sz="3400" kern="1200">
                <a:solidFill>
                  <a:srgbClr val="FFFFFF"/>
                </a:solidFill>
                <a:latin typeface="+mj-lt"/>
                <a:ea typeface="+mj-ea"/>
                <a:cs typeface="+mj-cs"/>
              </a:rPr>
            </a:br>
            <a:endParaRPr lang="en-US" sz="3400" i="1" kern="1200">
              <a:solidFill>
                <a:srgbClr val="FFFFFF"/>
              </a:solidFill>
              <a:latin typeface="+mj-lt"/>
              <a:ea typeface="+mj-ea"/>
              <a:cs typeface="+mj-cs"/>
            </a:endParaRPr>
          </a:p>
        </p:txBody>
      </p:sp>
      <p:sp>
        <p:nvSpPr>
          <p:cNvPr id="3" name="Marcador de contenido 2">
            <a:extLst>
              <a:ext uri="{FF2B5EF4-FFF2-40B4-BE49-F238E27FC236}">
                <a16:creationId xmlns:a16="http://schemas.microsoft.com/office/drawing/2014/main" id="{0B4134C3-1631-CA8B-910C-7EDE7B8CA749}"/>
              </a:ext>
            </a:extLst>
          </p:cNvPr>
          <p:cNvSpPr>
            <a:spLocks noGrp="1"/>
          </p:cNvSpPr>
          <p:nvPr>
            <p:ph idx="1"/>
          </p:nvPr>
        </p:nvSpPr>
        <p:spPr>
          <a:xfrm>
            <a:off x="8572499" y="390832"/>
            <a:ext cx="3233585" cy="873612"/>
          </a:xfrm>
        </p:spPr>
        <p:txBody>
          <a:bodyPr vert="horz" lIns="91440" tIns="45720" rIns="91440" bIns="45720" rtlCol="0" anchor="ctr">
            <a:normAutofit/>
          </a:bodyPr>
          <a:lstStyle/>
          <a:p>
            <a:pPr marL="0" indent="0">
              <a:buNone/>
            </a:pPr>
            <a:r>
              <a:rPr lang="en-US" sz="3200" kern="1200">
                <a:solidFill>
                  <a:srgbClr val="FFFFFF"/>
                </a:solidFill>
                <a:latin typeface="+mn-lt"/>
                <a:ea typeface="+mn-ea"/>
                <a:cs typeface="+mn-cs"/>
              </a:rPr>
              <a:t>TEAMS</a:t>
            </a:r>
          </a:p>
        </p:txBody>
      </p:sp>
      <p:pic>
        <p:nvPicPr>
          <p:cNvPr id="6" name="Imagen 5">
            <a:extLst>
              <a:ext uri="{FF2B5EF4-FFF2-40B4-BE49-F238E27FC236}">
                <a16:creationId xmlns:a16="http://schemas.microsoft.com/office/drawing/2014/main" id="{E91B433C-D8FE-19B4-CC8E-4F3B113C8226}"/>
              </a:ext>
            </a:extLst>
          </p:cNvPr>
          <p:cNvPicPr>
            <a:picLocks noChangeAspect="1"/>
          </p:cNvPicPr>
          <p:nvPr/>
        </p:nvPicPr>
        <p:blipFill>
          <a:blip r:embed="rId3"/>
          <a:stretch>
            <a:fillRect/>
          </a:stretch>
        </p:blipFill>
        <p:spPr>
          <a:xfrm>
            <a:off x="531718" y="1883762"/>
            <a:ext cx="8440328" cy="981212"/>
          </a:xfrm>
          <a:prstGeom prst="rect">
            <a:avLst/>
          </a:prstGeom>
        </p:spPr>
      </p:pic>
      <p:sp>
        <p:nvSpPr>
          <p:cNvPr id="8" name="CuadroTexto 7">
            <a:extLst>
              <a:ext uri="{FF2B5EF4-FFF2-40B4-BE49-F238E27FC236}">
                <a16:creationId xmlns:a16="http://schemas.microsoft.com/office/drawing/2014/main" id="{0CAAFB9B-09F6-EDBC-7ED8-210AECFFE6F5}"/>
              </a:ext>
            </a:extLst>
          </p:cNvPr>
          <p:cNvSpPr txBox="1"/>
          <p:nvPr/>
        </p:nvSpPr>
        <p:spPr>
          <a:xfrm>
            <a:off x="505217" y="3625470"/>
            <a:ext cx="2405082" cy="1846659"/>
          </a:xfrm>
          <a:custGeom>
            <a:avLst/>
            <a:gdLst>
              <a:gd name="connsiteX0" fmla="*/ 0 w 2405082"/>
              <a:gd name="connsiteY0" fmla="*/ 0 h 1846659"/>
              <a:gd name="connsiteX1" fmla="*/ 2405082 w 2405082"/>
              <a:gd name="connsiteY1" fmla="*/ 0 h 1846659"/>
              <a:gd name="connsiteX2" fmla="*/ 2405082 w 2405082"/>
              <a:gd name="connsiteY2" fmla="*/ 1846659 h 1846659"/>
              <a:gd name="connsiteX3" fmla="*/ 0 w 2405082"/>
              <a:gd name="connsiteY3" fmla="*/ 1846659 h 1846659"/>
              <a:gd name="connsiteX4" fmla="*/ 0 w 2405082"/>
              <a:gd name="connsiteY4" fmla="*/ 0 h 1846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082" h="1846659" fill="none" extrusionOk="0">
                <a:moveTo>
                  <a:pt x="0" y="0"/>
                </a:moveTo>
                <a:cubicBezTo>
                  <a:pt x="787603" y="-33775"/>
                  <a:pt x="1916860" y="138873"/>
                  <a:pt x="2405082" y="0"/>
                </a:cubicBezTo>
                <a:cubicBezTo>
                  <a:pt x="2273365" y="199548"/>
                  <a:pt x="2412061" y="1087362"/>
                  <a:pt x="2405082" y="1846659"/>
                </a:cubicBezTo>
                <a:cubicBezTo>
                  <a:pt x="1286564" y="1709329"/>
                  <a:pt x="1062399" y="1708803"/>
                  <a:pt x="0" y="1846659"/>
                </a:cubicBezTo>
                <a:cubicBezTo>
                  <a:pt x="100657" y="1222289"/>
                  <a:pt x="-12976" y="457245"/>
                  <a:pt x="0" y="0"/>
                </a:cubicBezTo>
                <a:close/>
              </a:path>
              <a:path w="2405082" h="1846659" stroke="0" extrusionOk="0">
                <a:moveTo>
                  <a:pt x="0" y="0"/>
                </a:moveTo>
                <a:cubicBezTo>
                  <a:pt x="1133746" y="-101487"/>
                  <a:pt x="1442189" y="-162162"/>
                  <a:pt x="2405082" y="0"/>
                </a:cubicBezTo>
                <a:cubicBezTo>
                  <a:pt x="2327306" y="688133"/>
                  <a:pt x="2479864" y="1212924"/>
                  <a:pt x="2405082" y="1846659"/>
                </a:cubicBezTo>
                <a:cubicBezTo>
                  <a:pt x="1983173" y="1896724"/>
                  <a:pt x="327803" y="1688210"/>
                  <a:pt x="0" y="1846659"/>
                </a:cubicBezTo>
                <a:cubicBezTo>
                  <a:pt x="11779" y="1121168"/>
                  <a:pt x="-142902" y="345494"/>
                  <a:pt x="0" y="0"/>
                </a:cubicBezTo>
                <a:close/>
              </a:path>
            </a:pathLst>
          </a:custGeom>
          <a:solidFill>
            <a:schemeClr val="accent1">
              <a:lumMod val="40000"/>
              <a:lumOff val="60000"/>
            </a:schemeClr>
          </a:solidFill>
          <a:ln>
            <a:extLst>
              <a:ext uri="{C807C97D-BFC1-408E-A445-0C87EB9F89A2}">
                <ask:lineSketchStyleProps xmlns:ask="http://schemas.microsoft.com/office/drawing/2018/sketchyshapes" sd="981765707">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 sz="1600"/>
              <a:t>1. Estructura</a:t>
            </a:r>
          </a:p>
          <a:p>
            <a:r>
              <a:rPr lang="es-ES" sz="1600"/>
              <a:t>2. Espacios privados</a:t>
            </a:r>
          </a:p>
          <a:p>
            <a:r>
              <a:rPr lang="es-ES" sz="1600"/>
              <a:t>3. Administrar el bloc</a:t>
            </a:r>
          </a:p>
          <a:p>
            <a:r>
              <a:rPr lang="es-ES" sz="1600"/>
              <a:t>4. Ver autores</a:t>
            </a:r>
          </a:p>
          <a:p>
            <a:r>
              <a:rPr lang="es-ES" sz="1600"/>
              <a:t>5. Revisar alumno</a:t>
            </a:r>
          </a:p>
          <a:p>
            <a:r>
              <a:rPr lang="es-ES" sz="1600"/>
              <a:t>6. Contraseñas a secciones</a:t>
            </a:r>
          </a:p>
          <a:p>
            <a:r>
              <a:rPr lang="es-ES" sz="1600"/>
              <a:t>7. Bloquear páginas</a:t>
            </a:r>
          </a:p>
        </p:txBody>
      </p:sp>
      <p:pic>
        <p:nvPicPr>
          <p:cNvPr id="10" name="Imagen 9">
            <a:extLst>
              <a:ext uri="{FF2B5EF4-FFF2-40B4-BE49-F238E27FC236}">
                <a16:creationId xmlns:a16="http://schemas.microsoft.com/office/drawing/2014/main" id="{91775786-2DE7-51AD-A034-D1848B076C03}"/>
              </a:ext>
            </a:extLst>
          </p:cNvPr>
          <p:cNvPicPr>
            <a:picLocks noChangeAspect="1"/>
          </p:cNvPicPr>
          <p:nvPr/>
        </p:nvPicPr>
        <p:blipFill>
          <a:blip r:embed="rId4"/>
          <a:stretch>
            <a:fillRect/>
          </a:stretch>
        </p:blipFill>
        <p:spPr>
          <a:xfrm>
            <a:off x="3026678" y="3429000"/>
            <a:ext cx="4096322" cy="2172003"/>
          </a:xfrm>
          <a:prstGeom prst="rect">
            <a:avLst/>
          </a:prstGeom>
        </p:spPr>
      </p:pic>
      <p:pic>
        <p:nvPicPr>
          <p:cNvPr id="13" name="Imagen 12">
            <a:extLst>
              <a:ext uri="{FF2B5EF4-FFF2-40B4-BE49-F238E27FC236}">
                <a16:creationId xmlns:a16="http://schemas.microsoft.com/office/drawing/2014/main" id="{91F673A7-8F81-C45F-EE47-91465C49ECDF}"/>
              </a:ext>
            </a:extLst>
          </p:cNvPr>
          <p:cNvPicPr>
            <a:picLocks noChangeAspect="1"/>
          </p:cNvPicPr>
          <p:nvPr/>
        </p:nvPicPr>
        <p:blipFill>
          <a:blip r:embed="rId5"/>
          <a:stretch>
            <a:fillRect/>
          </a:stretch>
        </p:blipFill>
        <p:spPr>
          <a:xfrm>
            <a:off x="7355759" y="3396476"/>
            <a:ext cx="2433479" cy="2304648"/>
          </a:xfrm>
          <a:prstGeom prst="rect">
            <a:avLst/>
          </a:prstGeom>
        </p:spPr>
      </p:pic>
      <p:pic>
        <p:nvPicPr>
          <p:cNvPr id="15" name="Imagen 14">
            <a:extLst>
              <a:ext uri="{FF2B5EF4-FFF2-40B4-BE49-F238E27FC236}">
                <a16:creationId xmlns:a16="http://schemas.microsoft.com/office/drawing/2014/main" id="{57AD20DC-E407-606F-AB0D-4B47AABB350C}"/>
              </a:ext>
            </a:extLst>
          </p:cNvPr>
          <p:cNvPicPr>
            <a:picLocks noChangeAspect="1"/>
          </p:cNvPicPr>
          <p:nvPr/>
        </p:nvPicPr>
        <p:blipFill>
          <a:blip r:embed="rId6"/>
          <a:stretch>
            <a:fillRect/>
          </a:stretch>
        </p:blipFill>
        <p:spPr>
          <a:xfrm>
            <a:off x="9879511" y="1655276"/>
            <a:ext cx="2248214" cy="4239217"/>
          </a:xfrm>
          <a:prstGeom prst="rect">
            <a:avLst/>
          </a:prstGeom>
        </p:spPr>
      </p:pic>
      <p:pic>
        <p:nvPicPr>
          <p:cNvPr id="18" name="Imagen 17" descr="Icono&#10;&#10;Descripción generada automáticamente">
            <a:extLst>
              <a:ext uri="{FF2B5EF4-FFF2-40B4-BE49-F238E27FC236}">
                <a16:creationId xmlns:a16="http://schemas.microsoft.com/office/drawing/2014/main" id="{39F6AD67-9F6C-9274-5B1C-4EE893EF267F}"/>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0637266" y="97692"/>
            <a:ext cx="1158296" cy="1378924"/>
          </a:xfrm>
          <a:prstGeom prst="rect">
            <a:avLst/>
          </a:prstGeom>
        </p:spPr>
      </p:pic>
      <p:pic>
        <p:nvPicPr>
          <p:cNvPr id="5" name="Imagen 4" descr="Interfaz de usuario gráfica, Aplicación&#10;&#10;Descripción generada automáticamente">
            <a:hlinkClick r:id="rId9"/>
            <a:extLst>
              <a:ext uri="{FF2B5EF4-FFF2-40B4-BE49-F238E27FC236}">
                <a16:creationId xmlns:a16="http://schemas.microsoft.com/office/drawing/2014/main" id="{A05F2D4E-D735-EB2E-A474-78C58E2116EA}"/>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3815649" y="5741699"/>
            <a:ext cx="2248214" cy="1124107"/>
          </a:xfrm>
          <a:prstGeom prst="rect">
            <a:avLst/>
          </a:prstGeom>
        </p:spPr>
      </p:pic>
    </p:spTree>
    <p:extLst>
      <p:ext uri="{BB962C8B-B14F-4D97-AF65-F5344CB8AC3E}">
        <p14:creationId xmlns:p14="http://schemas.microsoft.com/office/powerpoint/2010/main" val="120904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0EDB207A-C62E-D9FC-E4F5-FE8301E3D1C4}"/>
              </a:ext>
            </a:extLst>
          </p:cNvPr>
          <p:cNvSpPr>
            <a:spLocks noGrp="1"/>
          </p:cNvSpPr>
          <p:nvPr>
            <p:ph type="body" sz="half" idx="2"/>
          </p:nvPr>
        </p:nvSpPr>
        <p:spPr>
          <a:xfrm>
            <a:off x="838200" y="2634915"/>
            <a:ext cx="5393361" cy="3542047"/>
          </a:xfrm>
        </p:spPr>
        <p:txBody>
          <a:bodyPr vert="horz" lIns="91440" tIns="45720" rIns="91440" bIns="45720" rtlCol="0">
            <a:normAutofit/>
          </a:bodyPr>
          <a:lstStyle/>
          <a:p>
            <a:endParaRPr lang="es-ES" sz="2200"/>
          </a:p>
          <a:p>
            <a:endParaRPr lang="es-ES" sz="2200"/>
          </a:p>
          <a:p>
            <a:endParaRPr lang="es-ES" sz="2200"/>
          </a:p>
          <a:p>
            <a:endParaRPr lang="es-ES" sz="2200"/>
          </a:p>
        </p:txBody>
      </p:sp>
      <p:sp>
        <p:nvSpPr>
          <p:cNvPr id="7" name="Título 1">
            <a:extLst>
              <a:ext uri="{FF2B5EF4-FFF2-40B4-BE49-F238E27FC236}">
                <a16:creationId xmlns:a16="http://schemas.microsoft.com/office/drawing/2014/main" id="{853E236B-74BB-60DE-114E-8109B1F853BD}"/>
              </a:ext>
            </a:extLst>
          </p:cNvPr>
          <p:cNvSpPr>
            <a:spLocks noGrp="1"/>
          </p:cNvSpPr>
          <p:nvPr>
            <p:ph type="title"/>
          </p:nvPr>
        </p:nvSpPr>
        <p:spPr>
          <a:xfrm>
            <a:off x="838200" y="431072"/>
            <a:ext cx="4001034" cy="1003887"/>
          </a:xfrm>
          <a:custGeom>
            <a:avLst/>
            <a:gdLst>
              <a:gd name="connsiteX0" fmla="*/ 0 w 4001034"/>
              <a:gd name="connsiteY0" fmla="*/ 0 h 1003887"/>
              <a:gd name="connsiteX1" fmla="*/ 611587 w 4001034"/>
              <a:gd name="connsiteY1" fmla="*/ 0 h 1003887"/>
              <a:gd name="connsiteX2" fmla="*/ 1103142 w 4001034"/>
              <a:gd name="connsiteY2" fmla="*/ 0 h 1003887"/>
              <a:gd name="connsiteX3" fmla="*/ 1714729 w 4001034"/>
              <a:gd name="connsiteY3" fmla="*/ 0 h 1003887"/>
              <a:gd name="connsiteX4" fmla="*/ 2206284 w 4001034"/>
              <a:gd name="connsiteY4" fmla="*/ 0 h 1003887"/>
              <a:gd name="connsiteX5" fmla="*/ 2817871 w 4001034"/>
              <a:gd name="connsiteY5" fmla="*/ 0 h 1003887"/>
              <a:gd name="connsiteX6" fmla="*/ 3469468 w 4001034"/>
              <a:gd name="connsiteY6" fmla="*/ 0 h 1003887"/>
              <a:gd name="connsiteX7" fmla="*/ 4001034 w 4001034"/>
              <a:gd name="connsiteY7" fmla="*/ 0 h 1003887"/>
              <a:gd name="connsiteX8" fmla="*/ 4001034 w 4001034"/>
              <a:gd name="connsiteY8" fmla="*/ 491905 h 1003887"/>
              <a:gd name="connsiteX9" fmla="*/ 4001034 w 4001034"/>
              <a:gd name="connsiteY9" fmla="*/ 1003887 h 1003887"/>
              <a:gd name="connsiteX10" fmla="*/ 3429458 w 4001034"/>
              <a:gd name="connsiteY10" fmla="*/ 1003887 h 1003887"/>
              <a:gd name="connsiteX11" fmla="*/ 2857881 w 4001034"/>
              <a:gd name="connsiteY11" fmla="*/ 1003887 h 1003887"/>
              <a:gd name="connsiteX12" fmla="*/ 2406336 w 4001034"/>
              <a:gd name="connsiteY12" fmla="*/ 1003887 h 1003887"/>
              <a:gd name="connsiteX13" fmla="*/ 1954791 w 4001034"/>
              <a:gd name="connsiteY13" fmla="*/ 1003887 h 1003887"/>
              <a:gd name="connsiteX14" fmla="*/ 1343204 w 4001034"/>
              <a:gd name="connsiteY14" fmla="*/ 1003887 h 1003887"/>
              <a:gd name="connsiteX15" fmla="*/ 891659 w 4001034"/>
              <a:gd name="connsiteY15" fmla="*/ 1003887 h 1003887"/>
              <a:gd name="connsiteX16" fmla="*/ 0 w 4001034"/>
              <a:gd name="connsiteY16" fmla="*/ 1003887 h 1003887"/>
              <a:gd name="connsiteX17" fmla="*/ 0 w 4001034"/>
              <a:gd name="connsiteY17" fmla="*/ 491905 h 1003887"/>
              <a:gd name="connsiteX18" fmla="*/ 0 w 4001034"/>
              <a:gd name="connsiteY18" fmla="*/ 0 h 100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1034" h="1003887" fill="none" extrusionOk="0">
                <a:moveTo>
                  <a:pt x="0" y="0"/>
                </a:moveTo>
                <a:cubicBezTo>
                  <a:pt x="300504" y="-56271"/>
                  <a:pt x="405689" y="57640"/>
                  <a:pt x="611587" y="0"/>
                </a:cubicBezTo>
                <a:cubicBezTo>
                  <a:pt x="817485" y="-57640"/>
                  <a:pt x="894073" y="12621"/>
                  <a:pt x="1103142" y="0"/>
                </a:cubicBezTo>
                <a:cubicBezTo>
                  <a:pt x="1312212" y="-12621"/>
                  <a:pt x="1520638" y="41527"/>
                  <a:pt x="1714729" y="0"/>
                </a:cubicBezTo>
                <a:cubicBezTo>
                  <a:pt x="1908820" y="-41527"/>
                  <a:pt x="2087639" y="32327"/>
                  <a:pt x="2206284" y="0"/>
                </a:cubicBezTo>
                <a:cubicBezTo>
                  <a:pt x="2324929" y="-32327"/>
                  <a:pt x="2603972" y="60246"/>
                  <a:pt x="2817871" y="0"/>
                </a:cubicBezTo>
                <a:cubicBezTo>
                  <a:pt x="3031770" y="-60246"/>
                  <a:pt x="3263064" y="42476"/>
                  <a:pt x="3469468" y="0"/>
                </a:cubicBezTo>
                <a:cubicBezTo>
                  <a:pt x="3675872" y="-42476"/>
                  <a:pt x="3840024" y="42456"/>
                  <a:pt x="4001034" y="0"/>
                </a:cubicBezTo>
                <a:cubicBezTo>
                  <a:pt x="4002194" y="130289"/>
                  <a:pt x="3979391" y="264130"/>
                  <a:pt x="4001034" y="491905"/>
                </a:cubicBezTo>
                <a:cubicBezTo>
                  <a:pt x="4022677" y="719680"/>
                  <a:pt x="3964501" y="845765"/>
                  <a:pt x="4001034" y="1003887"/>
                </a:cubicBezTo>
                <a:cubicBezTo>
                  <a:pt x="3812131" y="1007372"/>
                  <a:pt x="3577402" y="1002864"/>
                  <a:pt x="3429458" y="1003887"/>
                </a:cubicBezTo>
                <a:cubicBezTo>
                  <a:pt x="3281514" y="1004910"/>
                  <a:pt x="3103012" y="943228"/>
                  <a:pt x="2857881" y="1003887"/>
                </a:cubicBezTo>
                <a:cubicBezTo>
                  <a:pt x="2612750" y="1064546"/>
                  <a:pt x="2598774" y="953249"/>
                  <a:pt x="2406336" y="1003887"/>
                </a:cubicBezTo>
                <a:cubicBezTo>
                  <a:pt x="2213899" y="1054525"/>
                  <a:pt x="2051692" y="954028"/>
                  <a:pt x="1954791" y="1003887"/>
                </a:cubicBezTo>
                <a:cubicBezTo>
                  <a:pt x="1857891" y="1053746"/>
                  <a:pt x="1510698" y="957355"/>
                  <a:pt x="1343204" y="1003887"/>
                </a:cubicBezTo>
                <a:cubicBezTo>
                  <a:pt x="1175710" y="1050419"/>
                  <a:pt x="1010291" y="990780"/>
                  <a:pt x="891659" y="1003887"/>
                </a:cubicBezTo>
                <a:cubicBezTo>
                  <a:pt x="773027" y="1016994"/>
                  <a:pt x="391386" y="956336"/>
                  <a:pt x="0" y="1003887"/>
                </a:cubicBezTo>
                <a:cubicBezTo>
                  <a:pt x="-44344" y="763167"/>
                  <a:pt x="42583" y="742772"/>
                  <a:pt x="0" y="491905"/>
                </a:cubicBezTo>
                <a:cubicBezTo>
                  <a:pt x="-42583" y="241038"/>
                  <a:pt x="4925" y="228192"/>
                  <a:pt x="0" y="0"/>
                </a:cubicBezTo>
                <a:close/>
              </a:path>
              <a:path w="4001034" h="1003887" stroke="0" extrusionOk="0">
                <a:moveTo>
                  <a:pt x="0" y="0"/>
                </a:moveTo>
                <a:cubicBezTo>
                  <a:pt x="165216" y="-52751"/>
                  <a:pt x="497995" y="14332"/>
                  <a:pt x="651597" y="0"/>
                </a:cubicBezTo>
                <a:cubicBezTo>
                  <a:pt x="805199" y="-14332"/>
                  <a:pt x="901871" y="51400"/>
                  <a:pt x="1103142" y="0"/>
                </a:cubicBezTo>
                <a:cubicBezTo>
                  <a:pt x="1304414" y="-51400"/>
                  <a:pt x="1461957" y="7281"/>
                  <a:pt x="1594698" y="0"/>
                </a:cubicBezTo>
                <a:cubicBezTo>
                  <a:pt x="1727439" y="-7281"/>
                  <a:pt x="2063841" y="51370"/>
                  <a:pt x="2206284" y="0"/>
                </a:cubicBezTo>
                <a:cubicBezTo>
                  <a:pt x="2348727" y="-51370"/>
                  <a:pt x="2677544" y="24072"/>
                  <a:pt x="2857881" y="0"/>
                </a:cubicBezTo>
                <a:cubicBezTo>
                  <a:pt x="3038218" y="-24072"/>
                  <a:pt x="3195268" y="14664"/>
                  <a:pt x="3309427" y="0"/>
                </a:cubicBezTo>
                <a:cubicBezTo>
                  <a:pt x="3423586" y="-14664"/>
                  <a:pt x="3700888" y="46775"/>
                  <a:pt x="4001034" y="0"/>
                </a:cubicBezTo>
                <a:cubicBezTo>
                  <a:pt x="4022723" y="245984"/>
                  <a:pt x="4000510" y="301813"/>
                  <a:pt x="4001034" y="511982"/>
                </a:cubicBezTo>
                <a:cubicBezTo>
                  <a:pt x="4001558" y="722151"/>
                  <a:pt x="3947749" y="876326"/>
                  <a:pt x="4001034" y="1003887"/>
                </a:cubicBezTo>
                <a:cubicBezTo>
                  <a:pt x="3859730" y="1014645"/>
                  <a:pt x="3771845" y="975253"/>
                  <a:pt x="3549489" y="1003887"/>
                </a:cubicBezTo>
                <a:cubicBezTo>
                  <a:pt x="3327134" y="1032521"/>
                  <a:pt x="3132890" y="935532"/>
                  <a:pt x="2897892" y="1003887"/>
                </a:cubicBezTo>
                <a:cubicBezTo>
                  <a:pt x="2662894" y="1072242"/>
                  <a:pt x="2542845" y="990541"/>
                  <a:pt x="2286305" y="1003887"/>
                </a:cubicBezTo>
                <a:cubicBezTo>
                  <a:pt x="2029765" y="1017233"/>
                  <a:pt x="1904069" y="982014"/>
                  <a:pt x="1634708" y="1003887"/>
                </a:cubicBezTo>
                <a:cubicBezTo>
                  <a:pt x="1365347" y="1025760"/>
                  <a:pt x="1224424" y="959950"/>
                  <a:pt x="983111" y="1003887"/>
                </a:cubicBezTo>
                <a:cubicBezTo>
                  <a:pt x="741798" y="1047824"/>
                  <a:pt x="322152" y="967093"/>
                  <a:pt x="0" y="1003887"/>
                </a:cubicBezTo>
                <a:cubicBezTo>
                  <a:pt x="-56220" y="859563"/>
                  <a:pt x="24275" y="638813"/>
                  <a:pt x="0" y="532060"/>
                </a:cubicBezTo>
                <a:cubicBezTo>
                  <a:pt x="-24275" y="425307"/>
                  <a:pt x="4278" y="174985"/>
                  <a:pt x="0" y="0"/>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1"/>
            </a:solidFill>
            <a:extLst>
              <a:ext uri="{C807C97D-BFC1-408E-A445-0C87EB9F89A2}">
                <ask:lineSketchStyleProps xmlns:ask="http://schemas.microsoft.com/office/drawing/2018/sketchyshapes" sd="2401878252">
                  <ask:type>
                    <ask:lineSketchScribble/>
                  </ask:type>
                </ask:lineSketchStyleProps>
              </a:ext>
            </a:extLst>
          </a:ln>
        </p:spPr>
        <p:txBody>
          <a:bodyPr vert="horz" lIns="91440" tIns="45720" rIns="91440" bIns="45720" rtlCol="0" anchor="b">
            <a:normAutofit/>
          </a:bodyPr>
          <a:lstStyle/>
          <a:p>
            <a:r>
              <a:rPr lang="es-ES" sz="6000">
                <a:solidFill>
                  <a:schemeClr val="bg1"/>
                </a:solidFill>
              </a:rPr>
              <a:t>Tarea 9</a:t>
            </a:r>
            <a:endParaRPr lang="es-ES" sz="6000" kern="1200">
              <a:solidFill>
                <a:schemeClr val="bg1"/>
              </a:solidFill>
              <a:latin typeface="+mj-lt"/>
              <a:ea typeface="+mj-ea"/>
              <a:cs typeface="+mj-cs"/>
            </a:endParaRPr>
          </a:p>
        </p:txBody>
      </p:sp>
      <p:sp>
        <p:nvSpPr>
          <p:cNvPr id="3" name="CuadroTexto 2">
            <a:extLst>
              <a:ext uri="{FF2B5EF4-FFF2-40B4-BE49-F238E27FC236}">
                <a16:creationId xmlns:a16="http://schemas.microsoft.com/office/drawing/2014/main" id="{2C11BED4-E8D7-2D00-5D0A-23D876E86FD3}"/>
              </a:ext>
            </a:extLst>
          </p:cNvPr>
          <p:cNvSpPr txBox="1"/>
          <p:nvPr/>
        </p:nvSpPr>
        <p:spPr>
          <a:xfrm>
            <a:off x="838200" y="2178643"/>
            <a:ext cx="6067926" cy="3722301"/>
          </a:xfrm>
          <a:prstGeom prst="rect">
            <a:avLst/>
          </a:prstGeom>
          <a:noFill/>
        </p:spPr>
        <p:txBody>
          <a:bodyPr wrap="square">
            <a:spAutoFit/>
          </a:bodyPr>
          <a:lstStyle/>
          <a:p>
            <a:pPr>
              <a:lnSpc>
                <a:spcPct val="107000"/>
              </a:lnSpc>
              <a:spcAft>
                <a:spcPts val="800"/>
              </a:spcAft>
            </a:pPr>
            <a:r>
              <a:rPr lang="es-ES" sz="4400"/>
              <a:t>Abre una conversación de chat con Arturo Mediavilla y escribe: Hola.</a:t>
            </a:r>
            <a:endParaRPr lang="es-ES" sz="4400" kern="1200">
              <a:latin typeface="+mn-lt"/>
              <a:ea typeface="+mn-ea"/>
              <a:cs typeface="+mn-cs"/>
            </a:endParaRPr>
          </a:p>
          <a:p>
            <a:pPr>
              <a:lnSpc>
                <a:spcPct val="107000"/>
              </a:lnSpc>
              <a:spcAft>
                <a:spcPts val="800"/>
              </a:spcAft>
            </a:pPr>
            <a:endParaRPr lang="es-ES" sz="4000"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descr="Icono">
            <a:extLst>
              <a:ext uri="{FF2B5EF4-FFF2-40B4-BE49-F238E27FC236}">
                <a16:creationId xmlns:a16="http://schemas.microsoft.com/office/drawing/2014/main" id="{D5FAFA66-96B7-EA67-9328-33ABD5E103BE}"/>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10821" y="1598732"/>
            <a:ext cx="3684825" cy="3426887"/>
          </a:xfrm>
          <a:prstGeom prst="rect">
            <a:avLst/>
          </a:prstGeom>
        </p:spPr>
      </p:pic>
    </p:spTree>
    <p:extLst>
      <p:ext uri="{BB962C8B-B14F-4D97-AF65-F5344CB8AC3E}">
        <p14:creationId xmlns:p14="http://schemas.microsoft.com/office/powerpoint/2010/main" val="20257334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0EDB207A-C62E-D9FC-E4F5-FE8301E3D1C4}"/>
              </a:ext>
            </a:extLst>
          </p:cNvPr>
          <p:cNvSpPr>
            <a:spLocks noGrp="1"/>
          </p:cNvSpPr>
          <p:nvPr>
            <p:ph type="body" sz="half" idx="2"/>
          </p:nvPr>
        </p:nvSpPr>
        <p:spPr>
          <a:xfrm>
            <a:off x="838200" y="2634915"/>
            <a:ext cx="5393361" cy="3542047"/>
          </a:xfrm>
        </p:spPr>
        <p:txBody>
          <a:bodyPr vert="horz" lIns="91440" tIns="45720" rIns="91440" bIns="45720" rtlCol="0">
            <a:normAutofit/>
          </a:bodyPr>
          <a:lstStyle/>
          <a:p>
            <a:endParaRPr lang="es-ES" sz="2200"/>
          </a:p>
          <a:p>
            <a:endParaRPr lang="es-ES" sz="2200"/>
          </a:p>
          <a:p>
            <a:endParaRPr lang="es-ES" sz="2200"/>
          </a:p>
          <a:p>
            <a:endParaRPr lang="es-ES" sz="2200"/>
          </a:p>
        </p:txBody>
      </p:sp>
      <p:sp>
        <p:nvSpPr>
          <p:cNvPr id="7" name="Título 1">
            <a:extLst>
              <a:ext uri="{FF2B5EF4-FFF2-40B4-BE49-F238E27FC236}">
                <a16:creationId xmlns:a16="http://schemas.microsoft.com/office/drawing/2014/main" id="{853E236B-74BB-60DE-114E-8109B1F853BD}"/>
              </a:ext>
            </a:extLst>
          </p:cNvPr>
          <p:cNvSpPr>
            <a:spLocks noGrp="1"/>
          </p:cNvSpPr>
          <p:nvPr>
            <p:ph type="title"/>
          </p:nvPr>
        </p:nvSpPr>
        <p:spPr>
          <a:xfrm>
            <a:off x="838200" y="431072"/>
            <a:ext cx="4001034" cy="1003887"/>
          </a:xfrm>
          <a:custGeom>
            <a:avLst/>
            <a:gdLst>
              <a:gd name="connsiteX0" fmla="*/ 0 w 4001034"/>
              <a:gd name="connsiteY0" fmla="*/ 0 h 1003887"/>
              <a:gd name="connsiteX1" fmla="*/ 611587 w 4001034"/>
              <a:gd name="connsiteY1" fmla="*/ 0 h 1003887"/>
              <a:gd name="connsiteX2" fmla="*/ 1103142 w 4001034"/>
              <a:gd name="connsiteY2" fmla="*/ 0 h 1003887"/>
              <a:gd name="connsiteX3" fmla="*/ 1714729 w 4001034"/>
              <a:gd name="connsiteY3" fmla="*/ 0 h 1003887"/>
              <a:gd name="connsiteX4" fmla="*/ 2206284 w 4001034"/>
              <a:gd name="connsiteY4" fmla="*/ 0 h 1003887"/>
              <a:gd name="connsiteX5" fmla="*/ 2817871 w 4001034"/>
              <a:gd name="connsiteY5" fmla="*/ 0 h 1003887"/>
              <a:gd name="connsiteX6" fmla="*/ 3469468 w 4001034"/>
              <a:gd name="connsiteY6" fmla="*/ 0 h 1003887"/>
              <a:gd name="connsiteX7" fmla="*/ 4001034 w 4001034"/>
              <a:gd name="connsiteY7" fmla="*/ 0 h 1003887"/>
              <a:gd name="connsiteX8" fmla="*/ 4001034 w 4001034"/>
              <a:gd name="connsiteY8" fmla="*/ 491905 h 1003887"/>
              <a:gd name="connsiteX9" fmla="*/ 4001034 w 4001034"/>
              <a:gd name="connsiteY9" fmla="*/ 1003887 h 1003887"/>
              <a:gd name="connsiteX10" fmla="*/ 3429458 w 4001034"/>
              <a:gd name="connsiteY10" fmla="*/ 1003887 h 1003887"/>
              <a:gd name="connsiteX11" fmla="*/ 2857881 w 4001034"/>
              <a:gd name="connsiteY11" fmla="*/ 1003887 h 1003887"/>
              <a:gd name="connsiteX12" fmla="*/ 2406336 w 4001034"/>
              <a:gd name="connsiteY12" fmla="*/ 1003887 h 1003887"/>
              <a:gd name="connsiteX13" fmla="*/ 1954791 w 4001034"/>
              <a:gd name="connsiteY13" fmla="*/ 1003887 h 1003887"/>
              <a:gd name="connsiteX14" fmla="*/ 1343204 w 4001034"/>
              <a:gd name="connsiteY14" fmla="*/ 1003887 h 1003887"/>
              <a:gd name="connsiteX15" fmla="*/ 891659 w 4001034"/>
              <a:gd name="connsiteY15" fmla="*/ 1003887 h 1003887"/>
              <a:gd name="connsiteX16" fmla="*/ 0 w 4001034"/>
              <a:gd name="connsiteY16" fmla="*/ 1003887 h 1003887"/>
              <a:gd name="connsiteX17" fmla="*/ 0 w 4001034"/>
              <a:gd name="connsiteY17" fmla="*/ 491905 h 1003887"/>
              <a:gd name="connsiteX18" fmla="*/ 0 w 4001034"/>
              <a:gd name="connsiteY18" fmla="*/ 0 h 100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1034" h="1003887" fill="none" extrusionOk="0">
                <a:moveTo>
                  <a:pt x="0" y="0"/>
                </a:moveTo>
                <a:cubicBezTo>
                  <a:pt x="300504" y="-56271"/>
                  <a:pt x="405689" y="57640"/>
                  <a:pt x="611587" y="0"/>
                </a:cubicBezTo>
                <a:cubicBezTo>
                  <a:pt x="817485" y="-57640"/>
                  <a:pt x="894073" y="12621"/>
                  <a:pt x="1103142" y="0"/>
                </a:cubicBezTo>
                <a:cubicBezTo>
                  <a:pt x="1312212" y="-12621"/>
                  <a:pt x="1520638" y="41527"/>
                  <a:pt x="1714729" y="0"/>
                </a:cubicBezTo>
                <a:cubicBezTo>
                  <a:pt x="1908820" y="-41527"/>
                  <a:pt x="2087639" y="32327"/>
                  <a:pt x="2206284" y="0"/>
                </a:cubicBezTo>
                <a:cubicBezTo>
                  <a:pt x="2324929" y="-32327"/>
                  <a:pt x="2603972" y="60246"/>
                  <a:pt x="2817871" y="0"/>
                </a:cubicBezTo>
                <a:cubicBezTo>
                  <a:pt x="3031770" y="-60246"/>
                  <a:pt x="3263064" y="42476"/>
                  <a:pt x="3469468" y="0"/>
                </a:cubicBezTo>
                <a:cubicBezTo>
                  <a:pt x="3675872" y="-42476"/>
                  <a:pt x="3840024" y="42456"/>
                  <a:pt x="4001034" y="0"/>
                </a:cubicBezTo>
                <a:cubicBezTo>
                  <a:pt x="4002194" y="130289"/>
                  <a:pt x="3979391" y="264130"/>
                  <a:pt x="4001034" y="491905"/>
                </a:cubicBezTo>
                <a:cubicBezTo>
                  <a:pt x="4022677" y="719680"/>
                  <a:pt x="3964501" y="845765"/>
                  <a:pt x="4001034" y="1003887"/>
                </a:cubicBezTo>
                <a:cubicBezTo>
                  <a:pt x="3812131" y="1007372"/>
                  <a:pt x="3577402" y="1002864"/>
                  <a:pt x="3429458" y="1003887"/>
                </a:cubicBezTo>
                <a:cubicBezTo>
                  <a:pt x="3281514" y="1004910"/>
                  <a:pt x="3103012" y="943228"/>
                  <a:pt x="2857881" y="1003887"/>
                </a:cubicBezTo>
                <a:cubicBezTo>
                  <a:pt x="2612750" y="1064546"/>
                  <a:pt x="2598774" y="953249"/>
                  <a:pt x="2406336" y="1003887"/>
                </a:cubicBezTo>
                <a:cubicBezTo>
                  <a:pt x="2213899" y="1054525"/>
                  <a:pt x="2051692" y="954028"/>
                  <a:pt x="1954791" y="1003887"/>
                </a:cubicBezTo>
                <a:cubicBezTo>
                  <a:pt x="1857891" y="1053746"/>
                  <a:pt x="1510698" y="957355"/>
                  <a:pt x="1343204" y="1003887"/>
                </a:cubicBezTo>
                <a:cubicBezTo>
                  <a:pt x="1175710" y="1050419"/>
                  <a:pt x="1010291" y="990780"/>
                  <a:pt x="891659" y="1003887"/>
                </a:cubicBezTo>
                <a:cubicBezTo>
                  <a:pt x="773027" y="1016994"/>
                  <a:pt x="391386" y="956336"/>
                  <a:pt x="0" y="1003887"/>
                </a:cubicBezTo>
                <a:cubicBezTo>
                  <a:pt x="-44344" y="763167"/>
                  <a:pt x="42583" y="742772"/>
                  <a:pt x="0" y="491905"/>
                </a:cubicBezTo>
                <a:cubicBezTo>
                  <a:pt x="-42583" y="241038"/>
                  <a:pt x="4925" y="228192"/>
                  <a:pt x="0" y="0"/>
                </a:cubicBezTo>
                <a:close/>
              </a:path>
              <a:path w="4001034" h="1003887" stroke="0" extrusionOk="0">
                <a:moveTo>
                  <a:pt x="0" y="0"/>
                </a:moveTo>
                <a:cubicBezTo>
                  <a:pt x="165216" y="-52751"/>
                  <a:pt x="497995" y="14332"/>
                  <a:pt x="651597" y="0"/>
                </a:cubicBezTo>
                <a:cubicBezTo>
                  <a:pt x="805199" y="-14332"/>
                  <a:pt x="901871" y="51400"/>
                  <a:pt x="1103142" y="0"/>
                </a:cubicBezTo>
                <a:cubicBezTo>
                  <a:pt x="1304414" y="-51400"/>
                  <a:pt x="1461957" y="7281"/>
                  <a:pt x="1594698" y="0"/>
                </a:cubicBezTo>
                <a:cubicBezTo>
                  <a:pt x="1727439" y="-7281"/>
                  <a:pt x="2063841" y="51370"/>
                  <a:pt x="2206284" y="0"/>
                </a:cubicBezTo>
                <a:cubicBezTo>
                  <a:pt x="2348727" y="-51370"/>
                  <a:pt x="2677544" y="24072"/>
                  <a:pt x="2857881" y="0"/>
                </a:cubicBezTo>
                <a:cubicBezTo>
                  <a:pt x="3038218" y="-24072"/>
                  <a:pt x="3195268" y="14664"/>
                  <a:pt x="3309427" y="0"/>
                </a:cubicBezTo>
                <a:cubicBezTo>
                  <a:pt x="3423586" y="-14664"/>
                  <a:pt x="3700888" y="46775"/>
                  <a:pt x="4001034" y="0"/>
                </a:cubicBezTo>
                <a:cubicBezTo>
                  <a:pt x="4022723" y="245984"/>
                  <a:pt x="4000510" y="301813"/>
                  <a:pt x="4001034" y="511982"/>
                </a:cubicBezTo>
                <a:cubicBezTo>
                  <a:pt x="4001558" y="722151"/>
                  <a:pt x="3947749" y="876326"/>
                  <a:pt x="4001034" y="1003887"/>
                </a:cubicBezTo>
                <a:cubicBezTo>
                  <a:pt x="3859730" y="1014645"/>
                  <a:pt x="3771845" y="975253"/>
                  <a:pt x="3549489" y="1003887"/>
                </a:cubicBezTo>
                <a:cubicBezTo>
                  <a:pt x="3327134" y="1032521"/>
                  <a:pt x="3132890" y="935532"/>
                  <a:pt x="2897892" y="1003887"/>
                </a:cubicBezTo>
                <a:cubicBezTo>
                  <a:pt x="2662894" y="1072242"/>
                  <a:pt x="2542845" y="990541"/>
                  <a:pt x="2286305" y="1003887"/>
                </a:cubicBezTo>
                <a:cubicBezTo>
                  <a:pt x="2029765" y="1017233"/>
                  <a:pt x="1904069" y="982014"/>
                  <a:pt x="1634708" y="1003887"/>
                </a:cubicBezTo>
                <a:cubicBezTo>
                  <a:pt x="1365347" y="1025760"/>
                  <a:pt x="1224424" y="959950"/>
                  <a:pt x="983111" y="1003887"/>
                </a:cubicBezTo>
                <a:cubicBezTo>
                  <a:pt x="741798" y="1047824"/>
                  <a:pt x="322152" y="967093"/>
                  <a:pt x="0" y="1003887"/>
                </a:cubicBezTo>
                <a:cubicBezTo>
                  <a:pt x="-56220" y="859563"/>
                  <a:pt x="24275" y="638813"/>
                  <a:pt x="0" y="532060"/>
                </a:cubicBezTo>
                <a:cubicBezTo>
                  <a:pt x="-24275" y="425307"/>
                  <a:pt x="4278" y="174985"/>
                  <a:pt x="0" y="0"/>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1"/>
            </a:solidFill>
            <a:extLst>
              <a:ext uri="{C807C97D-BFC1-408E-A445-0C87EB9F89A2}">
                <ask:lineSketchStyleProps xmlns:ask="http://schemas.microsoft.com/office/drawing/2018/sketchyshapes" sd="2401878252">
                  <ask:type>
                    <ask:lineSketchScribble/>
                  </ask:type>
                </ask:lineSketchStyleProps>
              </a:ext>
            </a:extLst>
          </a:ln>
        </p:spPr>
        <p:txBody>
          <a:bodyPr vert="horz" lIns="91440" tIns="45720" rIns="91440" bIns="45720" rtlCol="0" anchor="b">
            <a:normAutofit/>
          </a:bodyPr>
          <a:lstStyle/>
          <a:p>
            <a:r>
              <a:rPr lang="es-ES" sz="6000">
                <a:solidFill>
                  <a:schemeClr val="bg1"/>
                </a:solidFill>
              </a:rPr>
              <a:t>Tarea 10</a:t>
            </a:r>
            <a:endParaRPr lang="es-ES" sz="6000" kern="1200">
              <a:solidFill>
                <a:schemeClr val="bg1"/>
              </a:solidFill>
              <a:latin typeface="+mj-lt"/>
              <a:ea typeface="+mj-ea"/>
              <a:cs typeface="+mj-cs"/>
            </a:endParaRPr>
          </a:p>
        </p:txBody>
      </p:sp>
      <p:sp>
        <p:nvSpPr>
          <p:cNvPr id="3" name="CuadroTexto 2">
            <a:extLst>
              <a:ext uri="{FF2B5EF4-FFF2-40B4-BE49-F238E27FC236}">
                <a16:creationId xmlns:a16="http://schemas.microsoft.com/office/drawing/2014/main" id="{2C11BED4-E8D7-2D00-5D0A-23D876E86FD3}"/>
              </a:ext>
            </a:extLst>
          </p:cNvPr>
          <p:cNvSpPr txBox="1"/>
          <p:nvPr/>
        </p:nvSpPr>
        <p:spPr>
          <a:xfrm>
            <a:off x="838200" y="2178643"/>
            <a:ext cx="6067926" cy="2141612"/>
          </a:xfrm>
          <a:prstGeom prst="rect">
            <a:avLst/>
          </a:prstGeom>
          <a:noFill/>
        </p:spPr>
        <p:txBody>
          <a:bodyPr wrap="square">
            <a:spAutoFit/>
          </a:bodyPr>
          <a:lstStyle/>
          <a:p>
            <a:pPr>
              <a:lnSpc>
                <a:spcPct val="107000"/>
              </a:lnSpc>
              <a:spcAft>
                <a:spcPts val="800"/>
              </a:spcAft>
            </a:pPr>
            <a:r>
              <a:rPr lang="es-ES" sz="4000"/>
              <a:t>Crea un equipo tipo clase y añádenos como </a:t>
            </a:r>
            <a:r>
              <a:rPr lang="es-ES" sz="4000" dirty="0"/>
              <a:t>alumnos</a:t>
            </a:r>
            <a:r>
              <a:rPr lang="es-ES" sz="4000"/>
              <a:t>.</a:t>
            </a:r>
            <a:endParaRPr lang="es-ES" sz="4000" kern="1200">
              <a:latin typeface="+mn-lt"/>
              <a:ea typeface="+mn-ea"/>
              <a:cs typeface="+mn-cs"/>
            </a:endParaRPr>
          </a:p>
          <a:p>
            <a:pPr>
              <a:lnSpc>
                <a:spcPct val="107000"/>
              </a:lnSpc>
              <a:spcAft>
                <a:spcPts val="800"/>
              </a:spcAft>
            </a:pPr>
            <a:endParaRPr lang="es-ES" sz="4000"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descr="Icono">
            <a:extLst>
              <a:ext uri="{FF2B5EF4-FFF2-40B4-BE49-F238E27FC236}">
                <a16:creationId xmlns:a16="http://schemas.microsoft.com/office/drawing/2014/main" id="{D5FAFA66-96B7-EA67-9328-33ABD5E103BE}"/>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10821" y="1598732"/>
            <a:ext cx="3684825" cy="3426887"/>
          </a:xfrm>
          <a:prstGeom prst="rect">
            <a:avLst/>
          </a:prstGeom>
        </p:spPr>
      </p:pic>
    </p:spTree>
    <p:extLst>
      <p:ext uri="{BB962C8B-B14F-4D97-AF65-F5344CB8AC3E}">
        <p14:creationId xmlns:p14="http://schemas.microsoft.com/office/powerpoint/2010/main" val="13452537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0EDB207A-C62E-D9FC-E4F5-FE8301E3D1C4}"/>
              </a:ext>
            </a:extLst>
          </p:cNvPr>
          <p:cNvSpPr>
            <a:spLocks noGrp="1"/>
          </p:cNvSpPr>
          <p:nvPr>
            <p:ph type="body" sz="half" idx="2"/>
          </p:nvPr>
        </p:nvSpPr>
        <p:spPr>
          <a:xfrm>
            <a:off x="838200" y="2634915"/>
            <a:ext cx="5393361" cy="3542047"/>
          </a:xfrm>
        </p:spPr>
        <p:txBody>
          <a:bodyPr vert="horz" lIns="91440" tIns="45720" rIns="91440" bIns="45720" rtlCol="0">
            <a:normAutofit/>
          </a:bodyPr>
          <a:lstStyle/>
          <a:p>
            <a:endParaRPr lang="es-ES" sz="2200"/>
          </a:p>
          <a:p>
            <a:endParaRPr lang="es-ES" sz="2200"/>
          </a:p>
          <a:p>
            <a:endParaRPr lang="es-ES" sz="2200"/>
          </a:p>
          <a:p>
            <a:endParaRPr lang="es-ES" sz="2200"/>
          </a:p>
        </p:txBody>
      </p:sp>
      <p:sp>
        <p:nvSpPr>
          <p:cNvPr id="7" name="Título 1">
            <a:extLst>
              <a:ext uri="{FF2B5EF4-FFF2-40B4-BE49-F238E27FC236}">
                <a16:creationId xmlns:a16="http://schemas.microsoft.com/office/drawing/2014/main" id="{853E236B-74BB-60DE-114E-8109B1F853BD}"/>
              </a:ext>
            </a:extLst>
          </p:cNvPr>
          <p:cNvSpPr>
            <a:spLocks noGrp="1"/>
          </p:cNvSpPr>
          <p:nvPr>
            <p:ph type="title"/>
          </p:nvPr>
        </p:nvSpPr>
        <p:spPr>
          <a:xfrm>
            <a:off x="838200" y="431072"/>
            <a:ext cx="4001034" cy="1003887"/>
          </a:xfrm>
          <a:custGeom>
            <a:avLst/>
            <a:gdLst>
              <a:gd name="connsiteX0" fmla="*/ 0 w 4001034"/>
              <a:gd name="connsiteY0" fmla="*/ 0 h 1003887"/>
              <a:gd name="connsiteX1" fmla="*/ 611587 w 4001034"/>
              <a:gd name="connsiteY1" fmla="*/ 0 h 1003887"/>
              <a:gd name="connsiteX2" fmla="*/ 1103142 w 4001034"/>
              <a:gd name="connsiteY2" fmla="*/ 0 h 1003887"/>
              <a:gd name="connsiteX3" fmla="*/ 1714729 w 4001034"/>
              <a:gd name="connsiteY3" fmla="*/ 0 h 1003887"/>
              <a:gd name="connsiteX4" fmla="*/ 2206284 w 4001034"/>
              <a:gd name="connsiteY4" fmla="*/ 0 h 1003887"/>
              <a:gd name="connsiteX5" fmla="*/ 2817871 w 4001034"/>
              <a:gd name="connsiteY5" fmla="*/ 0 h 1003887"/>
              <a:gd name="connsiteX6" fmla="*/ 3469468 w 4001034"/>
              <a:gd name="connsiteY6" fmla="*/ 0 h 1003887"/>
              <a:gd name="connsiteX7" fmla="*/ 4001034 w 4001034"/>
              <a:gd name="connsiteY7" fmla="*/ 0 h 1003887"/>
              <a:gd name="connsiteX8" fmla="*/ 4001034 w 4001034"/>
              <a:gd name="connsiteY8" fmla="*/ 491905 h 1003887"/>
              <a:gd name="connsiteX9" fmla="*/ 4001034 w 4001034"/>
              <a:gd name="connsiteY9" fmla="*/ 1003887 h 1003887"/>
              <a:gd name="connsiteX10" fmla="*/ 3429458 w 4001034"/>
              <a:gd name="connsiteY10" fmla="*/ 1003887 h 1003887"/>
              <a:gd name="connsiteX11" fmla="*/ 2857881 w 4001034"/>
              <a:gd name="connsiteY11" fmla="*/ 1003887 h 1003887"/>
              <a:gd name="connsiteX12" fmla="*/ 2406336 w 4001034"/>
              <a:gd name="connsiteY12" fmla="*/ 1003887 h 1003887"/>
              <a:gd name="connsiteX13" fmla="*/ 1954791 w 4001034"/>
              <a:gd name="connsiteY13" fmla="*/ 1003887 h 1003887"/>
              <a:gd name="connsiteX14" fmla="*/ 1343204 w 4001034"/>
              <a:gd name="connsiteY14" fmla="*/ 1003887 h 1003887"/>
              <a:gd name="connsiteX15" fmla="*/ 891659 w 4001034"/>
              <a:gd name="connsiteY15" fmla="*/ 1003887 h 1003887"/>
              <a:gd name="connsiteX16" fmla="*/ 0 w 4001034"/>
              <a:gd name="connsiteY16" fmla="*/ 1003887 h 1003887"/>
              <a:gd name="connsiteX17" fmla="*/ 0 w 4001034"/>
              <a:gd name="connsiteY17" fmla="*/ 491905 h 1003887"/>
              <a:gd name="connsiteX18" fmla="*/ 0 w 4001034"/>
              <a:gd name="connsiteY18" fmla="*/ 0 h 100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1034" h="1003887" fill="none" extrusionOk="0">
                <a:moveTo>
                  <a:pt x="0" y="0"/>
                </a:moveTo>
                <a:cubicBezTo>
                  <a:pt x="300504" y="-56271"/>
                  <a:pt x="405689" y="57640"/>
                  <a:pt x="611587" y="0"/>
                </a:cubicBezTo>
                <a:cubicBezTo>
                  <a:pt x="817485" y="-57640"/>
                  <a:pt x="894073" y="12621"/>
                  <a:pt x="1103142" y="0"/>
                </a:cubicBezTo>
                <a:cubicBezTo>
                  <a:pt x="1312212" y="-12621"/>
                  <a:pt x="1520638" y="41527"/>
                  <a:pt x="1714729" y="0"/>
                </a:cubicBezTo>
                <a:cubicBezTo>
                  <a:pt x="1908820" y="-41527"/>
                  <a:pt x="2087639" y="32327"/>
                  <a:pt x="2206284" y="0"/>
                </a:cubicBezTo>
                <a:cubicBezTo>
                  <a:pt x="2324929" y="-32327"/>
                  <a:pt x="2603972" y="60246"/>
                  <a:pt x="2817871" y="0"/>
                </a:cubicBezTo>
                <a:cubicBezTo>
                  <a:pt x="3031770" y="-60246"/>
                  <a:pt x="3263064" y="42476"/>
                  <a:pt x="3469468" y="0"/>
                </a:cubicBezTo>
                <a:cubicBezTo>
                  <a:pt x="3675872" y="-42476"/>
                  <a:pt x="3840024" y="42456"/>
                  <a:pt x="4001034" y="0"/>
                </a:cubicBezTo>
                <a:cubicBezTo>
                  <a:pt x="4002194" y="130289"/>
                  <a:pt x="3979391" y="264130"/>
                  <a:pt x="4001034" y="491905"/>
                </a:cubicBezTo>
                <a:cubicBezTo>
                  <a:pt x="4022677" y="719680"/>
                  <a:pt x="3964501" y="845765"/>
                  <a:pt x="4001034" y="1003887"/>
                </a:cubicBezTo>
                <a:cubicBezTo>
                  <a:pt x="3812131" y="1007372"/>
                  <a:pt x="3577402" y="1002864"/>
                  <a:pt x="3429458" y="1003887"/>
                </a:cubicBezTo>
                <a:cubicBezTo>
                  <a:pt x="3281514" y="1004910"/>
                  <a:pt x="3103012" y="943228"/>
                  <a:pt x="2857881" y="1003887"/>
                </a:cubicBezTo>
                <a:cubicBezTo>
                  <a:pt x="2612750" y="1064546"/>
                  <a:pt x="2598774" y="953249"/>
                  <a:pt x="2406336" y="1003887"/>
                </a:cubicBezTo>
                <a:cubicBezTo>
                  <a:pt x="2213899" y="1054525"/>
                  <a:pt x="2051692" y="954028"/>
                  <a:pt x="1954791" y="1003887"/>
                </a:cubicBezTo>
                <a:cubicBezTo>
                  <a:pt x="1857891" y="1053746"/>
                  <a:pt x="1510698" y="957355"/>
                  <a:pt x="1343204" y="1003887"/>
                </a:cubicBezTo>
                <a:cubicBezTo>
                  <a:pt x="1175710" y="1050419"/>
                  <a:pt x="1010291" y="990780"/>
                  <a:pt x="891659" y="1003887"/>
                </a:cubicBezTo>
                <a:cubicBezTo>
                  <a:pt x="773027" y="1016994"/>
                  <a:pt x="391386" y="956336"/>
                  <a:pt x="0" y="1003887"/>
                </a:cubicBezTo>
                <a:cubicBezTo>
                  <a:pt x="-44344" y="763167"/>
                  <a:pt x="42583" y="742772"/>
                  <a:pt x="0" y="491905"/>
                </a:cubicBezTo>
                <a:cubicBezTo>
                  <a:pt x="-42583" y="241038"/>
                  <a:pt x="4925" y="228192"/>
                  <a:pt x="0" y="0"/>
                </a:cubicBezTo>
                <a:close/>
              </a:path>
              <a:path w="4001034" h="1003887" stroke="0" extrusionOk="0">
                <a:moveTo>
                  <a:pt x="0" y="0"/>
                </a:moveTo>
                <a:cubicBezTo>
                  <a:pt x="165216" y="-52751"/>
                  <a:pt x="497995" y="14332"/>
                  <a:pt x="651597" y="0"/>
                </a:cubicBezTo>
                <a:cubicBezTo>
                  <a:pt x="805199" y="-14332"/>
                  <a:pt x="901871" y="51400"/>
                  <a:pt x="1103142" y="0"/>
                </a:cubicBezTo>
                <a:cubicBezTo>
                  <a:pt x="1304414" y="-51400"/>
                  <a:pt x="1461957" y="7281"/>
                  <a:pt x="1594698" y="0"/>
                </a:cubicBezTo>
                <a:cubicBezTo>
                  <a:pt x="1727439" y="-7281"/>
                  <a:pt x="2063841" y="51370"/>
                  <a:pt x="2206284" y="0"/>
                </a:cubicBezTo>
                <a:cubicBezTo>
                  <a:pt x="2348727" y="-51370"/>
                  <a:pt x="2677544" y="24072"/>
                  <a:pt x="2857881" y="0"/>
                </a:cubicBezTo>
                <a:cubicBezTo>
                  <a:pt x="3038218" y="-24072"/>
                  <a:pt x="3195268" y="14664"/>
                  <a:pt x="3309427" y="0"/>
                </a:cubicBezTo>
                <a:cubicBezTo>
                  <a:pt x="3423586" y="-14664"/>
                  <a:pt x="3700888" y="46775"/>
                  <a:pt x="4001034" y="0"/>
                </a:cubicBezTo>
                <a:cubicBezTo>
                  <a:pt x="4022723" y="245984"/>
                  <a:pt x="4000510" y="301813"/>
                  <a:pt x="4001034" y="511982"/>
                </a:cubicBezTo>
                <a:cubicBezTo>
                  <a:pt x="4001558" y="722151"/>
                  <a:pt x="3947749" y="876326"/>
                  <a:pt x="4001034" y="1003887"/>
                </a:cubicBezTo>
                <a:cubicBezTo>
                  <a:pt x="3859730" y="1014645"/>
                  <a:pt x="3771845" y="975253"/>
                  <a:pt x="3549489" y="1003887"/>
                </a:cubicBezTo>
                <a:cubicBezTo>
                  <a:pt x="3327134" y="1032521"/>
                  <a:pt x="3132890" y="935532"/>
                  <a:pt x="2897892" y="1003887"/>
                </a:cubicBezTo>
                <a:cubicBezTo>
                  <a:pt x="2662894" y="1072242"/>
                  <a:pt x="2542845" y="990541"/>
                  <a:pt x="2286305" y="1003887"/>
                </a:cubicBezTo>
                <a:cubicBezTo>
                  <a:pt x="2029765" y="1017233"/>
                  <a:pt x="1904069" y="982014"/>
                  <a:pt x="1634708" y="1003887"/>
                </a:cubicBezTo>
                <a:cubicBezTo>
                  <a:pt x="1365347" y="1025760"/>
                  <a:pt x="1224424" y="959950"/>
                  <a:pt x="983111" y="1003887"/>
                </a:cubicBezTo>
                <a:cubicBezTo>
                  <a:pt x="741798" y="1047824"/>
                  <a:pt x="322152" y="967093"/>
                  <a:pt x="0" y="1003887"/>
                </a:cubicBezTo>
                <a:cubicBezTo>
                  <a:pt x="-56220" y="859563"/>
                  <a:pt x="24275" y="638813"/>
                  <a:pt x="0" y="532060"/>
                </a:cubicBezTo>
                <a:cubicBezTo>
                  <a:pt x="-24275" y="425307"/>
                  <a:pt x="4278" y="174985"/>
                  <a:pt x="0" y="0"/>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1"/>
            </a:solidFill>
            <a:extLst>
              <a:ext uri="{C807C97D-BFC1-408E-A445-0C87EB9F89A2}">
                <ask:lineSketchStyleProps xmlns:ask="http://schemas.microsoft.com/office/drawing/2018/sketchyshapes" sd="2401878252">
                  <ask:type>
                    <ask:lineSketchScribble/>
                  </ask:type>
                </ask:lineSketchStyleProps>
              </a:ext>
            </a:extLst>
          </a:ln>
        </p:spPr>
        <p:txBody>
          <a:bodyPr vert="horz" lIns="91440" tIns="45720" rIns="91440" bIns="45720" rtlCol="0" anchor="b">
            <a:normAutofit/>
          </a:bodyPr>
          <a:lstStyle/>
          <a:p>
            <a:r>
              <a:rPr lang="es-ES" sz="6000">
                <a:solidFill>
                  <a:schemeClr val="bg1"/>
                </a:solidFill>
              </a:rPr>
              <a:t>Tarea 11</a:t>
            </a:r>
            <a:endParaRPr lang="es-ES" sz="6000" kern="1200">
              <a:solidFill>
                <a:schemeClr val="bg1"/>
              </a:solidFill>
              <a:latin typeface="+mj-lt"/>
              <a:ea typeface="+mj-ea"/>
              <a:cs typeface="+mj-cs"/>
            </a:endParaRPr>
          </a:p>
        </p:txBody>
      </p:sp>
      <p:sp>
        <p:nvSpPr>
          <p:cNvPr id="3" name="CuadroTexto 2">
            <a:extLst>
              <a:ext uri="{FF2B5EF4-FFF2-40B4-BE49-F238E27FC236}">
                <a16:creationId xmlns:a16="http://schemas.microsoft.com/office/drawing/2014/main" id="{2C11BED4-E8D7-2D00-5D0A-23D876E86FD3}"/>
              </a:ext>
            </a:extLst>
          </p:cNvPr>
          <p:cNvSpPr txBox="1"/>
          <p:nvPr/>
        </p:nvSpPr>
        <p:spPr>
          <a:xfrm>
            <a:off x="838200" y="2178643"/>
            <a:ext cx="6067926" cy="2800254"/>
          </a:xfrm>
          <a:prstGeom prst="rect">
            <a:avLst/>
          </a:prstGeom>
          <a:noFill/>
        </p:spPr>
        <p:txBody>
          <a:bodyPr wrap="square">
            <a:spAutoFit/>
          </a:bodyPr>
          <a:lstStyle/>
          <a:p>
            <a:pPr>
              <a:lnSpc>
                <a:spcPct val="107000"/>
              </a:lnSpc>
              <a:spcAft>
                <a:spcPts val="800"/>
              </a:spcAft>
            </a:pPr>
            <a:r>
              <a:rPr lang="es-ES" sz="4000" kern="1200">
                <a:latin typeface="+mn-lt"/>
                <a:ea typeface="+mn-ea"/>
                <a:cs typeface="+mn-cs"/>
              </a:rPr>
              <a:t>Dentro del equipo añade dos canales llamados: canal seguro y canal confiado.</a:t>
            </a:r>
          </a:p>
          <a:p>
            <a:pPr>
              <a:lnSpc>
                <a:spcPct val="107000"/>
              </a:lnSpc>
              <a:spcAft>
                <a:spcPts val="800"/>
              </a:spcAft>
            </a:pPr>
            <a:endParaRPr lang="es-ES" sz="4000"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descr="Icono">
            <a:extLst>
              <a:ext uri="{FF2B5EF4-FFF2-40B4-BE49-F238E27FC236}">
                <a16:creationId xmlns:a16="http://schemas.microsoft.com/office/drawing/2014/main" id="{D5FAFA66-96B7-EA67-9328-33ABD5E103BE}"/>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10821" y="1598732"/>
            <a:ext cx="3684825" cy="3426887"/>
          </a:xfrm>
          <a:prstGeom prst="rect">
            <a:avLst/>
          </a:prstGeom>
        </p:spPr>
      </p:pic>
    </p:spTree>
    <p:extLst>
      <p:ext uri="{BB962C8B-B14F-4D97-AF65-F5344CB8AC3E}">
        <p14:creationId xmlns:p14="http://schemas.microsoft.com/office/powerpoint/2010/main" val="23932498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0EDB207A-C62E-D9FC-E4F5-FE8301E3D1C4}"/>
              </a:ext>
            </a:extLst>
          </p:cNvPr>
          <p:cNvSpPr>
            <a:spLocks noGrp="1"/>
          </p:cNvSpPr>
          <p:nvPr>
            <p:ph type="body" sz="half" idx="2"/>
          </p:nvPr>
        </p:nvSpPr>
        <p:spPr>
          <a:xfrm>
            <a:off x="838200" y="2634915"/>
            <a:ext cx="5393361" cy="3542047"/>
          </a:xfrm>
        </p:spPr>
        <p:txBody>
          <a:bodyPr vert="horz" lIns="91440" tIns="45720" rIns="91440" bIns="45720" rtlCol="0">
            <a:normAutofit/>
          </a:bodyPr>
          <a:lstStyle/>
          <a:p>
            <a:endParaRPr lang="es-ES" sz="2200"/>
          </a:p>
          <a:p>
            <a:endParaRPr lang="es-ES" sz="2200"/>
          </a:p>
          <a:p>
            <a:endParaRPr lang="es-ES" sz="2200"/>
          </a:p>
          <a:p>
            <a:endParaRPr lang="es-ES" sz="2200"/>
          </a:p>
        </p:txBody>
      </p:sp>
      <p:sp>
        <p:nvSpPr>
          <p:cNvPr id="7" name="Título 1">
            <a:extLst>
              <a:ext uri="{FF2B5EF4-FFF2-40B4-BE49-F238E27FC236}">
                <a16:creationId xmlns:a16="http://schemas.microsoft.com/office/drawing/2014/main" id="{853E236B-74BB-60DE-114E-8109B1F853BD}"/>
              </a:ext>
            </a:extLst>
          </p:cNvPr>
          <p:cNvSpPr>
            <a:spLocks noGrp="1"/>
          </p:cNvSpPr>
          <p:nvPr>
            <p:ph type="title"/>
          </p:nvPr>
        </p:nvSpPr>
        <p:spPr>
          <a:xfrm>
            <a:off x="838200" y="431072"/>
            <a:ext cx="4001034" cy="1003887"/>
          </a:xfrm>
          <a:custGeom>
            <a:avLst/>
            <a:gdLst>
              <a:gd name="connsiteX0" fmla="*/ 0 w 4001034"/>
              <a:gd name="connsiteY0" fmla="*/ 0 h 1003887"/>
              <a:gd name="connsiteX1" fmla="*/ 611587 w 4001034"/>
              <a:gd name="connsiteY1" fmla="*/ 0 h 1003887"/>
              <a:gd name="connsiteX2" fmla="*/ 1103142 w 4001034"/>
              <a:gd name="connsiteY2" fmla="*/ 0 h 1003887"/>
              <a:gd name="connsiteX3" fmla="*/ 1714729 w 4001034"/>
              <a:gd name="connsiteY3" fmla="*/ 0 h 1003887"/>
              <a:gd name="connsiteX4" fmla="*/ 2206284 w 4001034"/>
              <a:gd name="connsiteY4" fmla="*/ 0 h 1003887"/>
              <a:gd name="connsiteX5" fmla="*/ 2817871 w 4001034"/>
              <a:gd name="connsiteY5" fmla="*/ 0 h 1003887"/>
              <a:gd name="connsiteX6" fmla="*/ 3469468 w 4001034"/>
              <a:gd name="connsiteY6" fmla="*/ 0 h 1003887"/>
              <a:gd name="connsiteX7" fmla="*/ 4001034 w 4001034"/>
              <a:gd name="connsiteY7" fmla="*/ 0 h 1003887"/>
              <a:gd name="connsiteX8" fmla="*/ 4001034 w 4001034"/>
              <a:gd name="connsiteY8" fmla="*/ 491905 h 1003887"/>
              <a:gd name="connsiteX9" fmla="*/ 4001034 w 4001034"/>
              <a:gd name="connsiteY9" fmla="*/ 1003887 h 1003887"/>
              <a:gd name="connsiteX10" fmla="*/ 3429458 w 4001034"/>
              <a:gd name="connsiteY10" fmla="*/ 1003887 h 1003887"/>
              <a:gd name="connsiteX11" fmla="*/ 2857881 w 4001034"/>
              <a:gd name="connsiteY11" fmla="*/ 1003887 h 1003887"/>
              <a:gd name="connsiteX12" fmla="*/ 2406336 w 4001034"/>
              <a:gd name="connsiteY12" fmla="*/ 1003887 h 1003887"/>
              <a:gd name="connsiteX13" fmla="*/ 1954791 w 4001034"/>
              <a:gd name="connsiteY13" fmla="*/ 1003887 h 1003887"/>
              <a:gd name="connsiteX14" fmla="*/ 1343204 w 4001034"/>
              <a:gd name="connsiteY14" fmla="*/ 1003887 h 1003887"/>
              <a:gd name="connsiteX15" fmla="*/ 891659 w 4001034"/>
              <a:gd name="connsiteY15" fmla="*/ 1003887 h 1003887"/>
              <a:gd name="connsiteX16" fmla="*/ 0 w 4001034"/>
              <a:gd name="connsiteY16" fmla="*/ 1003887 h 1003887"/>
              <a:gd name="connsiteX17" fmla="*/ 0 w 4001034"/>
              <a:gd name="connsiteY17" fmla="*/ 491905 h 1003887"/>
              <a:gd name="connsiteX18" fmla="*/ 0 w 4001034"/>
              <a:gd name="connsiteY18" fmla="*/ 0 h 100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1034" h="1003887" fill="none" extrusionOk="0">
                <a:moveTo>
                  <a:pt x="0" y="0"/>
                </a:moveTo>
                <a:cubicBezTo>
                  <a:pt x="300504" y="-56271"/>
                  <a:pt x="405689" y="57640"/>
                  <a:pt x="611587" y="0"/>
                </a:cubicBezTo>
                <a:cubicBezTo>
                  <a:pt x="817485" y="-57640"/>
                  <a:pt x="894073" y="12621"/>
                  <a:pt x="1103142" y="0"/>
                </a:cubicBezTo>
                <a:cubicBezTo>
                  <a:pt x="1312212" y="-12621"/>
                  <a:pt x="1520638" y="41527"/>
                  <a:pt x="1714729" y="0"/>
                </a:cubicBezTo>
                <a:cubicBezTo>
                  <a:pt x="1908820" y="-41527"/>
                  <a:pt x="2087639" y="32327"/>
                  <a:pt x="2206284" y="0"/>
                </a:cubicBezTo>
                <a:cubicBezTo>
                  <a:pt x="2324929" y="-32327"/>
                  <a:pt x="2603972" y="60246"/>
                  <a:pt x="2817871" y="0"/>
                </a:cubicBezTo>
                <a:cubicBezTo>
                  <a:pt x="3031770" y="-60246"/>
                  <a:pt x="3263064" y="42476"/>
                  <a:pt x="3469468" y="0"/>
                </a:cubicBezTo>
                <a:cubicBezTo>
                  <a:pt x="3675872" y="-42476"/>
                  <a:pt x="3840024" y="42456"/>
                  <a:pt x="4001034" y="0"/>
                </a:cubicBezTo>
                <a:cubicBezTo>
                  <a:pt x="4002194" y="130289"/>
                  <a:pt x="3979391" y="264130"/>
                  <a:pt x="4001034" y="491905"/>
                </a:cubicBezTo>
                <a:cubicBezTo>
                  <a:pt x="4022677" y="719680"/>
                  <a:pt x="3964501" y="845765"/>
                  <a:pt x="4001034" y="1003887"/>
                </a:cubicBezTo>
                <a:cubicBezTo>
                  <a:pt x="3812131" y="1007372"/>
                  <a:pt x="3577402" y="1002864"/>
                  <a:pt x="3429458" y="1003887"/>
                </a:cubicBezTo>
                <a:cubicBezTo>
                  <a:pt x="3281514" y="1004910"/>
                  <a:pt x="3103012" y="943228"/>
                  <a:pt x="2857881" y="1003887"/>
                </a:cubicBezTo>
                <a:cubicBezTo>
                  <a:pt x="2612750" y="1064546"/>
                  <a:pt x="2598774" y="953249"/>
                  <a:pt x="2406336" y="1003887"/>
                </a:cubicBezTo>
                <a:cubicBezTo>
                  <a:pt x="2213899" y="1054525"/>
                  <a:pt x="2051692" y="954028"/>
                  <a:pt x="1954791" y="1003887"/>
                </a:cubicBezTo>
                <a:cubicBezTo>
                  <a:pt x="1857891" y="1053746"/>
                  <a:pt x="1510698" y="957355"/>
                  <a:pt x="1343204" y="1003887"/>
                </a:cubicBezTo>
                <a:cubicBezTo>
                  <a:pt x="1175710" y="1050419"/>
                  <a:pt x="1010291" y="990780"/>
                  <a:pt x="891659" y="1003887"/>
                </a:cubicBezTo>
                <a:cubicBezTo>
                  <a:pt x="773027" y="1016994"/>
                  <a:pt x="391386" y="956336"/>
                  <a:pt x="0" y="1003887"/>
                </a:cubicBezTo>
                <a:cubicBezTo>
                  <a:pt x="-44344" y="763167"/>
                  <a:pt x="42583" y="742772"/>
                  <a:pt x="0" y="491905"/>
                </a:cubicBezTo>
                <a:cubicBezTo>
                  <a:pt x="-42583" y="241038"/>
                  <a:pt x="4925" y="228192"/>
                  <a:pt x="0" y="0"/>
                </a:cubicBezTo>
                <a:close/>
              </a:path>
              <a:path w="4001034" h="1003887" stroke="0" extrusionOk="0">
                <a:moveTo>
                  <a:pt x="0" y="0"/>
                </a:moveTo>
                <a:cubicBezTo>
                  <a:pt x="165216" y="-52751"/>
                  <a:pt x="497995" y="14332"/>
                  <a:pt x="651597" y="0"/>
                </a:cubicBezTo>
                <a:cubicBezTo>
                  <a:pt x="805199" y="-14332"/>
                  <a:pt x="901871" y="51400"/>
                  <a:pt x="1103142" y="0"/>
                </a:cubicBezTo>
                <a:cubicBezTo>
                  <a:pt x="1304414" y="-51400"/>
                  <a:pt x="1461957" y="7281"/>
                  <a:pt x="1594698" y="0"/>
                </a:cubicBezTo>
                <a:cubicBezTo>
                  <a:pt x="1727439" y="-7281"/>
                  <a:pt x="2063841" y="51370"/>
                  <a:pt x="2206284" y="0"/>
                </a:cubicBezTo>
                <a:cubicBezTo>
                  <a:pt x="2348727" y="-51370"/>
                  <a:pt x="2677544" y="24072"/>
                  <a:pt x="2857881" y="0"/>
                </a:cubicBezTo>
                <a:cubicBezTo>
                  <a:pt x="3038218" y="-24072"/>
                  <a:pt x="3195268" y="14664"/>
                  <a:pt x="3309427" y="0"/>
                </a:cubicBezTo>
                <a:cubicBezTo>
                  <a:pt x="3423586" y="-14664"/>
                  <a:pt x="3700888" y="46775"/>
                  <a:pt x="4001034" y="0"/>
                </a:cubicBezTo>
                <a:cubicBezTo>
                  <a:pt x="4022723" y="245984"/>
                  <a:pt x="4000510" y="301813"/>
                  <a:pt x="4001034" y="511982"/>
                </a:cubicBezTo>
                <a:cubicBezTo>
                  <a:pt x="4001558" y="722151"/>
                  <a:pt x="3947749" y="876326"/>
                  <a:pt x="4001034" y="1003887"/>
                </a:cubicBezTo>
                <a:cubicBezTo>
                  <a:pt x="3859730" y="1014645"/>
                  <a:pt x="3771845" y="975253"/>
                  <a:pt x="3549489" y="1003887"/>
                </a:cubicBezTo>
                <a:cubicBezTo>
                  <a:pt x="3327134" y="1032521"/>
                  <a:pt x="3132890" y="935532"/>
                  <a:pt x="2897892" y="1003887"/>
                </a:cubicBezTo>
                <a:cubicBezTo>
                  <a:pt x="2662894" y="1072242"/>
                  <a:pt x="2542845" y="990541"/>
                  <a:pt x="2286305" y="1003887"/>
                </a:cubicBezTo>
                <a:cubicBezTo>
                  <a:pt x="2029765" y="1017233"/>
                  <a:pt x="1904069" y="982014"/>
                  <a:pt x="1634708" y="1003887"/>
                </a:cubicBezTo>
                <a:cubicBezTo>
                  <a:pt x="1365347" y="1025760"/>
                  <a:pt x="1224424" y="959950"/>
                  <a:pt x="983111" y="1003887"/>
                </a:cubicBezTo>
                <a:cubicBezTo>
                  <a:pt x="741798" y="1047824"/>
                  <a:pt x="322152" y="967093"/>
                  <a:pt x="0" y="1003887"/>
                </a:cubicBezTo>
                <a:cubicBezTo>
                  <a:pt x="-56220" y="859563"/>
                  <a:pt x="24275" y="638813"/>
                  <a:pt x="0" y="532060"/>
                </a:cubicBezTo>
                <a:cubicBezTo>
                  <a:pt x="-24275" y="425307"/>
                  <a:pt x="4278" y="174985"/>
                  <a:pt x="0" y="0"/>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1"/>
            </a:solidFill>
            <a:extLst>
              <a:ext uri="{C807C97D-BFC1-408E-A445-0C87EB9F89A2}">
                <ask:lineSketchStyleProps xmlns:ask="http://schemas.microsoft.com/office/drawing/2018/sketchyshapes" sd="2401878252">
                  <ask:type>
                    <ask:lineSketchScribble/>
                  </ask:type>
                </ask:lineSketchStyleProps>
              </a:ext>
            </a:extLst>
          </a:ln>
        </p:spPr>
        <p:txBody>
          <a:bodyPr vert="horz" lIns="91440" tIns="45720" rIns="91440" bIns="45720" rtlCol="0" anchor="b">
            <a:normAutofit/>
          </a:bodyPr>
          <a:lstStyle/>
          <a:p>
            <a:r>
              <a:rPr lang="es-ES" sz="6000">
                <a:solidFill>
                  <a:schemeClr val="bg1"/>
                </a:solidFill>
              </a:rPr>
              <a:t>Tarea 12</a:t>
            </a:r>
            <a:endParaRPr lang="es-ES" sz="6000" kern="1200">
              <a:solidFill>
                <a:schemeClr val="bg1"/>
              </a:solidFill>
              <a:latin typeface="+mj-lt"/>
              <a:ea typeface="+mj-ea"/>
              <a:cs typeface="+mj-cs"/>
            </a:endParaRPr>
          </a:p>
        </p:txBody>
      </p:sp>
      <p:sp>
        <p:nvSpPr>
          <p:cNvPr id="3" name="CuadroTexto 2">
            <a:extLst>
              <a:ext uri="{FF2B5EF4-FFF2-40B4-BE49-F238E27FC236}">
                <a16:creationId xmlns:a16="http://schemas.microsoft.com/office/drawing/2014/main" id="{2C11BED4-E8D7-2D00-5D0A-23D876E86FD3}"/>
              </a:ext>
            </a:extLst>
          </p:cNvPr>
          <p:cNvSpPr txBox="1"/>
          <p:nvPr/>
        </p:nvSpPr>
        <p:spPr>
          <a:xfrm>
            <a:off x="838200" y="2178643"/>
            <a:ext cx="6067926" cy="3985706"/>
          </a:xfrm>
          <a:prstGeom prst="rect">
            <a:avLst/>
          </a:prstGeom>
          <a:noFill/>
        </p:spPr>
        <p:txBody>
          <a:bodyPr wrap="square">
            <a:spAutoFit/>
          </a:bodyPr>
          <a:lstStyle/>
          <a:p>
            <a:pPr>
              <a:lnSpc>
                <a:spcPct val="107000"/>
              </a:lnSpc>
              <a:spcAft>
                <a:spcPts val="800"/>
              </a:spcAft>
            </a:pPr>
            <a:r>
              <a:rPr lang="es-ES" sz="4800"/>
              <a:t>Agrega en el equipo una pestaña de </a:t>
            </a:r>
            <a:r>
              <a:rPr lang="es-ES" sz="4800" err="1"/>
              <a:t>Whiteboard</a:t>
            </a:r>
            <a:r>
              <a:rPr lang="es-ES" sz="4800"/>
              <a:t> y otra de </a:t>
            </a:r>
            <a:r>
              <a:rPr lang="es-ES" sz="4800" err="1"/>
              <a:t>Youtube</a:t>
            </a:r>
            <a:r>
              <a:rPr lang="es-ES" sz="4800"/>
              <a:t>.</a:t>
            </a:r>
            <a:endParaRPr lang="es-ES" sz="4800" kern="1200">
              <a:latin typeface="+mn-lt"/>
              <a:ea typeface="+mn-ea"/>
              <a:cs typeface="+mn-cs"/>
            </a:endParaRPr>
          </a:p>
          <a:p>
            <a:pPr>
              <a:lnSpc>
                <a:spcPct val="107000"/>
              </a:lnSpc>
              <a:spcAft>
                <a:spcPts val="800"/>
              </a:spcAft>
            </a:pPr>
            <a:endParaRPr lang="es-ES" sz="4000"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descr="Icono">
            <a:extLst>
              <a:ext uri="{FF2B5EF4-FFF2-40B4-BE49-F238E27FC236}">
                <a16:creationId xmlns:a16="http://schemas.microsoft.com/office/drawing/2014/main" id="{D5FAFA66-96B7-EA67-9328-33ABD5E103BE}"/>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10821" y="1598732"/>
            <a:ext cx="3684825" cy="3426887"/>
          </a:xfrm>
          <a:prstGeom prst="rect">
            <a:avLst/>
          </a:prstGeom>
        </p:spPr>
      </p:pic>
    </p:spTree>
    <p:extLst>
      <p:ext uri="{BB962C8B-B14F-4D97-AF65-F5344CB8AC3E}">
        <p14:creationId xmlns:p14="http://schemas.microsoft.com/office/powerpoint/2010/main" val="34316309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0EDB207A-C62E-D9FC-E4F5-FE8301E3D1C4}"/>
              </a:ext>
            </a:extLst>
          </p:cNvPr>
          <p:cNvSpPr>
            <a:spLocks noGrp="1"/>
          </p:cNvSpPr>
          <p:nvPr>
            <p:ph type="body" sz="half" idx="2"/>
          </p:nvPr>
        </p:nvSpPr>
        <p:spPr>
          <a:xfrm>
            <a:off x="838200" y="2634915"/>
            <a:ext cx="5393361" cy="3542047"/>
          </a:xfrm>
        </p:spPr>
        <p:txBody>
          <a:bodyPr vert="horz" lIns="91440" tIns="45720" rIns="91440" bIns="45720" rtlCol="0">
            <a:normAutofit/>
          </a:bodyPr>
          <a:lstStyle/>
          <a:p>
            <a:endParaRPr lang="es-ES" sz="2200"/>
          </a:p>
          <a:p>
            <a:endParaRPr lang="es-ES" sz="2200"/>
          </a:p>
          <a:p>
            <a:endParaRPr lang="es-ES" sz="2200"/>
          </a:p>
          <a:p>
            <a:endParaRPr lang="es-ES" sz="2200"/>
          </a:p>
        </p:txBody>
      </p:sp>
      <p:sp>
        <p:nvSpPr>
          <p:cNvPr id="7" name="Título 1">
            <a:extLst>
              <a:ext uri="{FF2B5EF4-FFF2-40B4-BE49-F238E27FC236}">
                <a16:creationId xmlns:a16="http://schemas.microsoft.com/office/drawing/2014/main" id="{853E236B-74BB-60DE-114E-8109B1F853BD}"/>
              </a:ext>
            </a:extLst>
          </p:cNvPr>
          <p:cNvSpPr>
            <a:spLocks noGrp="1"/>
          </p:cNvSpPr>
          <p:nvPr>
            <p:ph type="title"/>
          </p:nvPr>
        </p:nvSpPr>
        <p:spPr>
          <a:xfrm>
            <a:off x="838200" y="431072"/>
            <a:ext cx="4001034" cy="1003887"/>
          </a:xfrm>
          <a:custGeom>
            <a:avLst/>
            <a:gdLst>
              <a:gd name="connsiteX0" fmla="*/ 0 w 4001034"/>
              <a:gd name="connsiteY0" fmla="*/ 0 h 1003887"/>
              <a:gd name="connsiteX1" fmla="*/ 611587 w 4001034"/>
              <a:gd name="connsiteY1" fmla="*/ 0 h 1003887"/>
              <a:gd name="connsiteX2" fmla="*/ 1103142 w 4001034"/>
              <a:gd name="connsiteY2" fmla="*/ 0 h 1003887"/>
              <a:gd name="connsiteX3" fmla="*/ 1714729 w 4001034"/>
              <a:gd name="connsiteY3" fmla="*/ 0 h 1003887"/>
              <a:gd name="connsiteX4" fmla="*/ 2206284 w 4001034"/>
              <a:gd name="connsiteY4" fmla="*/ 0 h 1003887"/>
              <a:gd name="connsiteX5" fmla="*/ 2817871 w 4001034"/>
              <a:gd name="connsiteY5" fmla="*/ 0 h 1003887"/>
              <a:gd name="connsiteX6" fmla="*/ 3469468 w 4001034"/>
              <a:gd name="connsiteY6" fmla="*/ 0 h 1003887"/>
              <a:gd name="connsiteX7" fmla="*/ 4001034 w 4001034"/>
              <a:gd name="connsiteY7" fmla="*/ 0 h 1003887"/>
              <a:gd name="connsiteX8" fmla="*/ 4001034 w 4001034"/>
              <a:gd name="connsiteY8" fmla="*/ 491905 h 1003887"/>
              <a:gd name="connsiteX9" fmla="*/ 4001034 w 4001034"/>
              <a:gd name="connsiteY9" fmla="*/ 1003887 h 1003887"/>
              <a:gd name="connsiteX10" fmla="*/ 3429458 w 4001034"/>
              <a:gd name="connsiteY10" fmla="*/ 1003887 h 1003887"/>
              <a:gd name="connsiteX11" fmla="*/ 2857881 w 4001034"/>
              <a:gd name="connsiteY11" fmla="*/ 1003887 h 1003887"/>
              <a:gd name="connsiteX12" fmla="*/ 2406336 w 4001034"/>
              <a:gd name="connsiteY12" fmla="*/ 1003887 h 1003887"/>
              <a:gd name="connsiteX13" fmla="*/ 1954791 w 4001034"/>
              <a:gd name="connsiteY13" fmla="*/ 1003887 h 1003887"/>
              <a:gd name="connsiteX14" fmla="*/ 1343204 w 4001034"/>
              <a:gd name="connsiteY14" fmla="*/ 1003887 h 1003887"/>
              <a:gd name="connsiteX15" fmla="*/ 891659 w 4001034"/>
              <a:gd name="connsiteY15" fmla="*/ 1003887 h 1003887"/>
              <a:gd name="connsiteX16" fmla="*/ 0 w 4001034"/>
              <a:gd name="connsiteY16" fmla="*/ 1003887 h 1003887"/>
              <a:gd name="connsiteX17" fmla="*/ 0 w 4001034"/>
              <a:gd name="connsiteY17" fmla="*/ 491905 h 1003887"/>
              <a:gd name="connsiteX18" fmla="*/ 0 w 4001034"/>
              <a:gd name="connsiteY18" fmla="*/ 0 h 100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1034" h="1003887" fill="none" extrusionOk="0">
                <a:moveTo>
                  <a:pt x="0" y="0"/>
                </a:moveTo>
                <a:cubicBezTo>
                  <a:pt x="300504" y="-56271"/>
                  <a:pt x="405689" y="57640"/>
                  <a:pt x="611587" y="0"/>
                </a:cubicBezTo>
                <a:cubicBezTo>
                  <a:pt x="817485" y="-57640"/>
                  <a:pt x="894073" y="12621"/>
                  <a:pt x="1103142" y="0"/>
                </a:cubicBezTo>
                <a:cubicBezTo>
                  <a:pt x="1312212" y="-12621"/>
                  <a:pt x="1520638" y="41527"/>
                  <a:pt x="1714729" y="0"/>
                </a:cubicBezTo>
                <a:cubicBezTo>
                  <a:pt x="1908820" y="-41527"/>
                  <a:pt x="2087639" y="32327"/>
                  <a:pt x="2206284" y="0"/>
                </a:cubicBezTo>
                <a:cubicBezTo>
                  <a:pt x="2324929" y="-32327"/>
                  <a:pt x="2603972" y="60246"/>
                  <a:pt x="2817871" y="0"/>
                </a:cubicBezTo>
                <a:cubicBezTo>
                  <a:pt x="3031770" y="-60246"/>
                  <a:pt x="3263064" y="42476"/>
                  <a:pt x="3469468" y="0"/>
                </a:cubicBezTo>
                <a:cubicBezTo>
                  <a:pt x="3675872" y="-42476"/>
                  <a:pt x="3840024" y="42456"/>
                  <a:pt x="4001034" y="0"/>
                </a:cubicBezTo>
                <a:cubicBezTo>
                  <a:pt x="4002194" y="130289"/>
                  <a:pt x="3979391" y="264130"/>
                  <a:pt x="4001034" y="491905"/>
                </a:cubicBezTo>
                <a:cubicBezTo>
                  <a:pt x="4022677" y="719680"/>
                  <a:pt x="3964501" y="845765"/>
                  <a:pt x="4001034" y="1003887"/>
                </a:cubicBezTo>
                <a:cubicBezTo>
                  <a:pt x="3812131" y="1007372"/>
                  <a:pt x="3577402" y="1002864"/>
                  <a:pt x="3429458" y="1003887"/>
                </a:cubicBezTo>
                <a:cubicBezTo>
                  <a:pt x="3281514" y="1004910"/>
                  <a:pt x="3103012" y="943228"/>
                  <a:pt x="2857881" y="1003887"/>
                </a:cubicBezTo>
                <a:cubicBezTo>
                  <a:pt x="2612750" y="1064546"/>
                  <a:pt x="2598774" y="953249"/>
                  <a:pt x="2406336" y="1003887"/>
                </a:cubicBezTo>
                <a:cubicBezTo>
                  <a:pt x="2213899" y="1054525"/>
                  <a:pt x="2051692" y="954028"/>
                  <a:pt x="1954791" y="1003887"/>
                </a:cubicBezTo>
                <a:cubicBezTo>
                  <a:pt x="1857891" y="1053746"/>
                  <a:pt x="1510698" y="957355"/>
                  <a:pt x="1343204" y="1003887"/>
                </a:cubicBezTo>
                <a:cubicBezTo>
                  <a:pt x="1175710" y="1050419"/>
                  <a:pt x="1010291" y="990780"/>
                  <a:pt x="891659" y="1003887"/>
                </a:cubicBezTo>
                <a:cubicBezTo>
                  <a:pt x="773027" y="1016994"/>
                  <a:pt x="391386" y="956336"/>
                  <a:pt x="0" y="1003887"/>
                </a:cubicBezTo>
                <a:cubicBezTo>
                  <a:pt x="-44344" y="763167"/>
                  <a:pt x="42583" y="742772"/>
                  <a:pt x="0" y="491905"/>
                </a:cubicBezTo>
                <a:cubicBezTo>
                  <a:pt x="-42583" y="241038"/>
                  <a:pt x="4925" y="228192"/>
                  <a:pt x="0" y="0"/>
                </a:cubicBezTo>
                <a:close/>
              </a:path>
              <a:path w="4001034" h="1003887" stroke="0" extrusionOk="0">
                <a:moveTo>
                  <a:pt x="0" y="0"/>
                </a:moveTo>
                <a:cubicBezTo>
                  <a:pt x="165216" y="-52751"/>
                  <a:pt x="497995" y="14332"/>
                  <a:pt x="651597" y="0"/>
                </a:cubicBezTo>
                <a:cubicBezTo>
                  <a:pt x="805199" y="-14332"/>
                  <a:pt x="901871" y="51400"/>
                  <a:pt x="1103142" y="0"/>
                </a:cubicBezTo>
                <a:cubicBezTo>
                  <a:pt x="1304414" y="-51400"/>
                  <a:pt x="1461957" y="7281"/>
                  <a:pt x="1594698" y="0"/>
                </a:cubicBezTo>
                <a:cubicBezTo>
                  <a:pt x="1727439" y="-7281"/>
                  <a:pt x="2063841" y="51370"/>
                  <a:pt x="2206284" y="0"/>
                </a:cubicBezTo>
                <a:cubicBezTo>
                  <a:pt x="2348727" y="-51370"/>
                  <a:pt x="2677544" y="24072"/>
                  <a:pt x="2857881" y="0"/>
                </a:cubicBezTo>
                <a:cubicBezTo>
                  <a:pt x="3038218" y="-24072"/>
                  <a:pt x="3195268" y="14664"/>
                  <a:pt x="3309427" y="0"/>
                </a:cubicBezTo>
                <a:cubicBezTo>
                  <a:pt x="3423586" y="-14664"/>
                  <a:pt x="3700888" y="46775"/>
                  <a:pt x="4001034" y="0"/>
                </a:cubicBezTo>
                <a:cubicBezTo>
                  <a:pt x="4022723" y="245984"/>
                  <a:pt x="4000510" y="301813"/>
                  <a:pt x="4001034" y="511982"/>
                </a:cubicBezTo>
                <a:cubicBezTo>
                  <a:pt x="4001558" y="722151"/>
                  <a:pt x="3947749" y="876326"/>
                  <a:pt x="4001034" y="1003887"/>
                </a:cubicBezTo>
                <a:cubicBezTo>
                  <a:pt x="3859730" y="1014645"/>
                  <a:pt x="3771845" y="975253"/>
                  <a:pt x="3549489" y="1003887"/>
                </a:cubicBezTo>
                <a:cubicBezTo>
                  <a:pt x="3327134" y="1032521"/>
                  <a:pt x="3132890" y="935532"/>
                  <a:pt x="2897892" y="1003887"/>
                </a:cubicBezTo>
                <a:cubicBezTo>
                  <a:pt x="2662894" y="1072242"/>
                  <a:pt x="2542845" y="990541"/>
                  <a:pt x="2286305" y="1003887"/>
                </a:cubicBezTo>
                <a:cubicBezTo>
                  <a:pt x="2029765" y="1017233"/>
                  <a:pt x="1904069" y="982014"/>
                  <a:pt x="1634708" y="1003887"/>
                </a:cubicBezTo>
                <a:cubicBezTo>
                  <a:pt x="1365347" y="1025760"/>
                  <a:pt x="1224424" y="959950"/>
                  <a:pt x="983111" y="1003887"/>
                </a:cubicBezTo>
                <a:cubicBezTo>
                  <a:pt x="741798" y="1047824"/>
                  <a:pt x="322152" y="967093"/>
                  <a:pt x="0" y="1003887"/>
                </a:cubicBezTo>
                <a:cubicBezTo>
                  <a:pt x="-56220" y="859563"/>
                  <a:pt x="24275" y="638813"/>
                  <a:pt x="0" y="532060"/>
                </a:cubicBezTo>
                <a:cubicBezTo>
                  <a:pt x="-24275" y="425307"/>
                  <a:pt x="4278" y="174985"/>
                  <a:pt x="0" y="0"/>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1"/>
            </a:solidFill>
            <a:extLst>
              <a:ext uri="{C807C97D-BFC1-408E-A445-0C87EB9F89A2}">
                <ask:lineSketchStyleProps xmlns:ask="http://schemas.microsoft.com/office/drawing/2018/sketchyshapes" sd="2401878252">
                  <ask:type>
                    <ask:lineSketchScribble/>
                  </ask:type>
                </ask:lineSketchStyleProps>
              </a:ext>
            </a:extLst>
          </a:ln>
        </p:spPr>
        <p:txBody>
          <a:bodyPr vert="horz" lIns="91440" tIns="45720" rIns="91440" bIns="45720" rtlCol="0" anchor="b">
            <a:normAutofit/>
          </a:bodyPr>
          <a:lstStyle/>
          <a:p>
            <a:r>
              <a:rPr lang="es-ES" sz="6000">
                <a:solidFill>
                  <a:schemeClr val="bg1"/>
                </a:solidFill>
              </a:rPr>
              <a:t>Tarea 13</a:t>
            </a:r>
            <a:endParaRPr lang="es-ES" sz="6000" kern="1200">
              <a:solidFill>
                <a:schemeClr val="bg1"/>
              </a:solidFill>
              <a:latin typeface="+mj-lt"/>
              <a:ea typeface="+mj-ea"/>
              <a:cs typeface="+mj-cs"/>
            </a:endParaRPr>
          </a:p>
        </p:txBody>
      </p:sp>
      <p:sp>
        <p:nvSpPr>
          <p:cNvPr id="3" name="CuadroTexto 2">
            <a:extLst>
              <a:ext uri="{FF2B5EF4-FFF2-40B4-BE49-F238E27FC236}">
                <a16:creationId xmlns:a16="http://schemas.microsoft.com/office/drawing/2014/main" id="{2C11BED4-E8D7-2D00-5D0A-23D876E86FD3}"/>
              </a:ext>
            </a:extLst>
          </p:cNvPr>
          <p:cNvSpPr txBox="1"/>
          <p:nvPr/>
        </p:nvSpPr>
        <p:spPr>
          <a:xfrm>
            <a:off x="838200" y="2178643"/>
            <a:ext cx="6067926" cy="4045723"/>
          </a:xfrm>
          <a:prstGeom prst="rect">
            <a:avLst/>
          </a:prstGeom>
          <a:noFill/>
        </p:spPr>
        <p:txBody>
          <a:bodyPr wrap="square">
            <a:spAutoFit/>
          </a:bodyPr>
          <a:lstStyle/>
          <a:p>
            <a:pPr marL="0" indent="0">
              <a:buNone/>
            </a:pPr>
            <a:r>
              <a:rPr lang="es-ES" sz="3600"/>
              <a:t>Agrega una tarea que incluya:</a:t>
            </a:r>
          </a:p>
          <a:p>
            <a:pPr>
              <a:buFontTx/>
              <a:buChar char="-"/>
            </a:pPr>
            <a:r>
              <a:rPr lang="es-ES" sz="3600" kern="1200">
                <a:latin typeface="+mn-lt"/>
                <a:ea typeface="+mn-ea"/>
                <a:cs typeface="+mn-cs"/>
              </a:rPr>
              <a:t>C</a:t>
            </a:r>
            <a:r>
              <a:rPr lang="es-ES" sz="3600"/>
              <a:t>riterio de evaluación.</a:t>
            </a:r>
          </a:p>
          <a:p>
            <a:pPr>
              <a:buFontTx/>
              <a:buChar char="-"/>
            </a:pPr>
            <a:r>
              <a:rPr lang="es-ES" sz="3600" kern="1200">
                <a:latin typeface="+mn-lt"/>
                <a:ea typeface="+mn-ea"/>
                <a:cs typeface="+mn-cs"/>
              </a:rPr>
              <a:t>Fecha de vencimiento y fecha de cierre.</a:t>
            </a:r>
          </a:p>
          <a:p>
            <a:pPr marL="0" indent="0">
              <a:buNone/>
            </a:pPr>
            <a:r>
              <a:rPr lang="es-ES" sz="3600"/>
              <a:t>- Que aparezca en mi calendario.</a:t>
            </a:r>
            <a:endParaRPr lang="es-ES" sz="3600" kern="1200">
              <a:latin typeface="+mn-lt"/>
              <a:ea typeface="+mn-ea"/>
              <a:cs typeface="+mn-cs"/>
            </a:endParaRPr>
          </a:p>
          <a:p>
            <a:pPr>
              <a:lnSpc>
                <a:spcPct val="107000"/>
              </a:lnSpc>
              <a:spcAft>
                <a:spcPts val="800"/>
              </a:spcAft>
            </a:pPr>
            <a:endParaRPr lang="es-ES" sz="4000"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descr="Icono">
            <a:extLst>
              <a:ext uri="{FF2B5EF4-FFF2-40B4-BE49-F238E27FC236}">
                <a16:creationId xmlns:a16="http://schemas.microsoft.com/office/drawing/2014/main" id="{D5FAFA66-96B7-EA67-9328-33ABD5E103BE}"/>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10821" y="1598732"/>
            <a:ext cx="3684825" cy="3426887"/>
          </a:xfrm>
          <a:prstGeom prst="rect">
            <a:avLst/>
          </a:prstGeom>
        </p:spPr>
      </p:pic>
    </p:spTree>
    <p:extLst>
      <p:ext uri="{BB962C8B-B14F-4D97-AF65-F5344CB8AC3E}">
        <p14:creationId xmlns:p14="http://schemas.microsoft.com/office/powerpoint/2010/main" val="2380835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CC087A8D-1D77-740A-6812-0FEC1A88DA88}"/>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s-ES" sz="4000" i="1" kern="1200">
                <a:solidFill>
                  <a:srgbClr val="FFFFFF"/>
                </a:solidFill>
                <a:latin typeface="+mj-lt"/>
                <a:ea typeface="+mj-ea"/>
                <a:cs typeface="+mj-cs"/>
              </a:rPr>
              <a:t>¿Quién ha cargado su móvil en un cargador público?</a:t>
            </a:r>
          </a:p>
        </p:txBody>
      </p:sp>
      <p:pic>
        <p:nvPicPr>
          <p:cNvPr id="6" name="Imagen 5" descr="Texto&#10;&#10;Descripción generada automáticamente">
            <a:extLst>
              <a:ext uri="{FF2B5EF4-FFF2-40B4-BE49-F238E27FC236}">
                <a16:creationId xmlns:a16="http://schemas.microsoft.com/office/drawing/2014/main" id="{EFD8B591-4DA6-DD73-75C0-7306D17AB49E}"/>
              </a:ext>
            </a:extLst>
          </p:cNvPr>
          <p:cNvPicPr>
            <a:picLocks noChangeAspect="1"/>
          </p:cNvPicPr>
          <p:nvPr/>
        </p:nvPicPr>
        <p:blipFill>
          <a:blip r:embed="rId3"/>
          <a:stretch>
            <a:fillRect/>
          </a:stretch>
        </p:blipFill>
        <p:spPr>
          <a:xfrm>
            <a:off x="5701442" y="467208"/>
            <a:ext cx="4827720" cy="5923584"/>
          </a:xfrm>
          <a:prstGeom prst="rect">
            <a:avLst/>
          </a:prstGeom>
        </p:spPr>
      </p:pic>
    </p:spTree>
    <p:extLst>
      <p:ext uri="{BB962C8B-B14F-4D97-AF65-F5344CB8AC3E}">
        <p14:creationId xmlns:p14="http://schemas.microsoft.com/office/powerpoint/2010/main" val="118875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n 8" descr="Imagen que contiene lego, dibujo&#10;&#10;Descripción generada automáticamente">
            <a:extLst>
              <a:ext uri="{FF2B5EF4-FFF2-40B4-BE49-F238E27FC236}">
                <a16:creationId xmlns:a16="http://schemas.microsoft.com/office/drawing/2014/main" id="{21F433E0-639A-D2C5-6897-DA265E289FF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3920" b="16009"/>
          <a:stretch/>
        </p:blipFill>
        <p:spPr>
          <a:xfrm>
            <a:off x="20" y="10"/>
            <a:ext cx="12191980" cy="6857990"/>
          </a:xfrm>
          <a:prstGeom prst="rect">
            <a:avLst/>
          </a:prstGeom>
        </p:spPr>
      </p:pic>
      <p:sp>
        <p:nvSpPr>
          <p:cNvPr id="23" name="Rectangle 2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234A1B7-88D0-539D-6B62-55E0713DD624}"/>
              </a:ext>
            </a:extLst>
          </p:cNvPr>
          <p:cNvSpPr>
            <a:spLocks noGrp="1"/>
          </p:cNvSpPr>
          <p:nvPr>
            <p:ph type="title"/>
          </p:nvPr>
        </p:nvSpPr>
        <p:spPr>
          <a:xfrm>
            <a:off x="523875" y="5317240"/>
            <a:ext cx="11210925" cy="744836"/>
          </a:xfrm>
          <a:custGeom>
            <a:avLst/>
            <a:gdLst>
              <a:gd name="connsiteX0" fmla="*/ 0 w 11210925"/>
              <a:gd name="connsiteY0" fmla="*/ 0 h 744836"/>
              <a:gd name="connsiteX1" fmla="*/ 477939 w 11210925"/>
              <a:gd name="connsiteY1" fmla="*/ 0 h 744836"/>
              <a:gd name="connsiteX2" fmla="*/ 843770 w 11210925"/>
              <a:gd name="connsiteY2" fmla="*/ 0 h 744836"/>
              <a:gd name="connsiteX3" fmla="*/ 1097491 w 11210925"/>
              <a:gd name="connsiteY3" fmla="*/ 0 h 744836"/>
              <a:gd name="connsiteX4" fmla="*/ 1687539 w 11210925"/>
              <a:gd name="connsiteY4" fmla="*/ 0 h 744836"/>
              <a:gd name="connsiteX5" fmla="*/ 1941260 w 11210925"/>
              <a:gd name="connsiteY5" fmla="*/ 0 h 744836"/>
              <a:gd name="connsiteX6" fmla="*/ 2643418 w 11210925"/>
              <a:gd name="connsiteY6" fmla="*/ 0 h 744836"/>
              <a:gd name="connsiteX7" fmla="*/ 3009248 w 11210925"/>
              <a:gd name="connsiteY7" fmla="*/ 0 h 744836"/>
              <a:gd name="connsiteX8" fmla="*/ 3487188 w 11210925"/>
              <a:gd name="connsiteY8" fmla="*/ 0 h 744836"/>
              <a:gd name="connsiteX9" fmla="*/ 4077236 w 11210925"/>
              <a:gd name="connsiteY9" fmla="*/ 0 h 744836"/>
              <a:gd name="connsiteX10" fmla="*/ 4667285 w 11210925"/>
              <a:gd name="connsiteY10" fmla="*/ 0 h 744836"/>
              <a:gd name="connsiteX11" fmla="*/ 5145225 w 11210925"/>
              <a:gd name="connsiteY11" fmla="*/ 0 h 744836"/>
              <a:gd name="connsiteX12" fmla="*/ 5511055 w 11210925"/>
              <a:gd name="connsiteY12" fmla="*/ 0 h 744836"/>
              <a:gd name="connsiteX13" fmla="*/ 5876885 w 11210925"/>
              <a:gd name="connsiteY13" fmla="*/ 0 h 744836"/>
              <a:gd name="connsiteX14" fmla="*/ 6242715 w 11210925"/>
              <a:gd name="connsiteY14" fmla="*/ 0 h 744836"/>
              <a:gd name="connsiteX15" fmla="*/ 6944873 w 11210925"/>
              <a:gd name="connsiteY15" fmla="*/ 0 h 744836"/>
              <a:gd name="connsiteX16" fmla="*/ 7534922 w 11210925"/>
              <a:gd name="connsiteY16" fmla="*/ 0 h 744836"/>
              <a:gd name="connsiteX17" fmla="*/ 7788643 w 11210925"/>
              <a:gd name="connsiteY17" fmla="*/ 0 h 744836"/>
              <a:gd name="connsiteX18" fmla="*/ 8042364 w 11210925"/>
              <a:gd name="connsiteY18" fmla="*/ 0 h 744836"/>
              <a:gd name="connsiteX19" fmla="*/ 8632412 w 11210925"/>
              <a:gd name="connsiteY19" fmla="*/ 0 h 744836"/>
              <a:gd name="connsiteX20" fmla="*/ 8886133 w 11210925"/>
              <a:gd name="connsiteY20" fmla="*/ 0 h 744836"/>
              <a:gd name="connsiteX21" fmla="*/ 9139854 w 11210925"/>
              <a:gd name="connsiteY21" fmla="*/ 0 h 744836"/>
              <a:gd name="connsiteX22" fmla="*/ 9393575 w 11210925"/>
              <a:gd name="connsiteY22" fmla="*/ 0 h 744836"/>
              <a:gd name="connsiteX23" fmla="*/ 9759405 w 11210925"/>
              <a:gd name="connsiteY23" fmla="*/ 0 h 744836"/>
              <a:gd name="connsiteX24" fmla="*/ 10573672 w 11210925"/>
              <a:gd name="connsiteY24" fmla="*/ 0 h 744836"/>
              <a:gd name="connsiteX25" fmla="*/ 11210925 w 11210925"/>
              <a:gd name="connsiteY25" fmla="*/ 0 h 744836"/>
              <a:gd name="connsiteX26" fmla="*/ 11210925 w 11210925"/>
              <a:gd name="connsiteY26" fmla="*/ 364970 h 744836"/>
              <a:gd name="connsiteX27" fmla="*/ 11210925 w 11210925"/>
              <a:gd name="connsiteY27" fmla="*/ 744836 h 744836"/>
              <a:gd name="connsiteX28" fmla="*/ 10508767 w 11210925"/>
              <a:gd name="connsiteY28" fmla="*/ 744836 h 744836"/>
              <a:gd name="connsiteX29" fmla="*/ 10255046 w 11210925"/>
              <a:gd name="connsiteY29" fmla="*/ 744836 h 744836"/>
              <a:gd name="connsiteX30" fmla="*/ 9552888 w 11210925"/>
              <a:gd name="connsiteY30" fmla="*/ 744836 h 744836"/>
              <a:gd name="connsiteX31" fmla="*/ 9074949 w 11210925"/>
              <a:gd name="connsiteY31" fmla="*/ 744836 h 744836"/>
              <a:gd name="connsiteX32" fmla="*/ 8372791 w 11210925"/>
              <a:gd name="connsiteY32" fmla="*/ 744836 h 744836"/>
              <a:gd name="connsiteX33" fmla="*/ 7558524 w 11210925"/>
              <a:gd name="connsiteY33" fmla="*/ 744836 h 744836"/>
              <a:gd name="connsiteX34" fmla="*/ 6856366 w 11210925"/>
              <a:gd name="connsiteY34" fmla="*/ 744836 h 744836"/>
              <a:gd name="connsiteX35" fmla="*/ 6378426 w 11210925"/>
              <a:gd name="connsiteY35" fmla="*/ 744836 h 744836"/>
              <a:gd name="connsiteX36" fmla="*/ 5788378 w 11210925"/>
              <a:gd name="connsiteY36" fmla="*/ 744836 h 744836"/>
              <a:gd name="connsiteX37" fmla="*/ 4974110 w 11210925"/>
              <a:gd name="connsiteY37" fmla="*/ 744836 h 744836"/>
              <a:gd name="connsiteX38" fmla="*/ 4608280 w 11210925"/>
              <a:gd name="connsiteY38" fmla="*/ 744836 h 744836"/>
              <a:gd name="connsiteX39" fmla="*/ 3906122 w 11210925"/>
              <a:gd name="connsiteY39" fmla="*/ 744836 h 744836"/>
              <a:gd name="connsiteX40" fmla="*/ 3428183 w 11210925"/>
              <a:gd name="connsiteY40" fmla="*/ 744836 h 744836"/>
              <a:gd name="connsiteX41" fmla="*/ 3174462 w 11210925"/>
              <a:gd name="connsiteY41" fmla="*/ 744836 h 744836"/>
              <a:gd name="connsiteX42" fmla="*/ 2360195 w 11210925"/>
              <a:gd name="connsiteY42" fmla="*/ 744836 h 744836"/>
              <a:gd name="connsiteX43" fmla="*/ 1770146 w 11210925"/>
              <a:gd name="connsiteY43" fmla="*/ 744836 h 744836"/>
              <a:gd name="connsiteX44" fmla="*/ 1180097 w 11210925"/>
              <a:gd name="connsiteY44" fmla="*/ 744836 h 744836"/>
              <a:gd name="connsiteX45" fmla="*/ 702158 w 11210925"/>
              <a:gd name="connsiteY45" fmla="*/ 744836 h 744836"/>
              <a:gd name="connsiteX46" fmla="*/ 0 w 11210925"/>
              <a:gd name="connsiteY46" fmla="*/ 744836 h 744836"/>
              <a:gd name="connsiteX47" fmla="*/ 0 w 11210925"/>
              <a:gd name="connsiteY47" fmla="*/ 387315 h 744836"/>
              <a:gd name="connsiteX48" fmla="*/ 0 w 11210925"/>
              <a:gd name="connsiteY48" fmla="*/ 0 h 74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210925" h="744836" fill="none" extrusionOk="0">
                <a:moveTo>
                  <a:pt x="0" y="0"/>
                </a:moveTo>
                <a:cubicBezTo>
                  <a:pt x="210493" y="-22487"/>
                  <a:pt x="345462" y="45154"/>
                  <a:pt x="477939" y="0"/>
                </a:cubicBezTo>
                <a:cubicBezTo>
                  <a:pt x="610416" y="-45154"/>
                  <a:pt x="737892" y="38229"/>
                  <a:pt x="843770" y="0"/>
                </a:cubicBezTo>
                <a:cubicBezTo>
                  <a:pt x="949648" y="-38229"/>
                  <a:pt x="1035468" y="2160"/>
                  <a:pt x="1097491" y="0"/>
                </a:cubicBezTo>
                <a:cubicBezTo>
                  <a:pt x="1159514" y="-2160"/>
                  <a:pt x="1433200" y="41757"/>
                  <a:pt x="1687539" y="0"/>
                </a:cubicBezTo>
                <a:cubicBezTo>
                  <a:pt x="1941878" y="-41757"/>
                  <a:pt x="1815620" y="13505"/>
                  <a:pt x="1941260" y="0"/>
                </a:cubicBezTo>
                <a:cubicBezTo>
                  <a:pt x="2066900" y="-13505"/>
                  <a:pt x="2450332" y="78904"/>
                  <a:pt x="2643418" y="0"/>
                </a:cubicBezTo>
                <a:cubicBezTo>
                  <a:pt x="2836504" y="-78904"/>
                  <a:pt x="2918880" y="41894"/>
                  <a:pt x="3009248" y="0"/>
                </a:cubicBezTo>
                <a:cubicBezTo>
                  <a:pt x="3099616" y="-41894"/>
                  <a:pt x="3296862" y="28020"/>
                  <a:pt x="3487188" y="0"/>
                </a:cubicBezTo>
                <a:cubicBezTo>
                  <a:pt x="3677514" y="-28020"/>
                  <a:pt x="3902992" y="30380"/>
                  <a:pt x="4077236" y="0"/>
                </a:cubicBezTo>
                <a:cubicBezTo>
                  <a:pt x="4251480" y="-30380"/>
                  <a:pt x="4507151" y="11405"/>
                  <a:pt x="4667285" y="0"/>
                </a:cubicBezTo>
                <a:cubicBezTo>
                  <a:pt x="4827419" y="-11405"/>
                  <a:pt x="5032658" y="19958"/>
                  <a:pt x="5145225" y="0"/>
                </a:cubicBezTo>
                <a:cubicBezTo>
                  <a:pt x="5257792" y="-19958"/>
                  <a:pt x="5331527" y="16210"/>
                  <a:pt x="5511055" y="0"/>
                </a:cubicBezTo>
                <a:cubicBezTo>
                  <a:pt x="5690583" y="-16210"/>
                  <a:pt x="5744036" y="31501"/>
                  <a:pt x="5876885" y="0"/>
                </a:cubicBezTo>
                <a:cubicBezTo>
                  <a:pt x="6009734" y="-31501"/>
                  <a:pt x="6130738" y="39686"/>
                  <a:pt x="6242715" y="0"/>
                </a:cubicBezTo>
                <a:cubicBezTo>
                  <a:pt x="6354692" y="-39686"/>
                  <a:pt x="6769179" y="37956"/>
                  <a:pt x="6944873" y="0"/>
                </a:cubicBezTo>
                <a:cubicBezTo>
                  <a:pt x="7120567" y="-37956"/>
                  <a:pt x="7414798" y="25158"/>
                  <a:pt x="7534922" y="0"/>
                </a:cubicBezTo>
                <a:cubicBezTo>
                  <a:pt x="7655046" y="-25158"/>
                  <a:pt x="7666937" y="18196"/>
                  <a:pt x="7788643" y="0"/>
                </a:cubicBezTo>
                <a:cubicBezTo>
                  <a:pt x="7910349" y="-18196"/>
                  <a:pt x="7943637" y="4580"/>
                  <a:pt x="8042364" y="0"/>
                </a:cubicBezTo>
                <a:cubicBezTo>
                  <a:pt x="8141091" y="-4580"/>
                  <a:pt x="8360541" y="70518"/>
                  <a:pt x="8632412" y="0"/>
                </a:cubicBezTo>
                <a:cubicBezTo>
                  <a:pt x="8904283" y="-70518"/>
                  <a:pt x="8823800" y="13111"/>
                  <a:pt x="8886133" y="0"/>
                </a:cubicBezTo>
                <a:cubicBezTo>
                  <a:pt x="8948466" y="-13111"/>
                  <a:pt x="9083551" y="26662"/>
                  <a:pt x="9139854" y="0"/>
                </a:cubicBezTo>
                <a:cubicBezTo>
                  <a:pt x="9196157" y="-26662"/>
                  <a:pt x="9298854" y="13947"/>
                  <a:pt x="9393575" y="0"/>
                </a:cubicBezTo>
                <a:cubicBezTo>
                  <a:pt x="9488296" y="-13947"/>
                  <a:pt x="9592790" y="42655"/>
                  <a:pt x="9759405" y="0"/>
                </a:cubicBezTo>
                <a:cubicBezTo>
                  <a:pt x="9926020" y="-42655"/>
                  <a:pt x="10380757" y="33030"/>
                  <a:pt x="10573672" y="0"/>
                </a:cubicBezTo>
                <a:cubicBezTo>
                  <a:pt x="10766587" y="-33030"/>
                  <a:pt x="10993555" y="27115"/>
                  <a:pt x="11210925" y="0"/>
                </a:cubicBezTo>
                <a:cubicBezTo>
                  <a:pt x="11217541" y="137005"/>
                  <a:pt x="11183814" y="213763"/>
                  <a:pt x="11210925" y="364970"/>
                </a:cubicBezTo>
                <a:cubicBezTo>
                  <a:pt x="11238036" y="516177"/>
                  <a:pt x="11183998" y="633188"/>
                  <a:pt x="11210925" y="744836"/>
                </a:cubicBezTo>
                <a:cubicBezTo>
                  <a:pt x="10860226" y="818814"/>
                  <a:pt x="10767939" y="720218"/>
                  <a:pt x="10508767" y="744836"/>
                </a:cubicBezTo>
                <a:cubicBezTo>
                  <a:pt x="10249595" y="769454"/>
                  <a:pt x="10328932" y="722736"/>
                  <a:pt x="10255046" y="744836"/>
                </a:cubicBezTo>
                <a:cubicBezTo>
                  <a:pt x="10181160" y="766936"/>
                  <a:pt x="9819362" y="699315"/>
                  <a:pt x="9552888" y="744836"/>
                </a:cubicBezTo>
                <a:cubicBezTo>
                  <a:pt x="9286414" y="790357"/>
                  <a:pt x="9251744" y="690614"/>
                  <a:pt x="9074949" y="744836"/>
                </a:cubicBezTo>
                <a:cubicBezTo>
                  <a:pt x="8898154" y="799058"/>
                  <a:pt x="8526821" y="666241"/>
                  <a:pt x="8372791" y="744836"/>
                </a:cubicBezTo>
                <a:cubicBezTo>
                  <a:pt x="8218761" y="823431"/>
                  <a:pt x="7834753" y="695456"/>
                  <a:pt x="7558524" y="744836"/>
                </a:cubicBezTo>
                <a:cubicBezTo>
                  <a:pt x="7282295" y="794216"/>
                  <a:pt x="7116609" y="690007"/>
                  <a:pt x="6856366" y="744836"/>
                </a:cubicBezTo>
                <a:cubicBezTo>
                  <a:pt x="6596123" y="799665"/>
                  <a:pt x="6599057" y="743311"/>
                  <a:pt x="6378426" y="744836"/>
                </a:cubicBezTo>
                <a:cubicBezTo>
                  <a:pt x="6157795" y="746361"/>
                  <a:pt x="5944150" y="734377"/>
                  <a:pt x="5788378" y="744836"/>
                </a:cubicBezTo>
                <a:cubicBezTo>
                  <a:pt x="5632606" y="755295"/>
                  <a:pt x="5287404" y="696534"/>
                  <a:pt x="4974110" y="744836"/>
                </a:cubicBezTo>
                <a:cubicBezTo>
                  <a:pt x="4660816" y="793138"/>
                  <a:pt x="4739988" y="739507"/>
                  <a:pt x="4608280" y="744836"/>
                </a:cubicBezTo>
                <a:cubicBezTo>
                  <a:pt x="4476572" y="750165"/>
                  <a:pt x="4228155" y="720291"/>
                  <a:pt x="3906122" y="744836"/>
                </a:cubicBezTo>
                <a:cubicBezTo>
                  <a:pt x="3584089" y="769381"/>
                  <a:pt x="3570410" y="742409"/>
                  <a:pt x="3428183" y="744836"/>
                </a:cubicBezTo>
                <a:cubicBezTo>
                  <a:pt x="3285956" y="747263"/>
                  <a:pt x="3259962" y="740225"/>
                  <a:pt x="3174462" y="744836"/>
                </a:cubicBezTo>
                <a:cubicBezTo>
                  <a:pt x="3088962" y="749447"/>
                  <a:pt x="2667875" y="691930"/>
                  <a:pt x="2360195" y="744836"/>
                </a:cubicBezTo>
                <a:cubicBezTo>
                  <a:pt x="2052515" y="797742"/>
                  <a:pt x="2005905" y="714078"/>
                  <a:pt x="1770146" y="744836"/>
                </a:cubicBezTo>
                <a:cubicBezTo>
                  <a:pt x="1534387" y="775594"/>
                  <a:pt x="1314706" y="692735"/>
                  <a:pt x="1180097" y="744836"/>
                </a:cubicBezTo>
                <a:cubicBezTo>
                  <a:pt x="1045488" y="796937"/>
                  <a:pt x="853925" y="722279"/>
                  <a:pt x="702158" y="744836"/>
                </a:cubicBezTo>
                <a:cubicBezTo>
                  <a:pt x="550391" y="767393"/>
                  <a:pt x="194362" y="706159"/>
                  <a:pt x="0" y="744836"/>
                </a:cubicBezTo>
                <a:cubicBezTo>
                  <a:pt x="-4694" y="571119"/>
                  <a:pt x="33887" y="468535"/>
                  <a:pt x="0" y="387315"/>
                </a:cubicBezTo>
                <a:cubicBezTo>
                  <a:pt x="-33887" y="306095"/>
                  <a:pt x="1486" y="140783"/>
                  <a:pt x="0" y="0"/>
                </a:cubicBezTo>
                <a:close/>
              </a:path>
              <a:path w="11210925" h="744836" stroke="0" extrusionOk="0">
                <a:moveTo>
                  <a:pt x="0" y="0"/>
                </a:moveTo>
                <a:cubicBezTo>
                  <a:pt x="141528" y="-26664"/>
                  <a:pt x="435074" y="61036"/>
                  <a:pt x="590049" y="0"/>
                </a:cubicBezTo>
                <a:cubicBezTo>
                  <a:pt x="745024" y="-61036"/>
                  <a:pt x="1024143" y="22749"/>
                  <a:pt x="1292207" y="0"/>
                </a:cubicBezTo>
                <a:cubicBezTo>
                  <a:pt x="1560271" y="-22749"/>
                  <a:pt x="1482597" y="1979"/>
                  <a:pt x="1545928" y="0"/>
                </a:cubicBezTo>
                <a:cubicBezTo>
                  <a:pt x="1609259" y="-1979"/>
                  <a:pt x="2063084" y="36043"/>
                  <a:pt x="2248085" y="0"/>
                </a:cubicBezTo>
                <a:cubicBezTo>
                  <a:pt x="2433086" y="-36043"/>
                  <a:pt x="2426300" y="9515"/>
                  <a:pt x="2501806" y="0"/>
                </a:cubicBezTo>
                <a:cubicBezTo>
                  <a:pt x="2577312" y="-9515"/>
                  <a:pt x="2744710" y="36461"/>
                  <a:pt x="2867637" y="0"/>
                </a:cubicBezTo>
                <a:cubicBezTo>
                  <a:pt x="2990564" y="-36461"/>
                  <a:pt x="3062651" y="5782"/>
                  <a:pt x="3121358" y="0"/>
                </a:cubicBezTo>
                <a:cubicBezTo>
                  <a:pt x="3180065" y="-5782"/>
                  <a:pt x="3580653" y="13075"/>
                  <a:pt x="3935625" y="0"/>
                </a:cubicBezTo>
                <a:cubicBezTo>
                  <a:pt x="4290597" y="-13075"/>
                  <a:pt x="4397325" y="1058"/>
                  <a:pt x="4525673" y="0"/>
                </a:cubicBezTo>
                <a:cubicBezTo>
                  <a:pt x="4654021" y="-1058"/>
                  <a:pt x="5109137" y="79329"/>
                  <a:pt x="5339941" y="0"/>
                </a:cubicBezTo>
                <a:cubicBezTo>
                  <a:pt x="5570745" y="-79329"/>
                  <a:pt x="5584990" y="1106"/>
                  <a:pt x="5705771" y="0"/>
                </a:cubicBezTo>
                <a:cubicBezTo>
                  <a:pt x="5826552" y="-1106"/>
                  <a:pt x="5909621" y="8913"/>
                  <a:pt x="6071601" y="0"/>
                </a:cubicBezTo>
                <a:cubicBezTo>
                  <a:pt x="6233581" y="-8913"/>
                  <a:pt x="6526470" y="4209"/>
                  <a:pt x="6661650" y="0"/>
                </a:cubicBezTo>
                <a:cubicBezTo>
                  <a:pt x="6796830" y="-4209"/>
                  <a:pt x="7126443" y="8498"/>
                  <a:pt x="7251698" y="0"/>
                </a:cubicBezTo>
                <a:cubicBezTo>
                  <a:pt x="7376953" y="-8498"/>
                  <a:pt x="7492188" y="15845"/>
                  <a:pt x="7729638" y="0"/>
                </a:cubicBezTo>
                <a:cubicBezTo>
                  <a:pt x="7967088" y="-15845"/>
                  <a:pt x="8043870" y="20584"/>
                  <a:pt x="8319686" y="0"/>
                </a:cubicBezTo>
                <a:cubicBezTo>
                  <a:pt x="8595502" y="-20584"/>
                  <a:pt x="8831736" y="95589"/>
                  <a:pt x="9133954" y="0"/>
                </a:cubicBezTo>
                <a:cubicBezTo>
                  <a:pt x="9436172" y="-95589"/>
                  <a:pt x="9297590" y="15522"/>
                  <a:pt x="9387675" y="0"/>
                </a:cubicBezTo>
                <a:cubicBezTo>
                  <a:pt x="9477760" y="-15522"/>
                  <a:pt x="9745517" y="25513"/>
                  <a:pt x="9865614" y="0"/>
                </a:cubicBezTo>
                <a:cubicBezTo>
                  <a:pt x="9985711" y="-25513"/>
                  <a:pt x="10390763" y="60702"/>
                  <a:pt x="10679881" y="0"/>
                </a:cubicBezTo>
                <a:cubicBezTo>
                  <a:pt x="10968999" y="-60702"/>
                  <a:pt x="11104071" y="22562"/>
                  <a:pt x="11210925" y="0"/>
                </a:cubicBezTo>
                <a:cubicBezTo>
                  <a:pt x="11251410" y="134212"/>
                  <a:pt x="11198527" y="277528"/>
                  <a:pt x="11210925" y="350073"/>
                </a:cubicBezTo>
                <a:cubicBezTo>
                  <a:pt x="11223323" y="422618"/>
                  <a:pt x="11205658" y="599696"/>
                  <a:pt x="11210925" y="744836"/>
                </a:cubicBezTo>
                <a:cubicBezTo>
                  <a:pt x="11032921" y="763286"/>
                  <a:pt x="10779327" y="680738"/>
                  <a:pt x="10396658" y="744836"/>
                </a:cubicBezTo>
                <a:cubicBezTo>
                  <a:pt x="10013989" y="808934"/>
                  <a:pt x="9865948" y="699487"/>
                  <a:pt x="9582391" y="744836"/>
                </a:cubicBezTo>
                <a:cubicBezTo>
                  <a:pt x="9298834" y="790185"/>
                  <a:pt x="9191694" y="708534"/>
                  <a:pt x="8992342" y="744836"/>
                </a:cubicBezTo>
                <a:cubicBezTo>
                  <a:pt x="8792990" y="781138"/>
                  <a:pt x="8710644" y="736247"/>
                  <a:pt x="8626512" y="744836"/>
                </a:cubicBezTo>
                <a:cubicBezTo>
                  <a:pt x="8542380" y="753425"/>
                  <a:pt x="8280544" y="700660"/>
                  <a:pt x="8036463" y="744836"/>
                </a:cubicBezTo>
                <a:cubicBezTo>
                  <a:pt x="7792382" y="789012"/>
                  <a:pt x="7804285" y="720413"/>
                  <a:pt x="7670633" y="744836"/>
                </a:cubicBezTo>
                <a:cubicBezTo>
                  <a:pt x="7536981" y="769259"/>
                  <a:pt x="7453940" y="714919"/>
                  <a:pt x="7304803" y="744836"/>
                </a:cubicBezTo>
                <a:cubicBezTo>
                  <a:pt x="7155666" y="774753"/>
                  <a:pt x="6751658" y="700376"/>
                  <a:pt x="6602645" y="744836"/>
                </a:cubicBezTo>
                <a:cubicBezTo>
                  <a:pt x="6453632" y="789296"/>
                  <a:pt x="6409609" y="742320"/>
                  <a:pt x="6348924" y="744836"/>
                </a:cubicBezTo>
                <a:cubicBezTo>
                  <a:pt x="6288239" y="747352"/>
                  <a:pt x="5995065" y="729359"/>
                  <a:pt x="5870984" y="744836"/>
                </a:cubicBezTo>
                <a:cubicBezTo>
                  <a:pt x="5746903" y="760313"/>
                  <a:pt x="5737204" y="719350"/>
                  <a:pt x="5617263" y="744836"/>
                </a:cubicBezTo>
                <a:cubicBezTo>
                  <a:pt x="5497322" y="770322"/>
                  <a:pt x="5313128" y="723456"/>
                  <a:pt x="5027215" y="744836"/>
                </a:cubicBezTo>
                <a:cubicBezTo>
                  <a:pt x="4741302" y="766216"/>
                  <a:pt x="4663941" y="690018"/>
                  <a:pt x="4325057" y="744836"/>
                </a:cubicBezTo>
                <a:cubicBezTo>
                  <a:pt x="3986173" y="799654"/>
                  <a:pt x="3737262" y="677089"/>
                  <a:pt x="3510790" y="744836"/>
                </a:cubicBezTo>
                <a:cubicBezTo>
                  <a:pt x="3284318" y="812583"/>
                  <a:pt x="3019097" y="655789"/>
                  <a:pt x="2696522" y="744836"/>
                </a:cubicBezTo>
                <a:cubicBezTo>
                  <a:pt x="2373947" y="833883"/>
                  <a:pt x="2273402" y="733112"/>
                  <a:pt x="2106474" y="744836"/>
                </a:cubicBezTo>
                <a:cubicBezTo>
                  <a:pt x="1939546" y="756560"/>
                  <a:pt x="1887887" y="701304"/>
                  <a:pt x="1740644" y="744836"/>
                </a:cubicBezTo>
                <a:cubicBezTo>
                  <a:pt x="1593401" y="788368"/>
                  <a:pt x="1568611" y="738310"/>
                  <a:pt x="1486923" y="744836"/>
                </a:cubicBezTo>
                <a:cubicBezTo>
                  <a:pt x="1405235" y="751362"/>
                  <a:pt x="1284204" y="726725"/>
                  <a:pt x="1233202" y="744836"/>
                </a:cubicBezTo>
                <a:cubicBezTo>
                  <a:pt x="1182200" y="762947"/>
                  <a:pt x="419013" y="600077"/>
                  <a:pt x="0" y="744836"/>
                </a:cubicBezTo>
                <a:cubicBezTo>
                  <a:pt x="-29944" y="571650"/>
                  <a:pt x="31365" y="458298"/>
                  <a:pt x="0" y="364970"/>
                </a:cubicBezTo>
                <a:cubicBezTo>
                  <a:pt x="-31365" y="271642"/>
                  <a:pt x="3369" y="123366"/>
                  <a:pt x="0" y="0"/>
                </a:cubicBezTo>
                <a:close/>
              </a:path>
            </a:pathLst>
          </a:custGeom>
          <a:solidFill>
            <a:schemeClr val="accent1">
              <a:lumMod val="60000"/>
              <a:lumOff val="40000"/>
            </a:schemeClr>
          </a:solidFill>
          <a:ln>
            <a:solidFill>
              <a:schemeClr val="tx1"/>
            </a:solidFill>
            <a:extLst>
              <a:ext uri="{C807C97D-BFC1-408E-A445-0C87EB9F89A2}">
                <ask:lineSketchStyleProps xmlns:ask="http://schemas.microsoft.com/office/drawing/2018/sketchyshapes" sd="3857173672">
                  <ask:type>
                    <ask:lineSketchScribble/>
                  </ask:type>
                </ask:lineSketchStyleProps>
              </a:ext>
            </a:extLst>
          </a:ln>
        </p:spPr>
        <p:txBody>
          <a:bodyPr vert="horz" lIns="91440" tIns="45720" rIns="91440" bIns="45720" rtlCol="0" anchor="ctr">
            <a:normAutofit/>
          </a:bodyPr>
          <a:lstStyle/>
          <a:p>
            <a:pPr algn="ctr"/>
            <a:r>
              <a:rPr lang="es-ES" sz="3600" dirty="0">
                <a:solidFill>
                  <a:schemeClr val="tx1">
                    <a:lumMod val="85000"/>
                    <a:lumOff val="15000"/>
                  </a:schemeClr>
                </a:solidFill>
              </a:rPr>
              <a:t>Sesión</a:t>
            </a:r>
            <a:r>
              <a:rPr lang="en-US" sz="3600">
                <a:solidFill>
                  <a:schemeClr val="tx1">
                    <a:lumMod val="85000"/>
                    <a:lumOff val="15000"/>
                  </a:schemeClr>
                </a:solidFill>
              </a:rPr>
              <a:t> 2</a:t>
            </a:r>
          </a:p>
        </p:txBody>
      </p:sp>
      <p:cxnSp>
        <p:nvCxnSpPr>
          <p:cNvPr id="25" name="Straight Connector 2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89807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9CB1E7-3B48-CFA9-F0AB-B0478F4DE1D3}"/>
              </a:ext>
            </a:extLst>
          </p:cNvPr>
          <p:cNvSpPr>
            <a:spLocks noGrp="1"/>
          </p:cNvSpPr>
          <p:nvPr>
            <p:ph type="title"/>
          </p:nvPr>
        </p:nvSpPr>
        <p:spPr>
          <a:xfrm>
            <a:off x="411480" y="991443"/>
            <a:ext cx="3560913" cy="1087819"/>
          </a:xfrm>
        </p:spPr>
        <p:txBody>
          <a:bodyPr anchor="b">
            <a:normAutofit fontScale="90000"/>
          </a:bodyPr>
          <a:lstStyle/>
          <a:p>
            <a:r>
              <a:rPr lang="es-ES" sz="3400"/>
              <a:t>4. Documentos y contenidos digitales</a:t>
            </a:r>
          </a:p>
        </p:txBody>
      </p:sp>
      <p:sp>
        <p:nvSpPr>
          <p:cNvPr id="3" name="Marcador de contenido 2">
            <a:extLst>
              <a:ext uri="{FF2B5EF4-FFF2-40B4-BE49-F238E27FC236}">
                <a16:creationId xmlns:a16="http://schemas.microsoft.com/office/drawing/2014/main" id="{497E374B-D32A-0C9E-FA2C-F412017238C8}"/>
              </a:ext>
            </a:extLst>
          </p:cNvPr>
          <p:cNvSpPr>
            <a:spLocks noGrp="1"/>
          </p:cNvSpPr>
          <p:nvPr>
            <p:ph idx="1"/>
          </p:nvPr>
        </p:nvSpPr>
        <p:spPr>
          <a:xfrm>
            <a:off x="411480" y="2684095"/>
            <a:ext cx="4443154" cy="1815213"/>
          </a:xfrm>
        </p:spPr>
        <p:txBody>
          <a:bodyPr>
            <a:normAutofit/>
          </a:bodyPr>
          <a:lstStyle/>
          <a:p>
            <a:r>
              <a:rPr lang="es-ES" sz="1700"/>
              <a:t>Microsoft 365.</a:t>
            </a:r>
          </a:p>
          <a:p>
            <a:r>
              <a:rPr lang="es-ES" sz="1700"/>
              <a:t>OneDrive.</a:t>
            </a:r>
          </a:p>
          <a:p>
            <a:r>
              <a:rPr lang="es-ES" sz="1700"/>
              <a:t>Firma de documentos.</a:t>
            </a:r>
          </a:p>
          <a:p>
            <a:r>
              <a:rPr lang="es-ES" sz="1700"/>
              <a:t>Copias de seguridad.</a:t>
            </a:r>
          </a:p>
          <a:p>
            <a:pPr marL="0" indent="0">
              <a:buNone/>
            </a:pPr>
            <a:endParaRPr lang="es-ES" sz="1700"/>
          </a:p>
        </p:txBody>
      </p:sp>
      <p:pic>
        <p:nvPicPr>
          <p:cNvPr id="6" name="Imagen 5" descr="Una caja de cartón&#10;&#10;Descripción generada automáticamente con confianza baja">
            <a:extLst>
              <a:ext uri="{FF2B5EF4-FFF2-40B4-BE49-F238E27FC236}">
                <a16:creationId xmlns:a16="http://schemas.microsoft.com/office/drawing/2014/main" id="{43193AE0-C44F-650F-C262-084153B9D50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392129" y="625683"/>
            <a:ext cx="6427797" cy="5551280"/>
          </a:xfrm>
          <a:prstGeom prst="rect">
            <a:avLst/>
          </a:prstGeom>
        </p:spPr>
      </p:pic>
    </p:spTree>
    <p:extLst>
      <p:ext uri="{BB962C8B-B14F-4D97-AF65-F5344CB8AC3E}">
        <p14:creationId xmlns:p14="http://schemas.microsoft.com/office/powerpoint/2010/main" val="9457684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ítulo 1">
            <a:extLst>
              <a:ext uri="{FF2B5EF4-FFF2-40B4-BE49-F238E27FC236}">
                <a16:creationId xmlns:a16="http://schemas.microsoft.com/office/drawing/2014/main" id="{D234A1B7-88D0-539D-6B62-55E0713DD624}"/>
              </a:ext>
            </a:extLst>
          </p:cNvPr>
          <p:cNvSpPr>
            <a:spLocks noGrp="1"/>
          </p:cNvSpPr>
          <p:nvPr>
            <p:ph type="title"/>
          </p:nvPr>
        </p:nvSpPr>
        <p:spPr>
          <a:xfrm>
            <a:off x="1047280" y="759805"/>
            <a:ext cx="10306520" cy="1325563"/>
          </a:xfrm>
        </p:spPr>
        <p:txBody>
          <a:bodyPr>
            <a:normAutofit/>
          </a:bodyPr>
          <a:lstStyle/>
          <a:p>
            <a:r>
              <a:rPr lang="es-ES" sz="4000">
                <a:solidFill>
                  <a:srgbClr val="FFFFFF"/>
                </a:solidFill>
              </a:rPr>
              <a:t>Microsoft 365</a:t>
            </a:r>
          </a:p>
        </p:txBody>
      </p:sp>
      <p:sp>
        <p:nvSpPr>
          <p:cNvPr id="3" name="Marcador de contenido 2">
            <a:extLst>
              <a:ext uri="{FF2B5EF4-FFF2-40B4-BE49-F238E27FC236}">
                <a16:creationId xmlns:a16="http://schemas.microsoft.com/office/drawing/2014/main" id="{384FA987-4335-D119-8A6F-70F86221DB4C}"/>
              </a:ext>
            </a:extLst>
          </p:cNvPr>
          <p:cNvSpPr>
            <a:spLocks noGrp="1"/>
          </p:cNvSpPr>
          <p:nvPr>
            <p:ph idx="1"/>
          </p:nvPr>
        </p:nvSpPr>
        <p:spPr>
          <a:xfrm>
            <a:off x="1424904" y="2494450"/>
            <a:ext cx="4053545" cy="3563159"/>
          </a:xfrm>
        </p:spPr>
        <p:txBody>
          <a:bodyPr>
            <a:normAutofit/>
          </a:bodyPr>
          <a:lstStyle/>
          <a:p>
            <a:r>
              <a:rPr lang="es-ES" sz="1900"/>
              <a:t>Es la plataforma de Microsoft que sincroniza todas sus aplicaciones en la nube.</a:t>
            </a:r>
          </a:p>
          <a:p>
            <a:pPr marL="0" indent="0">
              <a:buNone/>
            </a:pPr>
            <a:endParaRPr lang="es-ES" sz="1900"/>
          </a:p>
          <a:p>
            <a:r>
              <a:rPr lang="es-ES" sz="1900"/>
              <a:t>Todo sincronizado a través de sus versiones: Escritorio, Android y WEB.</a:t>
            </a:r>
          </a:p>
          <a:p>
            <a:endParaRPr lang="es-ES" sz="1900"/>
          </a:p>
          <a:p>
            <a:pPr marL="0" indent="0">
              <a:buNone/>
            </a:pPr>
            <a:r>
              <a:rPr lang="es-ES" sz="1900" i="1"/>
              <a:t>(Por esta razón es tan importante cerrar sesión y tener contraseñas seguras, ya que una sola contraseña expone toda la plataforma)</a:t>
            </a:r>
          </a:p>
        </p:txBody>
      </p:sp>
      <p:pic>
        <p:nvPicPr>
          <p:cNvPr id="5" name="Imagen 4" descr="Interfaz de usuario gráfica, Aplicación&#10;&#10;Descripción generada automáticamente">
            <a:extLst>
              <a:ext uri="{FF2B5EF4-FFF2-40B4-BE49-F238E27FC236}">
                <a16:creationId xmlns:a16="http://schemas.microsoft.com/office/drawing/2014/main" id="{1AB894CB-2368-65EC-C8C4-4C99DA8AA7A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405" r="14449" b="-1"/>
          <a:stretch/>
        </p:blipFill>
        <p:spPr>
          <a:xfrm>
            <a:off x="6098892" y="2492376"/>
            <a:ext cx="4802404" cy="3563372"/>
          </a:xfrm>
          <a:prstGeom prst="rect">
            <a:avLst/>
          </a:prstGeom>
        </p:spPr>
      </p:pic>
    </p:spTree>
    <p:extLst>
      <p:ext uri="{BB962C8B-B14F-4D97-AF65-F5344CB8AC3E}">
        <p14:creationId xmlns:p14="http://schemas.microsoft.com/office/powerpoint/2010/main" val="17744582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631414D2-7382-4D15-AC59-404CB9B0B3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a:extLst>
              <a:ext uri="{FF2B5EF4-FFF2-40B4-BE49-F238E27FC236}">
                <a16:creationId xmlns:a16="http://schemas.microsoft.com/office/drawing/2014/main" id="{655385D0-EF61-5C1C-3224-8CB53F2F7750}"/>
              </a:ext>
            </a:extLst>
          </p:cNvPr>
          <p:cNvPicPr>
            <a:picLocks noChangeAspect="1"/>
          </p:cNvPicPr>
          <p:nvPr/>
        </p:nvPicPr>
        <p:blipFill rotWithShape="1">
          <a:blip r:embed="rId3"/>
          <a:srcRect r="10223" b="-1"/>
          <a:stretch/>
        </p:blipFill>
        <p:spPr>
          <a:xfrm>
            <a:off x="20" y="10"/>
            <a:ext cx="12191980" cy="6857990"/>
          </a:xfrm>
          <a:prstGeom prst="rect">
            <a:avLst/>
          </a:prstGeom>
        </p:spPr>
      </p:pic>
      <p:sp>
        <p:nvSpPr>
          <p:cNvPr id="10" name="Freeform 6">
            <a:extLst>
              <a:ext uri="{FF2B5EF4-FFF2-40B4-BE49-F238E27FC236}">
                <a16:creationId xmlns:a16="http://schemas.microsoft.com/office/drawing/2014/main" id="{0475B2A8-68E0-4009-B99B-471A92BF06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700110" y="3723503"/>
            <a:ext cx="687754" cy="2693172"/>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4D98BCDE-4142-4D75-9D41-84A904187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702121" y="3590678"/>
            <a:ext cx="409371" cy="25926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775191EC-7206-4CEB-A04B-7526E6CFA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58949" y="3590678"/>
            <a:ext cx="7057443" cy="246413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ítulo 1">
            <a:extLst>
              <a:ext uri="{FF2B5EF4-FFF2-40B4-BE49-F238E27FC236}">
                <a16:creationId xmlns:a16="http://schemas.microsoft.com/office/drawing/2014/main" id="{BADF2DD7-D97C-7595-26F1-46F8C7D8470C}"/>
              </a:ext>
            </a:extLst>
          </p:cNvPr>
          <p:cNvSpPr>
            <a:spLocks noGrp="1"/>
          </p:cNvSpPr>
          <p:nvPr>
            <p:ph type="title"/>
          </p:nvPr>
        </p:nvSpPr>
        <p:spPr>
          <a:xfrm>
            <a:off x="4380682" y="3750733"/>
            <a:ext cx="6560136" cy="1429279"/>
          </a:xfrm>
        </p:spPr>
        <p:txBody>
          <a:bodyPr vert="horz" lIns="91440" tIns="45720" rIns="91440" bIns="45720" rtlCol="0" anchor="b">
            <a:normAutofit/>
          </a:bodyPr>
          <a:lstStyle/>
          <a:p>
            <a:r>
              <a:rPr lang="es-ES" sz="2400" dirty="0">
                <a:solidFill>
                  <a:srgbClr val="FFFFFF"/>
                </a:solidFill>
              </a:rPr>
              <a:t>Consulta y gestiona tus licencias en:</a:t>
            </a:r>
            <a:br>
              <a:rPr lang="es-ES" sz="2400" dirty="0">
                <a:solidFill>
                  <a:srgbClr val="FFFFFF"/>
                </a:solidFill>
                <a:cs typeface="Calibri Light"/>
              </a:rPr>
            </a:br>
            <a:br>
              <a:rPr lang="es-ES" sz="1600" dirty="0"/>
            </a:br>
            <a:r>
              <a:rPr lang="es-ES" sz="1600" dirty="0">
                <a:solidFill>
                  <a:srgbClr val="FFFFFF"/>
                </a:solidFill>
                <a:cs typeface="Calibri Light"/>
              </a:rPr>
              <a:t>Archivo/cuenta/administrar cuenta/suscripciones/aplicaciones y dispositivos</a:t>
            </a:r>
          </a:p>
        </p:txBody>
      </p:sp>
      <p:sp>
        <p:nvSpPr>
          <p:cNvPr id="20" name="Rectangle 8">
            <a:extLst>
              <a:ext uri="{FF2B5EF4-FFF2-40B4-BE49-F238E27FC236}">
                <a16:creationId xmlns:a16="http://schemas.microsoft.com/office/drawing/2014/main" id="{517AB584-8752-484B-91DE-FA247373F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387864" y="3943350"/>
            <a:ext cx="801088" cy="247332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144814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Marcador de contenido 2">
            <a:extLst>
              <a:ext uri="{FF2B5EF4-FFF2-40B4-BE49-F238E27FC236}">
                <a16:creationId xmlns:a16="http://schemas.microsoft.com/office/drawing/2014/main" id="{2051A29D-E02C-82A8-7E4A-1861BD9F29FC}"/>
              </a:ext>
            </a:extLst>
          </p:cNvPr>
          <p:cNvGraphicFramePr>
            <a:graphicFrameLocks noGrp="1"/>
          </p:cNvGraphicFramePr>
          <p:nvPr>
            <p:ph sz="half" idx="1"/>
          </p:nvPr>
        </p:nvGraphicFramePr>
        <p:xfrm>
          <a:off x="838200" y="1825625"/>
          <a:ext cx="4189563"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5" descr="Logotipo, nombre de la empresa&#10;&#10;Descripción generada automáticamente">
            <a:extLst>
              <a:ext uri="{FF2B5EF4-FFF2-40B4-BE49-F238E27FC236}">
                <a16:creationId xmlns:a16="http://schemas.microsoft.com/office/drawing/2014/main" id="{BAA16B3F-A0DD-3841-89A4-4CDEBF91B6DE}"/>
              </a:ext>
            </a:extLst>
          </p:cNvPr>
          <p:cNvPicPr>
            <a:picLocks noChangeAspect="1"/>
          </p:cNvPicPr>
          <p:nvPr/>
        </p:nvPicPr>
        <p:blipFill>
          <a:blip r:embed="rId7"/>
          <a:stretch>
            <a:fillRect/>
          </a:stretch>
        </p:blipFill>
        <p:spPr>
          <a:xfrm>
            <a:off x="5233274" y="2683473"/>
            <a:ext cx="6581784" cy="2073262"/>
          </a:xfrm>
          <a:prstGeom prst="rect">
            <a:avLst/>
          </a:prstGeom>
        </p:spPr>
      </p:pic>
      <p:pic>
        <p:nvPicPr>
          <p:cNvPr id="6" name="Imagen 6" descr="Icono&#10;&#10;Descripción generada automáticamente">
            <a:extLst>
              <a:ext uri="{FF2B5EF4-FFF2-40B4-BE49-F238E27FC236}">
                <a16:creationId xmlns:a16="http://schemas.microsoft.com/office/drawing/2014/main" id="{E7203FB0-CC0F-FAC3-B720-FA7D14E06718}"/>
              </a:ext>
            </a:extLst>
          </p:cNvPr>
          <p:cNvPicPr>
            <a:picLocks noChangeAspect="1"/>
          </p:cNvPicPr>
          <p:nvPr/>
        </p:nvPicPr>
        <p:blipFill>
          <a:blip r:embed="rId8"/>
          <a:stretch>
            <a:fillRect/>
          </a:stretch>
        </p:blipFill>
        <p:spPr>
          <a:xfrm>
            <a:off x="3080058" y="2039600"/>
            <a:ext cx="560741" cy="560741"/>
          </a:xfrm>
          <a:prstGeom prst="rect">
            <a:avLst/>
          </a:prstGeom>
        </p:spPr>
      </p:pic>
      <p:pic>
        <p:nvPicPr>
          <p:cNvPr id="7" name="Imagen 7" descr="Icono&#10;&#10;Descripción generada automáticamente">
            <a:extLst>
              <a:ext uri="{FF2B5EF4-FFF2-40B4-BE49-F238E27FC236}">
                <a16:creationId xmlns:a16="http://schemas.microsoft.com/office/drawing/2014/main" id="{524A33BC-904D-3741-ECA0-9A359D450B31}"/>
              </a:ext>
            </a:extLst>
          </p:cNvPr>
          <p:cNvPicPr>
            <a:picLocks noChangeAspect="1"/>
          </p:cNvPicPr>
          <p:nvPr/>
        </p:nvPicPr>
        <p:blipFill>
          <a:blip r:embed="rId9"/>
          <a:stretch>
            <a:fillRect/>
          </a:stretch>
        </p:blipFill>
        <p:spPr>
          <a:xfrm>
            <a:off x="2652610" y="3720104"/>
            <a:ext cx="766254" cy="434553"/>
          </a:xfrm>
          <a:prstGeom prst="rect">
            <a:avLst/>
          </a:prstGeom>
        </p:spPr>
      </p:pic>
      <p:pic>
        <p:nvPicPr>
          <p:cNvPr id="8" name="Imagen 8" descr="Icono&#10;&#10;Descripción generada automáticamente">
            <a:extLst>
              <a:ext uri="{FF2B5EF4-FFF2-40B4-BE49-F238E27FC236}">
                <a16:creationId xmlns:a16="http://schemas.microsoft.com/office/drawing/2014/main" id="{9685DB24-83D4-B6A1-469B-12AF95209E4B}"/>
              </a:ext>
            </a:extLst>
          </p:cNvPr>
          <p:cNvPicPr>
            <a:picLocks noChangeAspect="1"/>
          </p:cNvPicPr>
          <p:nvPr/>
        </p:nvPicPr>
        <p:blipFill>
          <a:blip r:embed="rId10"/>
          <a:stretch>
            <a:fillRect/>
          </a:stretch>
        </p:blipFill>
        <p:spPr>
          <a:xfrm>
            <a:off x="2746345" y="2828240"/>
            <a:ext cx="989543" cy="560741"/>
          </a:xfrm>
          <a:prstGeom prst="rect">
            <a:avLst/>
          </a:prstGeom>
        </p:spPr>
      </p:pic>
      <p:pic>
        <p:nvPicPr>
          <p:cNvPr id="9" name="Imagen 9" descr="Icono&#10;&#10;Descripción generada automáticamente">
            <a:extLst>
              <a:ext uri="{FF2B5EF4-FFF2-40B4-BE49-F238E27FC236}">
                <a16:creationId xmlns:a16="http://schemas.microsoft.com/office/drawing/2014/main" id="{6B20374D-3CF1-467E-ADE1-75FC8EA83CB5}"/>
              </a:ext>
            </a:extLst>
          </p:cNvPr>
          <p:cNvPicPr>
            <a:picLocks noChangeAspect="1"/>
          </p:cNvPicPr>
          <p:nvPr/>
        </p:nvPicPr>
        <p:blipFill>
          <a:blip r:embed="rId11"/>
          <a:stretch>
            <a:fillRect/>
          </a:stretch>
        </p:blipFill>
        <p:spPr>
          <a:xfrm>
            <a:off x="2474995" y="4582200"/>
            <a:ext cx="560742" cy="560742"/>
          </a:xfrm>
          <a:prstGeom prst="rect">
            <a:avLst/>
          </a:prstGeom>
        </p:spPr>
      </p:pic>
      <p:pic>
        <p:nvPicPr>
          <p:cNvPr id="14" name="Imagen 13" descr="Icono&#10;&#10;Descripción generada automáticamente">
            <a:extLst>
              <a:ext uri="{FF2B5EF4-FFF2-40B4-BE49-F238E27FC236}">
                <a16:creationId xmlns:a16="http://schemas.microsoft.com/office/drawing/2014/main" id="{68DAD15B-6602-8DA7-323A-F3A99279D443}"/>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3418864" y="5446995"/>
            <a:ext cx="766254" cy="775449"/>
          </a:xfrm>
          <a:prstGeom prst="rect">
            <a:avLst/>
          </a:prstGeom>
        </p:spPr>
      </p:pic>
    </p:spTree>
    <p:extLst>
      <p:ext uri="{BB962C8B-B14F-4D97-AF65-F5344CB8AC3E}">
        <p14:creationId xmlns:p14="http://schemas.microsoft.com/office/powerpoint/2010/main" val="29770112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5" descr="Logotipo, nombre de la empresa&#10;&#10;Descripción generada automáticamente">
            <a:extLst>
              <a:ext uri="{FF2B5EF4-FFF2-40B4-BE49-F238E27FC236}">
                <a16:creationId xmlns:a16="http://schemas.microsoft.com/office/drawing/2014/main" id="{CADCC124-5ABD-CC51-1C38-594671145988}"/>
              </a:ext>
            </a:extLst>
          </p:cNvPr>
          <p:cNvPicPr>
            <a:picLocks noGrp="1" noChangeAspect="1"/>
          </p:cNvPicPr>
          <p:nvPr>
            <p:ph idx="1"/>
          </p:nvPr>
        </p:nvPicPr>
        <p:blipFill>
          <a:blip r:embed="rId2"/>
          <a:stretch>
            <a:fillRect/>
          </a:stretch>
        </p:blipFill>
        <p:spPr>
          <a:xfrm>
            <a:off x="2202619" y="643467"/>
            <a:ext cx="7786761" cy="2452830"/>
          </a:xfrm>
          <a:custGeom>
            <a:avLst/>
            <a:gdLst/>
            <a:ahLst/>
            <a:cxnLst/>
            <a:rect l="l" t="t" r="r" b="b"/>
            <a:pathLst>
              <a:path w="9143998" h="2473607">
                <a:moveTo>
                  <a:pt x="64634" y="0"/>
                </a:moveTo>
                <a:lnTo>
                  <a:pt x="9079363" y="0"/>
                </a:lnTo>
                <a:cubicBezTo>
                  <a:pt x="9115060" y="0"/>
                  <a:pt x="9143998" y="28938"/>
                  <a:pt x="9143998" y="64635"/>
                </a:cubicBezTo>
                <a:lnTo>
                  <a:pt x="9143998" y="2408972"/>
                </a:lnTo>
                <a:cubicBezTo>
                  <a:pt x="9143998" y="2444669"/>
                  <a:pt x="9115060" y="2473607"/>
                  <a:pt x="9079363" y="2473607"/>
                </a:cubicBezTo>
                <a:lnTo>
                  <a:pt x="64634" y="2473607"/>
                </a:lnTo>
                <a:cubicBezTo>
                  <a:pt x="46786" y="2473607"/>
                  <a:pt x="30627" y="2466373"/>
                  <a:pt x="18930" y="2454676"/>
                </a:cubicBezTo>
                <a:lnTo>
                  <a:pt x="0" y="2408974"/>
                </a:lnTo>
                <a:lnTo>
                  <a:pt x="0" y="64633"/>
                </a:lnTo>
                <a:lnTo>
                  <a:pt x="18930" y="18931"/>
                </a:lnTo>
                <a:cubicBezTo>
                  <a:pt x="30627" y="7235"/>
                  <a:pt x="46786" y="0"/>
                  <a:pt x="64634" y="0"/>
                </a:cubicBezTo>
                <a:close/>
              </a:path>
            </a:pathLst>
          </a:custGeom>
        </p:spPr>
      </p:pic>
      <p:sp>
        <p:nvSpPr>
          <p:cNvPr id="6" name="CuadroTexto 5">
            <a:extLst>
              <a:ext uri="{FF2B5EF4-FFF2-40B4-BE49-F238E27FC236}">
                <a16:creationId xmlns:a16="http://schemas.microsoft.com/office/drawing/2014/main" id="{57F2B770-72E7-E510-2E53-14130D190FB1}"/>
              </a:ext>
            </a:extLst>
          </p:cNvPr>
          <p:cNvSpPr txBox="1"/>
          <p:nvPr/>
        </p:nvSpPr>
        <p:spPr>
          <a:xfrm rot="-10800000" flipV="1">
            <a:off x="1301749" y="3072349"/>
            <a:ext cx="9281842"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panose="020B0604020202020204" pitchFamily="34" charset="0"/>
              <a:buChar char="•"/>
            </a:pPr>
            <a:r>
              <a:rPr lang="es-ES" sz="2800">
                <a:ea typeface="+mn-lt"/>
                <a:cs typeface="+mn-lt"/>
              </a:rPr>
              <a:t>Configuración del DRIVE</a:t>
            </a:r>
          </a:p>
          <a:p>
            <a:pPr marL="457200" indent="-457200">
              <a:buFont typeface="Arial" panose="020B0604020202020204" pitchFamily="34" charset="0"/>
              <a:buChar char="•"/>
            </a:pPr>
            <a:r>
              <a:rPr lang="es-ES" sz="2800">
                <a:ea typeface="+mn-lt"/>
                <a:cs typeface="+mn-lt"/>
              </a:rPr>
              <a:t>Creación de otros archivos WORD EXCEL PPT</a:t>
            </a:r>
          </a:p>
          <a:p>
            <a:pPr marL="457200" indent="-457200">
              <a:buFont typeface="Arial" panose="020B0604020202020204" pitchFamily="34" charset="0"/>
              <a:buChar char="•"/>
            </a:pPr>
            <a:r>
              <a:rPr lang="es-ES" sz="2800" b="1">
                <a:ea typeface="+mn-lt"/>
                <a:cs typeface="+mn-lt"/>
              </a:rPr>
              <a:t>Compartir</a:t>
            </a:r>
            <a:r>
              <a:rPr lang="es-ES" sz="2800">
                <a:ea typeface="+mn-lt"/>
                <a:cs typeface="+mn-lt"/>
              </a:rPr>
              <a:t> de forma segura (contraseña, sin descarga a personas de la organización...)</a:t>
            </a:r>
          </a:p>
          <a:p>
            <a:pPr marL="457200" indent="-457200">
              <a:buFont typeface="Arial" panose="020B0604020202020204" pitchFamily="34" charset="0"/>
              <a:buChar char="•"/>
            </a:pPr>
            <a:r>
              <a:rPr lang="es-ES" sz="2800">
                <a:ea typeface="+mn-lt"/>
                <a:cs typeface="+mn-lt"/>
              </a:rPr>
              <a:t>Solicitar documento </a:t>
            </a:r>
            <a:r>
              <a:rPr lang="es-ES" sz="2000" b="1" i="1">
                <a:ea typeface="+mn-lt"/>
                <a:cs typeface="+mn-lt"/>
              </a:rPr>
              <a:t>(página siguiente)</a:t>
            </a:r>
          </a:p>
          <a:p>
            <a:pPr algn="l"/>
            <a:endParaRPr lang="es-ES"/>
          </a:p>
        </p:txBody>
      </p:sp>
    </p:spTree>
    <p:extLst>
      <p:ext uri="{BB962C8B-B14F-4D97-AF65-F5344CB8AC3E}">
        <p14:creationId xmlns:p14="http://schemas.microsoft.com/office/powerpoint/2010/main" val="13622470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650433-D556-AE7F-343E-3734B16F0CE1}"/>
              </a:ext>
            </a:extLst>
          </p:cNvPr>
          <p:cNvSpPr>
            <a:spLocks noGrp="1"/>
          </p:cNvSpPr>
          <p:nvPr>
            <p:ph type="title"/>
          </p:nvPr>
        </p:nvSpPr>
        <p:spPr>
          <a:xfrm>
            <a:off x="633456" y="486184"/>
            <a:ext cx="5397237" cy="1325563"/>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p:spPr>
        <p:txBody>
          <a:bodyPr>
            <a:normAutofit/>
          </a:bodyPr>
          <a:lstStyle/>
          <a:p>
            <a:r>
              <a:rPr lang="es-ES">
                <a:solidFill>
                  <a:schemeClr val="bg1"/>
                </a:solidFill>
              </a:rPr>
              <a:t>Solicitar archivos</a:t>
            </a:r>
          </a:p>
        </p:txBody>
      </p:sp>
      <p:sp>
        <p:nvSpPr>
          <p:cNvPr id="3" name="Marcador de contenido 2">
            <a:extLst>
              <a:ext uri="{FF2B5EF4-FFF2-40B4-BE49-F238E27FC236}">
                <a16:creationId xmlns:a16="http://schemas.microsoft.com/office/drawing/2014/main" id="{BBC2C860-44EC-666B-39A4-4596A74ECAFF}"/>
              </a:ext>
            </a:extLst>
          </p:cNvPr>
          <p:cNvSpPr>
            <a:spLocks noGrp="1"/>
          </p:cNvSpPr>
          <p:nvPr>
            <p:ph idx="1"/>
          </p:nvPr>
        </p:nvSpPr>
        <p:spPr>
          <a:xfrm>
            <a:off x="633455" y="2682846"/>
            <a:ext cx="5397237" cy="2836192"/>
          </a:xfrm>
        </p:spPr>
        <p:txBody>
          <a:bodyPr>
            <a:normAutofit fontScale="77500" lnSpcReduction="20000"/>
          </a:bodyPr>
          <a:lstStyle/>
          <a:p>
            <a:r>
              <a:rPr lang="es-ES" sz="2400"/>
              <a:t>Crear carpeta</a:t>
            </a:r>
          </a:p>
          <a:p>
            <a:pPr marL="0" indent="0">
              <a:buNone/>
            </a:pPr>
            <a:endParaRPr lang="es-ES" sz="2400"/>
          </a:p>
          <a:p>
            <a:r>
              <a:rPr lang="es-ES" sz="2400"/>
              <a:t>En los </a:t>
            </a:r>
            <a:r>
              <a:rPr lang="es-ES" sz="2400" b="1"/>
              <a:t>…</a:t>
            </a:r>
            <a:r>
              <a:rPr lang="es-ES" sz="2400"/>
              <a:t> </a:t>
            </a:r>
            <a:r>
              <a:rPr lang="es-ES" sz="2400" i="1"/>
              <a:t>(solicitar archivos) o en la parte superior (logo de la carpeta)</a:t>
            </a:r>
          </a:p>
          <a:p>
            <a:pPr marL="0" indent="0">
              <a:buNone/>
            </a:pPr>
            <a:endParaRPr lang="es-ES" sz="2400" i="1"/>
          </a:p>
          <a:p>
            <a:r>
              <a:rPr lang="es-ES" sz="2400"/>
              <a:t>Añadir el usuario o grupo.</a:t>
            </a:r>
          </a:p>
          <a:p>
            <a:endParaRPr lang="es-ES" sz="2400"/>
          </a:p>
          <a:p>
            <a:endParaRPr lang="es-ES" sz="2400"/>
          </a:p>
          <a:p>
            <a:pPr marL="0" indent="0">
              <a:buNone/>
            </a:pPr>
            <a:r>
              <a:rPr lang="es-ES" sz="2400">
                <a:hlinkClick r:id="rId2"/>
              </a:rPr>
              <a:t>PDF</a:t>
            </a:r>
            <a:endParaRPr lang="es-ES" sz="2400"/>
          </a:p>
        </p:txBody>
      </p:sp>
      <p:pic>
        <p:nvPicPr>
          <p:cNvPr id="4" name="Imagen 5" descr="Logotipo, nombre de la empresa">
            <a:extLst>
              <a:ext uri="{FF2B5EF4-FFF2-40B4-BE49-F238E27FC236}">
                <a16:creationId xmlns:a16="http://schemas.microsoft.com/office/drawing/2014/main" id="{F2325216-2050-42A0-DE8A-069C35B10524}"/>
              </a:ext>
            </a:extLst>
          </p:cNvPr>
          <p:cNvPicPr>
            <a:picLocks noChangeAspect="1"/>
          </p:cNvPicPr>
          <p:nvPr/>
        </p:nvPicPr>
        <p:blipFill>
          <a:blip r:embed="rId3"/>
          <a:stretch>
            <a:fillRect/>
          </a:stretch>
        </p:blipFill>
        <p:spPr>
          <a:xfrm>
            <a:off x="6798100" y="1247801"/>
            <a:ext cx="4555700" cy="1435045"/>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pic>
        <p:nvPicPr>
          <p:cNvPr id="6" name="Imagen 5">
            <a:extLst>
              <a:ext uri="{FF2B5EF4-FFF2-40B4-BE49-F238E27FC236}">
                <a16:creationId xmlns:a16="http://schemas.microsoft.com/office/drawing/2014/main" id="{A064F228-EDDB-D3BF-D24F-B199EA6696A7}"/>
              </a:ext>
            </a:extLst>
          </p:cNvPr>
          <p:cNvPicPr>
            <a:picLocks noChangeAspect="1"/>
          </p:cNvPicPr>
          <p:nvPr/>
        </p:nvPicPr>
        <p:blipFill>
          <a:blip r:embed="rId4"/>
          <a:stretch>
            <a:fillRect/>
          </a:stretch>
        </p:blipFill>
        <p:spPr>
          <a:xfrm>
            <a:off x="6798100" y="3805002"/>
            <a:ext cx="4555700" cy="2175346"/>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Tree>
    <p:extLst>
      <p:ext uri="{BB962C8B-B14F-4D97-AF65-F5344CB8AC3E}">
        <p14:creationId xmlns:p14="http://schemas.microsoft.com/office/powerpoint/2010/main" val="11588656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082EB9-50E4-91DC-CBFD-0D7129ACB891}"/>
              </a:ext>
            </a:extLst>
          </p:cNvPr>
          <p:cNvSpPr>
            <a:spLocks noGrp="1"/>
          </p:cNvSpPr>
          <p:nvPr>
            <p:ph type="title"/>
          </p:nvPr>
        </p:nvSpPr>
        <p:spPr>
          <a:xfrm>
            <a:off x="838200" y="365125"/>
            <a:ext cx="9235190" cy="915649"/>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p:spPr>
        <p:txBody>
          <a:bodyPr/>
          <a:lstStyle/>
          <a:p>
            <a:r>
              <a:rPr lang="es-ES">
                <a:solidFill>
                  <a:schemeClr val="bg1"/>
                </a:solidFill>
              </a:rPr>
              <a:t>Seguridad en los archivos confidenciales</a:t>
            </a:r>
          </a:p>
        </p:txBody>
      </p:sp>
      <p:pic>
        <p:nvPicPr>
          <p:cNvPr id="5" name="Imagen 4">
            <a:extLst>
              <a:ext uri="{FF2B5EF4-FFF2-40B4-BE49-F238E27FC236}">
                <a16:creationId xmlns:a16="http://schemas.microsoft.com/office/drawing/2014/main" id="{28392D31-E4C3-69C5-26A2-B2D45F7F2350}"/>
              </a:ext>
            </a:extLst>
          </p:cNvPr>
          <p:cNvPicPr>
            <a:picLocks noChangeAspect="1"/>
          </p:cNvPicPr>
          <p:nvPr/>
        </p:nvPicPr>
        <p:blipFill>
          <a:blip r:embed="rId3"/>
          <a:stretch>
            <a:fillRect/>
          </a:stretch>
        </p:blipFill>
        <p:spPr>
          <a:xfrm>
            <a:off x="118673" y="1490662"/>
            <a:ext cx="4505325" cy="3876675"/>
          </a:xfrm>
          <a:prstGeom prst="rect">
            <a:avLst/>
          </a:prstGeom>
        </p:spPr>
      </p:pic>
      <p:pic>
        <p:nvPicPr>
          <p:cNvPr id="7" name="Imagen 6">
            <a:extLst>
              <a:ext uri="{FF2B5EF4-FFF2-40B4-BE49-F238E27FC236}">
                <a16:creationId xmlns:a16="http://schemas.microsoft.com/office/drawing/2014/main" id="{01DBA291-A9E9-0F45-F67F-878882FFBBE8}"/>
              </a:ext>
            </a:extLst>
          </p:cNvPr>
          <p:cNvPicPr>
            <a:picLocks noChangeAspect="1"/>
          </p:cNvPicPr>
          <p:nvPr/>
        </p:nvPicPr>
        <p:blipFill>
          <a:blip r:embed="rId4"/>
          <a:stretch>
            <a:fillRect/>
          </a:stretch>
        </p:blipFill>
        <p:spPr>
          <a:xfrm>
            <a:off x="4638450" y="1323358"/>
            <a:ext cx="3746705" cy="4615305"/>
          </a:xfrm>
          <a:prstGeom prst="rect">
            <a:avLst/>
          </a:prstGeom>
        </p:spPr>
      </p:pic>
      <p:pic>
        <p:nvPicPr>
          <p:cNvPr id="9" name="Imagen 8">
            <a:extLst>
              <a:ext uri="{FF2B5EF4-FFF2-40B4-BE49-F238E27FC236}">
                <a16:creationId xmlns:a16="http://schemas.microsoft.com/office/drawing/2014/main" id="{0C5C9636-9328-461E-5CCA-1AC9ECFB436F}"/>
              </a:ext>
            </a:extLst>
          </p:cNvPr>
          <p:cNvPicPr>
            <a:picLocks noChangeAspect="1"/>
          </p:cNvPicPr>
          <p:nvPr/>
        </p:nvPicPr>
        <p:blipFill>
          <a:blip r:embed="rId5"/>
          <a:stretch>
            <a:fillRect/>
          </a:stretch>
        </p:blipFill>
        <p:spPr>
          <a:xfrm>
            <a:off x="8277553" y="1411964"/>
            <a:ext cx="3746704" cy="4352925"/>
          </a:xfrm>
          <a:prstGeom prst="rect">
            <a:avLst/>
          </a:prstGeom>
        </p:spPr>
      </p:pic>
      <p:cxnSp>
        <p:nvCxnSpPr>
          <p:cNvPr id="11" name="Conector recto de flecha 10">
            <a:extLst>
              <a:ext uri="{FF2B5EF4-FFF2-40B4-BE49-F238E27FC236}">
                <a16:creationId xmlns:a16="http://schemas.microsoft.com/office/drawing/2014/main" id="{06554BBF-873A-66CC-0F7D-AEBA0ACAFE9F}"/>
              </a:ext>
            </a:extLst>
          </p:cNvPr>
          <p:cNvCxnSpPr>
            <a:cxnSpLocks/>
          </p:cNvCxnSpPr>
          <p:nvPr/>
        </p:nvCxnSpPr>
        <p:spPr>
          <a:xfrm flipH="1" flipV="1">
            <a:off x="1948721" y="2413416"/>
            <a:ext cx="308302" cy="27051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id="{0767143E-0762-9C9D-FD79-A1A9DC012EF0}"/>
              </a:ext>
            </a:extLst>
          </p:cNvPr>
          <p:cNvCxnSpPr>
            <a:cxnSpLocks/>
          </p:cNvCxnSpPr>
          <p:nvPr/>
        </p:nvCxnSpPr>
        <p:spPr>
          <a:xfrm flipV="1">
            <a:off x="4362138" y="3428999"/>
            <a:ext cx="586122" cy="23358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69CA6924-7CD5-A823-786E-F6FF3AA5D75E}"/>
              </a:ext>
            </a:extLst>
          </p:cNvPr>
          <p:cNvCxnSpPr>
            <a:cxnSpLocks/>
          </p:cNvCxnSpPr>
          <p:nvPr/>
        </p:nvCxnSpPr>
        <p:spPr>
          <a:xfrm flipH="1" flipV="1">
            <a:off x="5689173" y="5364735"/>
            <a:ext cx="192713" cy="5313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2098EE84-7D4A-F2D7-627D-3458128EF0DC}"/>
              </a:ext>
            </a:extLst>
          </p:cNvPr>
          <p:cNvCxnSpPr>
            <a:cxnSpLocks/>
          </p:cNvCxnSpPr>
          <p:nvPr/>
        </p:nvCxnSpPr>
        <p:spPr>
          <a:xfrm flipH="1" flipV="1">
            <a:off x="9913495" y="2942158"/>
            <a:ext cx="422615" cy="2953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CuadroTexto 20">
            <a:extLst>
              <a:ext uri="{FF2B5EF4-FFF2-40B4-BE49-F238E27FC236}">
                <a16:creationId xmlns:a16="http://schemas.microsoft.com/office/drawing/2014/main" id="{A9754E4C-0619-0D00-5246-0808B59F6F3B}"/>
              </a:ext>
            </a:extLst>
          </p:cNvPr>
          <p:cNvSpPr txBox="1"/>
          <p:nvPr/>
        </p:nvSpPr>
        <p:spPr>
          <a:xfrm>
            <a:off x="494649" y="5118558"/>
            <a:ext cx="2401619" cy="646331"/>
          </a:xfrm>
          <a:custGeom>
            <a:avLst/>
            <a:gdLst>
              <a:gd name="connsiteX0" fmla="*/ 0 w 2401619"/>
              <a:gd name="connsiteY0" fmla="*/ 0 h 646331"/>
              <a:gd name="connsiteX1" fmla="*/ 408275 w 2401619"/>
              <a:gd name="connsiteY1" fmla="*/ 0 h 646331"/>
              <a:gd name="connsiteX2" fmla="*/ 864583 w 2401619"/>
              <a:gd name="connsiteY2" fmla="*/ 0 h 646331"/>
              <a:gd name="connsiteX3" fmla="*/ 1296874 w 2401619"/>
              <a:gd name="connsiteY3" fmla="*/ 0 h 646331"/>
              <a:gd name="connsiteX4" fmla="*/ 1801214 w 2401619"/>
              <a:gd name="connsiteY4" fmla="*/ 0 h 646331"/>
              <a:gd name="connsiteX5" fmla="*/ 2401619 w 2401619"/>
              <a:gd name="connsiteY5" fmla="*/ 0 h 646331"/>
              <a:gd name="connsiteX6" fmla="*/ 2401619 w 2401619"/>
              <a:gd name="connsiteY6" fmla="*/ 310239 h 646331"/>
              <a:gd name="connsiteX7" fmla="*/ 2401619 w 2401619"/>
              <a:gd name="connsiteY7" fmla="*/ 646331 h 646331"/>
              <a:gd name="connsiteX8" fmla="*/ 1873263 w 2401619"/>
              <a:gd name="connsiteY8" fmla="*/ 646331 h 646331"/>
              <a:gd name="connsiteX9" fmla="*/ 1440971 w 2401619"/>
              <a:gd name="connsiteY9" fmla="*/ 646331 h 646331"/>
              <a:gd name="connsiteX10" fmla="*/ 1032696 w 2401619"/>
              <a:gd name="connsiteY10" fmla="*/ 646331 h 646331"/>
              <a:gd name="connsiteX11" fmla="*/ 552372 w 2401619"/>
              <a:gd name="connsiteY11" fmla="*/ 646331 h 646331"/>
              <a:gd name="connsiteX12" fmla="*/ 0 w 2401619"/>
              <a:gd name="connsiteY12" fmla="*/ 646331 h 646331"/>
              <a:gd name="connsiteX13" fmla="*/ 0 w 2401619"/>
              <a:gd name="connsiteY13" fmla="*/ 329629 h 646331"/>
              <a:gd name="connsiteX14" fmla="*/ 0 w 2401619"/>
              <a:gd name="connsiteY14"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1619" h="646331" fill="none" extrusionOk="0">
                <a:moveTo>
                  <a:pt x="0" y="0"/>
                </a:moveTo>
                <a:cubicBezTo>
                  <a:pt x="158856" y="-1837"/>
                  <a:pt x="265739" y="13645"/>
                  <a:pt x="408275" y="0"/>
                </a:cubicBezTo>
                <a:cubicBezTo>
                  <a:pt x="550811" y="-13645"/>
                  <a:pt x="750306" y="13378"/>
                  <a:pt x="864583" y="0"/>
                </a:cubicBezTo>
                <a:cubicBezTo>
                  <a:pt x="978860" y="-13378"/>
                  <a:pt x="1151342" y="25569"/>
                  <a:pt x="1296874" y="0"/>
                </a:cubicBezTo>
                <a:cubicBezTo>
                  <a:pt x="1442406" y="-25569"/>
                  <a:pt x="1591783" y="53031"/>
                  <a:pt x="1801214" y="0"/>
                </a:cubicBezTo>
                <a:cubicBezTo>
                  <a:pt x="2010645" y="-53031"/>
                  <a:pt x="2141167" y="32533"/>
                  <a:pt x="2401619" y="0"/>
                </a:cubicBezTo>
                <a:cubicBezTo>
                  <a:pt x="2422702" y="125296"/>
                  <a:pt x="2395416" y="190521"/>
                  <a:pt x="2401619" y="310239"/>
                </a:cubicBezTo>
                <a:cubicBezTo>
                  <a:pt x="2407822" y="429957"/>
                  <a:pt x="2399130" y="562574"/>
                  <a:pt x="2401619" y="646331"/>
                </a:cubicBezTo>
                <a:cubicBezTo>
                  <a:pt x="2143726" y="695270"/>
                  <a:pt x="2114284" y="636615"/>
                  <a:pt x="1873263" y="646331"/>
                </a:cubicBezTo>
                <a:cubicBezTo>
                  <a:pt x="1632242" y="656047"/>
                  <a:pt x="1528985" y="625255"/>
                  <a:pt x="1440971" y="646331"/>
                </a:cubicBezTo>
                <a:cubicBezTo>
                  <a:pt x="1352957" y="667407"/>
                  <a:pt x="1154148" y="645206"/>
                  <a:pt x="1032696" y="646331"/>
                </a:cubicBezTo>
                <a:cubicBezTo>
                  <a:pt x="911245" y="647456"/>
                  <a:pt x="791503" y="590564"/>
                  <a:pt x="552372" y="646331"/>
                </a:cubicBezTo>
                <a:cubicBezTo>
                  <a:pt x="313241" y="702098"/>
                  <a:pt x="243918" y="624806"/>
                  <a:pt x="0" y="646331"/>
                </a:cubicBezTo>
                <a:cubicBezTo>
                  <a:pt x="-18681" y="524393"/>
                  <a:pt x="19487" y="465393"/>
                  <a:pt x="0" y="329629"/>
                </a:cubicBezTo>
                <a:cubicBezTo>
                  <a:pt x="-19487" y="193865"/>
                  <a:pt x="14904" y="131828"/>
                  <a:pt x="0" y="0"/>
                </a:cubicBezTo>
                <a:close/>
              </a:path>
              <a:path w="2401619" h="646331" stroke="0" extrusionOk="0">
                <a:moveTo>
                  <a:pt x="0" y="0"/>
                </a:moveTo>
                <a:cubicBezTo>
                  <a:pt x="110040" y="-51957"/>
                  <a:pt x="330426" y="50860"/>
                  <a:pt x="528356" y="0"/>
                </a:cubicBezTo>
                <a:cubicBezTo>
                  <a:pt x="726286" y="-50860"/>
                  <a:pt x="879457" y="57480"/>
                  <a:pt x="1008680" y="0"/>
                </a:cubicBezTo>
                <a:cubicBezTo>
                  <a:pt x="1137903" y="-57480"/>
                  <a:pt x="1263195" y="44997"/>
                  <a:pt x="1440971" y="0"/>
                </a:cubicBezTo>
                <a:cubicBezTo>
                  <a:pt x="1618747" y="-44997"/>
                  <a:pt x="1783077" y="52801"/>
                  <a:pt x="1945311" y="0"/>
                </a:cubicBezTo>
                <a:cubicBezTo>
                  <a:pt x="2107545" y="-52801"/>
                  <a:pt x="2204860" y="21257"/>
                  <a:pt x="2401619" y="0"/>
                </a:cubicBezTo>
                <a:cubicBezTo>
                  <a:pt x="2404312" y="135706"/>
                  <a:pt x="2376579" y="230519"/>
                  <a:pt x="2401619" y="336092"/>
                </a:cubicBezTo>
                <a:cubicBezTo>
                  <a:pt x="2426659" y="441665"/>
                  <a:pt x="2398057" y="521145"/>
                  <a:pt x="2401619" y="646331"/>
                </a:cubicBezTo>
                <a:cubicBezTo>
                  <a:pt x="2164234" y="673763"/>
                  <a:pt x="2032054" y="596624"/>
                  <a:pt x="1897279" y="646331"/>
                </a:cubicBezTo>
                <a:cubicBezTo>
                  <a:pt x="1762504" y="696038"/>
                  <a:pt x="1564185" y="646062"/>
                  <a:pt x="1464988" y="646331"/>
                </a:cubicBezTo>
                <a:cubicBezTo>
                  <a:pt x="1365791" y="646600"/>
                  <a:pt x="1122021" y="641276"/>
                  <a:pt x="1032696" y="646331"/>
                </a:cubicBezTo>
                <a:cubicBezTo>
                  <a:pt x="943371" y="651386"/>
                  <a:pt x="810351" y="611839"/>
                  <a:pt x="624421" y="646331"/>
                </a:cubicBezTo>
                <a:cubicBezTo>
                  <a:pt x="438491" y="680823"/>
                  <a:pt x="204616" y="623588"/>
                  <a:pt x="0" y="646331"/>
                </a:cubicBezTo>
                <a:cubicBezTo>
                  <a:pt x="-7003" y="557151"/>
                  <a:pt x="13059" y="448728"/>
                  <a:pt x="0" y="342555"/>
                </a:cubicBezTo>
                <a:cubicBezTo>
                  <a:pt x="-13059" y="236382"/>
                  <a:pt x="22949" y="72508"/>
                  <a:pt x="0" y="0"/>
                </a:cubicBezTo>
                <a:close/>
              </a:path>
            </a:pathLst>
          </a:custGeom>
          <a:ln>
            <a:extLst>
              <a:ext uri="{C807C97D-BFC1-408E-A445-0C87EB9F89A2}">
                <ask:lineSketchStyleProps xmlns:ask="http://schemas.microsoft.com/office/drawing/2018/sketchyshapes" sd="1463851554">
                  <a:prstGeom prst="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s-ES" b="1" dirty="0"/>
              <a:t>1º</a:t>
            </a:r>
            <a:r>
              <a:rPr lang="es-ES" dirty="0"/>
              <a:t> Seleccionar quién </a:t>
            </a:r>
          </a:p>
          <a:p>
            <a:pPr algn="ctr"/>
            <a:r>
              <a:rPr lang="es-ES" dirty="0"/>
              <a:t>tiene acceso.</a:t>
            </a:r>
          </a:p>
        </p:txBody>
      </p:sp>
      <p:sp>
        <p:nvSpPr>
          <p:cNvPr id="23" name="CuadroTexto 22">
            <a:extLst>
              <a:ext uri="{FF2B5EF4-FFF2-40B4-BE49-F238E27FC236}">
                <a16:creationId xmlns:a16="http://schemas.microsoft.com/office/drawing/2014/main" id="{26412075-ECA1-87F6-149F-2D12387EF894}"/>
              </a:ext>
            </a:extLst>
          </p:cNvPr>
          <p:cNvSpPr txBox="1"/>
          <p:nvPr/>
        </p:nvSpPr>
        <p:spPr>
          <a:xfrm>
            <a:off x="2757847" y="5835294"/>
            <a:ext cx="2762295" cy="646331"/>
          </a:xfrm>
          <a:custGeom>
            <a:avLst/>
            <a:gdLst>
              <a:gd name="connsiteX0" fmla="*/ 0 w 2762295"/>
              <a:gd name="connsiteY0" fmla="*/ 0 h 646331"/>
              <a:gd name="connsiteX1" fmla="*/ 552459 w 2762295"/>
              <a:gd name="connsiteY1" fmla="*/ 0 h 646331"/>
              <a:gd name="connsiteX2" fmla="*/ 1077295 w 2762295"/>
              <a:gd name="connsiteY2" fmla="*/ 0 h 646331"/>
              <a:gd name="connsiteX3" fmla="*/ 1574508 w 2762295"/>
              <a:gd name="connsiteY3" fmla="*/ 0 h 646331"/>
              <a:gd name="connsiteX4" fmla="*/ 2182213 w 2762295"/>
              <a:gd name="connsiteY4" fmla="*/ 0 h 646331"/>
              <a:gd name="connsiteX5" fmla="*/ 2762295 w 2762295"/>
              <a:gd name="connsiteY5" fmla="*/ 0 h 646331"/>
              <a:gd name="connsiteX6" fmla="*/ 2762295 w 2762295"/>
              <a:gd name="connsiteY6" fmla="*/ 336092 h 646331"/>
              <a:gd name="connsiteX7" fmla="*/ 2762295 w 2762295"/>
              <a:gd name="connsiteY7" fmla="*/ 646331 h 646331"/>
              <a:gd name="connsiteX8" fmla="*/ 2209836 w 2762295"/>
              <a:gd name="connsiteY8" fmla="*/ 646331 h 646331"/>
              <a:gd name="connsiteX9" fmla="*/ 1602131 w 2762295"/>
              <a:gd name="connsiteY9" fmla="*/ 646331 h 646331"/>
              <a:gd name="connsiteX10" fmla="*/ 1077295 w 2762295"/>
              <a:gd name="connsiteY10" fmla="*/ 646331 h 646331"/>
              <a:gd name="connsiteX11" fmla="*/ 497213 w 2762295"/>
              <a:gd name="connsiteY11" fmla="*/ 646331 h 646331"/>
              <a:gd name="connsiteX12" fmla="*/ 0 w 2762295"/>
              <a:gd name="connsiteY12" fmla="*/ 646331 h 646331"/>
              <a:gd name="connsiteX13" fmla="*/ 0 w 2762295"/>
              <a:gd name="connsiteY13" fmla="*/ 323166 h 646331"/>
              <a:gd name="connsiteX14" fmla="*/ 0 w 2762295"/>
              <a:gd name="connsiteY14"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62295" h="646331" fill="none" extrusionOk="0">
                <a:moveTo>
                  <a:pt x="0" y="0"/>
                </a:moveTo>
                <a:cubicBezTo>
                  <a:pt x="149569" y="-56363"/>
                  <a:pt x="365644" y="16339"/>
                  <a:pt x="552459" y="0"/>
                </a:cubicBezTo>
                <a:cubicBezTo>
                  <a:pt x="739274" y="-16339"/>
                  <a:pt x="843714" y="48927"/>
                  <a:pt x="1077295" y="0"/>
                </a:cubicBezTo>
                <a:cubicBezTo>
                  <a:pt x="1310876" y="-48927"/>
                  <a:pt x="1348428" y="35050"/>
                  <a:pt x="1574508" y="0"/>
                </a:cubicBezTo>
                <a:cubicBezTo>
                  <a:pt x="1800588" y="-35050"/>
                  <a:pt x="1981218" y="12445"/>
                  <a:pt x="2182213" y="0"/>
                </a:cubicBezTo>
                <a:cubicBezTo>
                  <a:pt x="2383208" y="-12445"/>
                  <a:pt x="2596490" y="65968"/>
                  <a:pt x="2762295" y="0"/>
                </a:cubicBezTo>
                <a:cubicBezTo>
                  <a:pt x="2783219" y="140272"/>
                  <a:pt x="2744968" y="259087"/>
                  <a:pt x="2762295" y="336092"/>
                </a:cubicBezTo>
                <a:cubicBezTo>
                  <a:pt x="2779622" y="413097"/>
                  <a:pt x="2755085" y="528435"/>
                  <a:pt x="2762295" y="646331"/>
                </a:cubicBezTo>
                <a:cubicBezTo>
                  <a:pt x="2515730" y="654796"/>
                  <a:pt x="2383353" y="599166"/>
                  <a:pt x="2209836" y="646331"/>
                </a:cubicBezTo>
                <a:cubicBezTo>
                  <a:pt x="2036319" y="693496"/>
                  <a:pt x="1756679" y="633453"/>
                  <a:pt x="1602131" y="646331"/>
                </a:cubicBezTo>
                <a:cubicBezTo>
                  <a:pt x="1447584" y="659209"/>
                  <a:pt x="1266528" y="614713"/>
                  <a:pt x="1077295" y="646331"/>
                </a:cubicBezTo>
                <a:cubicBezTo>
                  <a:pt x="888062" y="677949"/>
                  <a:pt x="752177" y="605538"/>
                  <a:pt x="497213" y="646331"/>
                </a:cubicBezTo>
                <a:cubicBezTo>
                  <a:pt x="242249" y="687124"/>
                  <a:pt x="130078" y="628773"/>
                  <a:pt x="0" y="646331"/>
                </a:cubicBezTo>
                <a:cubicBezTo>
                  <a:pt x="-22403" y="552542"/>
                  <a:pt x="37748" y="425438"/>
                  <a:pt x="0" y="323166"/>
                </a:cubicBezTo>
                <a:cubicBezTo>
                  <a:pt x="-37748" y="220895"/>
                  <a:pt x="3140" y="153533"/>
                  <a:pt x="0" y="0"/>
                </a:cubicBezTo>
                <a:close/>
              </a:path>
              <a:path w="2762295" h="646331" stroke="0" extrusionOk="0">
                <a:moveTo>
                  <a:pt x="0" y="0"/>
                </a:moveTo>
                <a:cubicBezTo>
                  <a:pt x="171209" y="-26503"/>
                  <a:pt x="365677" y="2604"/>
                  <a:pt x="497213" y="0"/>
                </a:cubicBezTo>
                <a:cubicBezTo>
                  <a:pt x="628749" y="-2604"/>
                  <a:pt x="834697" y="14311"/>
                  <a:pt x="994426" y="0"/>
                </a:cubicBezTo>
                <a:cubicBezTo>
                  <a:pt x="1154155" y="-14311"/>
                  <a:pt x="1354625" y="29021"/>
                  <a:pt x="1602131" y="0"/>
                </a:cubicBezTo>
                <a:cubicBezTo>
                  <a:pt x="1849637" y="-29021"/>
                  <a:pt x="1944164" y="40526"/>
                  <a:pt x="2182213" y="0"/>
                </a:cubicBezTo>
                <a:cubicBezTo>
                  <a:pt x="2420262" y="-40526"/>
                  <a:pt x="2559322" y="41033"/>
                  <a:pt x="2762295" y="0"/>
                </a:cubicBezTo>
                <a:cubicBezTo>
                  <a:pt x="2797128" y="83131"/>
                  <a:pt x="2742041" y="199235"/>
                  <a:pt x="2762295" y="310239"/>
                </a:cubicBezTo>
                <a:cubicBezTo>
                  <a:pt x="2782549" y="421243"/>
                  <a:pt x="2750084" y="505339"/>
                  <a:pt x="2762295" y="646331"/>
                </a:cubicBezTo>
                <a:cubicBezTo>
                  <a:pt x="2593873" y="694179"/>
                  <a:pt x="2333546" y="640399"/>
                  <a:pt x="2154590" y="646331"/>
                </a:cubicBezTo>
                <a:cubicBezTo>
                  <a:pt x="1975635" y="652263"/>
                  <a:pt x="1804409" y="639515"/>
                  <a:pt x="1657377" y="646331"/>
                </a:cubicBezTo>
                <a:cubicBezTo>
                  <a:pt x="1510345" y="653147"/>
                  <a:pt x="1301602" y="587192"/>
                  <a:pt x="1049672" y="646331"/>
                </a:cubicBezTo>
                <a:cubicBezTo>
                  <a:pt x="797743" y="705470"/>
                  <a:pt x="686951" y="619875"/>
                  <a:pt x="524836" y="646331"/>
                </a:cubicBezTo>
                <a:cubicBezTo>
                  <a:pt x="362721" y="672787"/>
                  <a:pt x="140161" y="642934"/>
                  <a:pt x="0" y="646331"/>
                </a:cubicBezTo>
                <a:cubicBezTo>
                  <a:pt x="-21987" y="534795"/>
                  <a:pt x="18175" y="456667"/>
                  <a:pt x="0" y="310239"/>
                </a:cubicBezTo>
                <a:cubicBezTo>
                  <a:pt x="-18175" y="163811"/>
                  <a:pt x="57" y="82261"/>
                  <a:pt x="0" y="0"/>
                </a:cubicBezTo>
                <a:close/>
              </a:path>
            </a:pathLst>
          </a:custGeom>
          <a:ln>
            <a:extLst>
              <a:ext uri="{C807C97D-BFC1-408E-A445-0C87EB9F89A2}">
                <ask:lineSketchStyleProps xmlns:ask="http://schemas.microsoft.com/office/drawing/2018/sketchyshapes" sd="291528953">
                  <a:prstGeom prst="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s-ES" b="1"/>
              <a:t>2º</a:t>
            </a:r>
            <a:r>
              <a:rPr lang="es-ES"/>
              <a:t> Seleccionar personas </a:t>
            </a:r>
          </a:p>
          <a:p>
            <a:pPr algn="ctr"/>
            <a:r>
              <a:rPr lang="es-ES" dirty="0"/>
              <a:t>determinadas.</a:t>
            </a:r>
          </a:p>
        </p:txBody>
      </p:sp>
      <p:sp>
        <p:nvSpPr>
          <p:cNvPr id="25" name="CuadroTexto 24">
            <a:extLst>
              <a:ext uri="{FF2B5EF4-FFF2-40B4-BE49-F238E27FC236}">
                <a16:creationId xmlns:a16="http://schemas.microsoft.com/office/drawing/2014/main" id="{788ED981-CD92-A5CC-4F7C-9DC232535519}"/>
              </a:ext>
            </a:extLst>
          </p:cNvPr>
          <p:cNvSpPr txBox="1"/>
          <p:nvPr/>
        </p:nvSpPr>
        <p:spPr>
          <a:xfrm>
            <a:off x="5615459" y="5938663"/>
            <a:ext cx="2960041" cy="830997"/>
          </a:xfrm>
          <a:custGeom>
            <a:avLst/>
            <a:gdLst>
              <a:gd name="connsiteX0" fmla="*/ 0 w 2960041"/>
              <a:gd name="connsiteY0" fmla="*/ 0 h 830997"/>
              <a:gd name="connsiteX1" fmla="*/ 2960041 w 2960041"/>
              <a:gd name="connsiteY1" fmla="*/ 0 h 830997"/>
              <a:gd name="connsiteX2" fmla="*/ 2960041 w 2960041"/>
              <a:gd name="connsiteY2" fmla="*/ 830997 h 830997"/>
              <a:gd name="connsiteX3" fmla="*/ 0 w 2960041"/>
              <a:gd name="connsiteY3" fmla="*/ 830997 h 830997"/>
              <a:gd name="connsiteX4" fmla="*/ 0 w 2960041"/>
              <a:gd name="connsiteY4" fmla="*/ 0 h 8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0041" h="830997" fill="none" extrusionOk="0">
                <a:moveTo>
                  <a:pt x="0" y="0"/>
                </a:moveTo>
                <a:cubicBezTo>
                  <a:pt x="1480015" y="106256"/>
                  <a:pt x="2259317" y="83091"/>
                  <a:pt x="2960041" y="0"/>
                </a:cubicBezTo>
                <a:cubicBezTo>
                  <a:pt x="3029922" y="149003"/>
                  <a:pt x="2965858" y="549344"/>
                  <a:pt x="2960041" y="830997"/>
                </a:cubicBezTo>
                <a:cubicBezTo>
                  <a:pt x="2598319" y="949163"/>
                  <a:pt x="1027525" y="858325"/>
                  <a:pt x="0" y="830997"/>
                </a:cubicBezTo>
                <a:cubicBezTo>
                  <a:pt x="-70569" y="707475"/>
                  <a:pt x="-9141" y="185662"/>
                  <a:pt x="0" y="0"/>
                </a:cubicBezTo>
                <a:close/>
              </a:path>
              <a:path w="2960041" h="830997" stroke="0" extrusionOk="0">
                <a:moveTo>
                  <a:pt x="0" y="0"/>
                </a:moveTo>
                <a:cubicBezTo>
                  <a:pt x="867140" y="-23795"/>
                  <a:pt x="2654252" y="-97453"/>
                  <a:pt x="2960041" y="0"/>
                </a:cubicBezTo>
                <a:cubicBezTo>
                  <a:pt x="3005071" y="86510"/>
                  <a:pt x="2987429" y="697339"/>
                  <a:pt x="2960041" y="830997"/>
                </a:cubicBezTo>
                <a:cubicBezTo>
                  <a:pt x="1560230" y="913111"/>
                  <a:pt x="1397507" y="746983"/>
                  <a:pt x="0" y="830997"/>
                </a:cubicBezTo>
                <a:cubicBezTo>
                  <a:pt x="-60917" y="494556"/>
                  <a:pt x="56345" y="232950"/>
                  <a:pt x="0" y="0"/>
                </a:cubicBezTo>
                <a:close/>
              </a:path>
            </a:pathLst>
          </a:custGeom>
          <a:ln>
            <a:extLst>
              <a:ext uri="{C807C97D-BFC1-408E-A445-0C87EB9F89A2}">
                <ask:lineSketchStyleProps xmlns:ask="http://schemas.microsoft.com/office/drawing/2018/sketchyshapes" sd="3838448975">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s-ES" sz="1600" b="1" dirty="0"/>
              <a:t>3º</a:t>
            </a:r>
            <a:r>
              <a:rPr lang="es-ES" sz="1600" dirty="0"/>
              <a:t> Marcar fecha de expiración</a:t>
            </a:r>
          </a:p>
          <a:p>
            <a:pPr algn="ctr"/>
            <a:r>
              <a:rPr lang="es-ES" sz="1600" dirty="0"/>
              <a:t>Contraseña</a:t>
            </a:r>
          </a:p>
          <a:p>
            <a:pPr algn="ctr"/>
            <a:r>
              <a:rPr lang="es-ES" sz="1600" dirty="0"/>
              <a:t>Y bloqueo de descarga.</a:t>
            </a:r>
          </a:p>
        </p:txBody>
      </p:sp>
      <p:sp>
        <p:nvSpPr>
          <p:cNvPr id="26" name="CuadroTexto 25">
            <a:extLst>
              <a:ext uri="{FF2B5EF4-FFF2-40B4-BE49-F238E27FC236}">
                <a16:creationId xmlns:a16="http://schemas.microsoft.com/office/drawing/2014/main" id="{1616F6E2-F502-CE85-BA90-353C7D6B7D69}"/>
              </a:ext>
            </a:extLst>
          </p:cNvPr>
          <p:cNvSpPr txBox="1"/>
          <p:nvPr/>
        </p:nvSpPr>
        <p:spPr>
          <a:xfrm>
            <a:off x="9434153" y="5922450"/>
            <a:ext cx="2098651" cy="646331"/>
          </a:xfrm>
          <a:custGeom>
            <a:avLst/>
            <a:gdLst>
              <a:gd name="connsiteX0" fmla="*/ 0 w 2098651"/>
              <a:gd name="connsiteY0" fmla="*/ 0 h 646331"/>
              <a:gd name="connsiteX1" fmla="*/ 678564 w 2098651"/>
              <a:gd name="connsiteY1" fmla="*/ 0 h 646331"/>
              <a:gd name="connsiteX2" fmla="*/ 1336141 w 2098651"/>
              <a:gd name="connsiteY2" fmla="*/ 0 h 646331"/>
              <a:gd name="connsiteX3" fmla="*/ 2098651 w 2098651"/>
              <a:gd name="connsiteY3" fmla="*/ 0 h 646331"/>
              <a:gd name="connsiteX4" fmla="*/ 2098651 w 2098651"/>
              <a:gd name="connsiteY4" fmla="*/ 646331 h 646331"/>
              <a:gd name="connsiteX5" fmla="*/ 1378114 w 2098651"/>
              <a:gd name="connsiteY5" fmla="*/ 646331 h 646331"/>
              <a:gd name="connsiteX6" fmla="*/ 741523 w 2098651"/>
              <a:gd name="connsiteY6" fmla="*/ 646331 h 646331"/>
              <a:gd name="connsiteX7" fmla="*/ 0 w 2098651"/>
              <a:gd name="connsiteY7" fmla="*/ 646331 h 646331"/>
              <a:gd name="connsiteX8" fmla="*/ 0 w 2098651"/>
              <a:gd name="connsiteY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8651" h="646331" fill="none" extrusionOk="0">
                <a:moveTo>
                  <a:pt x="0" y="0"/>
                </a:moveTo>
                <a:cubicBezTo>
                  <a:pt x="156409" y="-4379"/>
                  <a:pt x="392666" y="-23649"/>
                  <a:pt x="678564" y="0"/>
                </a:cubicBezTo>
                <a:cubicBezTo>
                  <a:pt x="964462" y="23649"/>
                  <a:pt x="1041774" y="-32472"/>
                  <a:pt x="1336141" y="0"/>
                </a:cubicBezTo>
                <a:cubicBezTo>
                  <a:pt x="1630508" y="32472"/>
                  <a:pt x="1888341" y="-36547"/>
                  <a:pt x="2098651" y="0"/>
                </a:cubicBezTo>
                <a:cubicBezTo>
                  <a:pt x="2080297" y="213393"/>
                  <a:pt x="2081079" y="389000"/>
                  <a:pt x="2098651" y="646331"/>
                </a:cubicBezTo>
                <a:cubicBezTo>
                  <a:pt x="1939204" y="670095"/>
                  <a:pt x="1555274" y="613931"/>
                  <a:pt x="1378114" y="646331"/>
                </a:cubicBezTo>
                <a:cubicBezTo>
                  <a:pt x="1200954" y="678731"/>
                  <a:pt x="882312" y="615633"/>
                  <a:pt x="741523" y="646331"/>
                </a:cubicBezTo>
                <a:cubicBezTo>
                  <a:pt x="600734" y="677029"/>
                  <a:pt x="182854" y="668776"/>
                  <a:pt x="0" y="646331"/>
                </a:cubicBezTo>
                <a:cubicBezTo>
                  <a:pt x="-9580" y="354477"/>
                  <a:pt x="-20562" y="225101"/>
                  <a:pt x="0" y="0"/>
                </a:cubicBezTo>
                <a:close/>
              </a:path>
              <a:path w="2098651" h="646331" stroke="0" extrusionOk="0">
                <a:moveTo>
                  <a:pt x="0" y="0"/>
                </a:moveTo>
                <a:cubicBezTo>
                  <a:pt x="299448" y="-21283"/>
                  <a:pt x="486784" y="13606"/>
                  <a:pt x="699550" y="0"/>
                </a:cubicBezTo>
                <a:cubicBezTo>
                  <a:pt x="912316" y="-13606"/>
                  <a:pt x="1224595" y="-11273"/>
                  <a:pt x="1441074" y="0"/>
                </a:cubicBezTo>
                <a:cubicBezTo>
                  <a:pt x="1657553" y="11273"/>
                  <a:pt x="1801604" y="-684"/>
                  <a:pt x="2098651" y="0"/>
                </a:cubicBezTo>
                <a:cubicBezTo>
                  <a:pt x="2087885" y="191070"/>
                  <a:pt x="2126213" y="433489"/>
                  <a:pt x="2098651" y="646331"/>
                </a:cubicBezTo>
                <a:cubicBezTo>
                  <a:pt x="1761981" y="651029"/>
                  <a:pt x="1546723" y="612393"/>
                  <a:pt x="1357128" y="646331"/>
                </a:cubicBezTo>
                <a:cubicBezTo>
                  <a:pt x="1167533" y="680269"/>
                  <a:pt x="947570" y="629030"/>
                  <a:pt x="678564" y="646331"/>
                </a:cubicBezTo>
                <a:cubicBezTo>
                  <a:pt x="409558" y="663632"/>
                  <a:pt x="208834" y="666391"/>
                  <a:pt x="0" y="646331"/>
                </a:cubicBezTo>
                <a:cubicBezTo>
                  <a:pt x="4765" y="386992"/>
                  <a:pt x="19324" y="130651"/>
                  <a:pt x="0" y="0"/>
                </a:cubicBezTo>
                <a:close/>
              </a:path>
            </a:pathLst>
          </a:custGeom>
          <a:ln>
            <a:extLst>
              <a:ext uri="{C807C97D-BFC1-408E-A445-0C87EB9F89A2}">
                <ask:lineSketchStyleProps xmlns:ask="http://schemas.microsoft.com/office/drawing/2018/sketchyshapes" sd="3559342894">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none" rtlCol="0">
            <a:spAutoFit/>
          </a:bodyPr>
          <a:lstStyle/>
          <a:p>
            <a:r>
              <a:rPr lang="es-ES" b="1" dirty="0"/>
              <a:t>4º</a:t>
            </a:r>
            <a:r>
              <a:rPr lang="es-ES" dirty="0"/>
              <a:t> Seleccionar los </a:t>
            </a:r>
          </a:p>
          <a:p>
            <a:pPr algn="ctr"/>
            <a:r>
              <a:rPr lang="es-ES" dirty="0"/>
              <a:t>destinatarios.</a:t>
            </a:r>
          </a:p>
        </p:txBody>
      </p:sp>
      <p:pic>
        <p:nvPicPr>
          <p:cNvPr id="28" name="Imagen 27">
            <a:extLst>
              <a:ext uri="{FF2B5EF4-FFF2-40B4-BE49-F238E27FC236}">
                <a16:creationId xmlns:a16="http://schemas.microsoft.com/office/drawing/2014/main" id="{555BE6C9-07B2-6542-F912-C53C422D777E}"/>
              </a:ext>
            </a:extLst>
          </p:cNvPr>
          <p:cNvPicPr>
            <a:picLocks noChangeAspect="1"/>
          </p:cNvPicPr>
          <p:nvPr/>
        </p:nvPicPr>
        <p:blipFill>
          <a:blip r:embed="rId6"/>
          <a:stretch>
            <a:fillRect/>
          </a:stretch>
        </p:blipFill>
        <p:spPr>
          <a:xfrm>
            <a:off x="10404993" y="616135"/>
            <a:ext cx="1037663" cy="823542"/>
          </a:xfrm>
          <a:prstGeom prst="rect">
            <a:avLst/>
          </a:prstGeom>
        </p:spPr>
      </p:pic>
    </p:spTree>
    <p:extLst>
      <p:ext uri="{BB962C8B-B14F-4D97-AF65-F5344CB8AC3E}">
        <p14:creationId xmlns:p14="http://schemas.microsoft.com/office/powerpoint/2010/main" val="325904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45"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2000"/>
                                        <p:tgtEl>
                                          <p:spTgt spid="9"/>
                                        </p:tgtEl>
                                      </p:cBhvr>
                                    </p:animEffect>
                                    <p:anim calcmode="lin" valueType="num">
                                      <p:cBhvr>
                                        <p:cTn id="56" dur="2000" fill="hold"/>
                                        <p:tgtEl>
                                          <p:spTgt spid="9"/>
                                        </p:tgtEl>
                                        <p:attrNameLst>
                                          <p:attrName>ppt_w</p:attrName>
                                        </p:attrNameLst>
                                      </p:cBhvr>
                                      <p:tavLst>
                                        <p:tav tm="0" fmla="#ppt_w*sin(2.5*pi*$)">
                                          <p:val>
                                            <p:fltVal val="0"/>
                                          </p:val>
                                        </p:tav>
                                        <p:tav tm="100000">
                                          <p:val>
                                            <p:fltVal val="1"/>
                                          </p:val>
                                        </p:tav>
                                      </p:tavLst>
                                    </p:anim>
                                    <p:anim calcmode="lin" valueType="num">
                                      <p:cBhvr>
                                        <p:cTn id="57"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down)">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5" grpId="0" animBg="1"/>
      <p:bldP spid="2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6DAE8C-EADC-72AC-A439-C997F31EE54B}"/>
              </a:ext>
            </a:extLst>
          </p:cNvPr>
          <p:cNvSpPr>
            <a:spLocks noGrp="1"/>
          </p:cNvSpPr>
          <p:nvPr>
            <p:ph type="title"/>
          </p:nvPr>
        </p:nvSpPr>
        <p:spPr>
          <a:xfrm>
            <a:off x="838200" y="365125"/>
            <a:ext cx="5393361" cy="1325563"/>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txBody>
          <a:bodyPr>
            <a:normAutofit/>
          </a:bodyPr>
          <a:lstStyle/>
          <a:p>
            <a:r>
              <a:rPr lang="es-ES">
                <a:solidFill>
                  <a:schemeClr val="bg1"/>
                </a:solidFill>
              </a:rPr>
              <a:t>Tareas OneDrive</a:t>
            </a:r>
          </a:p>
        </p:txBody>
      </p:sp>
      <p:sp>
        <p:nvSpPr>
          <p:cNvPr id="3" name="Marcador de contenido 2">
            <a:extLst>
              <a:ext uri="{FF2B5EF4-FFF2-40B4-BE49-F238E27FC236}">
                <a16:creationId xmlns:a16="http://schemas.microsoft.com/office/drawing/2014/main" id="{152AF5E4-BE06-36D4-787A-135B8481F59C}"/>
              </a:ext>
            </a:extLst>
          </p:cNvPr>
          <p:cNvSpPr>
            <a:spLocks noGrp="1"/>
          </p:cNvSpPr>
          <p:nvPr>
            <p:ph idx="1"/>
          </p:nvPr>
        </p:nvSpPr>
        <p:spPr>
          <a:xfrm>
            <a:off x="838199" y="2354888"/>
            <a:ext cx="5393361" cy="3525864"/>
          </a:xfrm>
        </p:spPr>
        <p:txBody>
          <a:bodyPr vert="horz" lIns="91440" tIns="45720" rIns="91440" bIns="45720" rtlCol="0">
            <a:normAutofit/>
          </a:bodyPr>
          <a:lstStyle/>
          <a:p>
            <a:r>
              <a:rPr lang="es-ES" sz="2000" dirty="0">
                <a:ea typeface="+mn-lt"/>
                <a:cs typeface="+mn-lt"/>
              </a:rPr>
              <a:t>Crea un archivo y comparte de forma avanzada y segura (Configuración de vínculos)</a:t>
            </a:r>
          </a:p>
          <a:p>
            <a:pPr lvl="2"/>
            <a:r>
              <a:rPr lang="es-ES" dirty="0">
                <a:ea typeface="+mn-lt"/>
                <a:cs typeface="+mn-lt"/>
              </a:rPr>
              <a:t>Con contraseña </a:t>
            </a:r>
          </a:p>
          <a:p>
            <a:pPr lvl="2"/>
            <a:r>
              <a:rPr lang="es-ES" dirty="0">
                <a:ea typeface="+mn-lt"/>
                <a:cs typeface="+mn-lt"/>
              </a:rPr>
              <a:t>Con fecha de expiración</a:t>
            </a:r>
          </a:p>
          <a:p>
            <a:pPr lvl="2"/>
            <a:r>
              <a:rPr lang="es-ES" dirty="0">
                <a:ea typeface="+mn-lt"/>
                <a:cs typeface="+mn-lt"/>
              </a:rPr>
              <a:t>Sólo a personas del entorno @educa.</a:t>
            </a:r>
          </a:p>
          <a:p>
            <a:pPr lvl="2"/>
            <a:r>
              <a:rPr lang="es-ES" b="1" dirty="0">
                <a:ea typeface="+mn-lt"/>
                <a:cs typeface="+mn-lt"/>
              </a:rPr>
              <a:t>Bloquear la descarga</a:t>
            </a:r>
            <a:endParaRPr lang="es-ES" dirty="0">
              <a:ea typeface="+mn-lt"/>
              <a:cs typeface="+mn-lt"/>
            </a:endParaRPr>
          </a:p>
          <a:p>
            <a:pPr lvl="2"/>
            <a:r>
              <a:rPr lang="es-ES" b="1" u="sng" dirty="0">
                <a:ea typeface="+mn-lt"/>
                <a:cs typeface="+mn-lt"/>
              </a:rPr>
              <a:t>Lector inmersivo </a:t>
            </a:r>
          </a:p>
          <a:p>
            <a:pPr marL="914400" lvl="2" indent="0">
              <a:buNone/>
            </a:pPr>
            <a:endParaRPr lang="es-ES" dirty="0">
              <a:ea typeface="+mn-lt"/>
              <a:cs typeface="+mn-lt"/>
            </a:endParaRPr>
          </a:p>
          <a:p>
            <a:r>
              <a:rPr lang="es-ES" sz="2000" dirty="0">
                <a:ea typeface="+mn-lt"/>
                <a:cs typeface="+mn-lt"/>
              </a:rPr>
              <a:t>Solicita a un compañero/a que te envíe un documento.</a:t>
            </a:r>
          </a:p>
        </p:txBody>
      </p:sp>
      <p:pic>
        <p:nvPicPr>
          <p:cNvPr id="5" name="Imagen 4" descr="Interfaz de usuario gráfica">
            <a:extLst>
              <a:ext uri="{FF2B5EF4-FFF2-40B4-BE49-F238E27FC236}">
                <a16:creationId xmlns:a16="http://schemas.microsoft.com/office/drawing/2014/main" id="{1EE9C46B-0322-B893-19D4-9CB4398DB31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886" r="14591"/>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Tree>
    <p:extLst>
      <p:ext uri="{BB962C8B-B14F-4D97-AF65-F5344CB8AC3E}">
        <p14:creationId xmlns:p14="http://schemas.microsoft.com/office/powerpoint/2010/main" val="22759075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0EDB207A-C62E-D9FC-E4F5-FE8301E3D1C4}"/>
              </a:ext>
            </a:extLst>
          </p:cNvPr>
          <p:cNvSpPr>
            <a:spLocks noGrp="1"/>
          </p:cNvSpPr>
          <p:nvPr>
            <p:ph type="body" sz="half" idx="2"/>
          </p:nvPr>
        </p:nvSpPr>
        <p:spPr>
          <a:xfrm>
            <a:off x="838200" y="2634915"/>
            <a:ext cx="5393361" cy="3542047"/>
          </a:xfrm>
        </p:spPr>
        <p:txBody>
          <a:bodyPr vert="horz" lIns="91440" tIns="45720" rIns="91440" bIns="45720" rtlCol="0">
            <a:normAutofit/>
          </a:bodyPr>
          <a:lstStyle/>
          <a:p>
            <a:endParaRPr lang="es-ES" sz="2200"/>
          </a:p>
          <a:p>
            <a:endParaRPr lang="es-ES" sz="2200"/>
          </a:p>
          <a:p>
            <a:endParaRPr lang="es-ES" sz="2200"/>
          </a:p>
          <a:p>
            <a:endParaRPr lang="es-ES" sz="2200"/>
          </a:p>
        </p:txBody>
      </p:sp>
      <p:sp>
        <p:nvSpPr>
          <p:cNvPr id="7" name="Título 1">
            <a:extLst>
              <a:ext uri="{FF2B5EF4-FFF2-40B4-BE49-F238E27FC236}">
                <a16:creationId xmlns:a16="http://schemas.microsoft.com/office/drawing/2014/main" id="{853E236B-74BB-60DE-114E-8109B1F853BD}"/>
              </a:ext>
            </a:extLst>
          </p:cNvPr>
          <p:cNvSpPr>
            <a:spLocks noGrp="1"/>
          </p:cNvSpPr>
          <p:nvPr>
            <p:ph type="title"/>
          </p:nvPr>
        </p:nvSpPr>
        <p:spPr>
          <a:xfrm>
            <a:off x="838200" y="431072"/>
            <a:ext cx="4001034" cy="1003887"/>
          </a:xfrm>
          <a:custGeom>
            <a:avLst/>
            <a:gdLst>
              <a:gd name="connsiteX0" fmla="*/ 0 w 4001034"/>
              <a:gd name="connsiteY0" fmla="*/ 0 h 1003887"/>
              <a:gd name="connsiteX1" fmla="*/ 611587 w 4001034"/>
              <a:gd name="connsiteY1" fmla="*/ 0 h 1003887"/>
              <a:gd name="connsiteX2" fmla="*/ 1103142 w 4001034"/>
              <a:gd name="connsiteY2" fmla="*/ 0 h 1003887"/>
              <a:gd name="connsiteX3" fmla="*/ 1714729 w 4001034"/>
              <a:gd name="connsiteY3" fmla="*/ 0 h 1003887"/>
              <a:gd name="connsiteX4" fmla="*/ 2206284 w 4001034"/>
              <a:gd name="connsiteY4" fmla="*/ 0 h 1003887"/>
              <a:gd name="connsiteX5" fmla="*/ 2817871 w 4001034"/>
              <a:gd name="connsiteY5" fmla="*/ 0 h 1003887"/>
              <a:gd name="connsiteX6" fmla="*/ 3469468 w 4001034"/>
              <a:gd name="connsiteY6" fmla="*/ 0 h 1003887"/>
              <a:gd name="connsiteX7" fmla="*/ 4001034 w 4001034"/>
              <a:gd name="connsiteY7" fmla="*/ 0 h 1003887"/>
              <a:gd name="connsiteX8" fmla="*/ 4001034 w 4001034"/>
              <a:gd name="connsiteY8" fmla="*/ 491905 h 1003887"/>
              <a:gd name="connsiteX9" fmla="*/ 4001034 w 4001034"/>
              <a:gd name="connsiteY9" fmla="*/ 1003887 h 1003887"/>
              <a:gd name="connsiteX10" fmla="*/ 3429458 w 4001034"/>
              <a:gd name="connsiteY10" fmla="*/ 1003887 h 1003887"/>
              <a:gd name="connsiteX11" fmla="*/ 2857881 w 4001034"/>
              <a:gd name="connsiteY11" fmla="*/ 1003887 h 1003887"/>
              <a:gd name="connsiteX12" fmla="*/ 2406336 w 4001034"/>
              <a:gd name="connsiteY12" fmla="*/ 1003887 h 1003887"/>
              <a:gd name="connsiteX13" fmla="*/ 1954791 w 4001034"/>
              <a:gd name="connsiteY13" fmla="*/ 1003887 h 1003887"/>
              <a:gd name="connsiteX14" fmla="*/ 1343204 w 4001034"/>
              <a:gd name="connsiteY14" fmla="*/ 1003887 h 1003887"/>
              <a:gd name="connsiteX15" fmla="*/ 891659 w 4001034"/>
              <a:gd name="connsiteY15" fmla="*/ 1003887 h 1003887"/>
              <a:gd name="connsiteX16" fmla="*/ 0 w 4001034"/>
              <a:gd name="connsiteY16" fmla="*/ 1003887 h 1003887"/>
              <a:gd name="connsiteX17" fmla="*/ 0 w 4001034"/>
              <a:gd name="connsiteY17" fmla="*/ 491905 h 1003887"/>
              <a:gd name="connsiteX18" fmla="*/ 0 w 4001034"/>
              <a:gd name="connsiteY18" fmla="*/ 0 h 100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1034" h="1003887" fill="none" extrusionOk="0">
                <a:moveTo>
                  <a:pt x="0" y="0"/>
                </a:moveTo>
                <a:cubicBezTo>
                  <a:pt x="300504" y="-56271"/>
                  <a:pt x="405689" y="57640"/>
                  <a:pt x="611587" y="0"/>
                </a:cubicBezTo>
                <a:cubicBezTo>
                  <a:pt x="817485" y="-57640"/>
                  <a:pt x="894073" y="12621"/>
                  <a:pt x="1103142" y="0"/>
                </a:cubicBezTo>
                <a:cubicBezTo>
                  <a:pt x="1312212" y="-12621"/>
                  <a:pt x="1520638" y="41527"/>
                  <a:pt x="1714729" y="0"/>
                </a:cubicBezTo>
                <a:cubicBezTo>
                  <a:pt x="1908820" y="-41527"/>
                  <a:pt x="2087639" y="32327"/>
                  <a:pt x="2206284" y="0"/>
                </a:cubicBezTo>
                <a:cubicBezTo>
                  <a:pt x="2324929" y="-32327"/>
                  <a:pt x="2603972" y="60246"/>
                  <a:pt x="2817871" y="0"/>
                </a:cubicBezTo>
                <a:cubicBezTo>
                  <a:pt x="3031770" y="-60246"/>
                  <a:pt x="3263064" y="42476"/>
                  <a:pt x="3469468" y="0"/>
                </a:cubicBezTo>
                <a:cubicBezTo>
                  <a:pt x="3675872" y="-42476"/>
                  <a:pt x="3840024" y="42456"/>
                  <a:pt x="4001034" y="0"/>
                </a:cubicBezTo>
                <a:cubicBezTo>
                  <a:pt x="4002194" y="130289"/>
                  <a:pt x="3979391" y="264130"/>
                  <a:pt x="4001034" y="491905"/>
                </a:cubicBezTo>
                <a:cubicBezTo>
                  <a:pt x="4022677" y="719680"/>
                  <a:pt x="3964501" y="845765"/>
                  <a:pt x="4001034" y="1003887"/>
                </a:cubicBezTo>
                <a:cubicBezTo>
                  <a:pt x="3812131" y="1007372"/>
                  <a:pt x="3577402" y="1002864"/>
                  <a:pt x="3429458" y="1003887"/>
                </a:cubicBezTo>
                <a:cubicBezTo>
                  <a:pt x="3281514" y="1004910"/>
                  <a:pt x="3103012" y="943228"/>
                  <a:pt x="2857881" y="1003887"/>
                </a:cubicBezTo>
                <a:cubicBezTo>
                  <a:pt x="2612750" y="1064546"/>
                  <a:pt x="2598774" y="953249"/>
                  <a:pt x="2406336" y="1003887"/>
                </a:cubicBezTo>
                <a:cubicBezTo>
                  <a:pt x="2213899" y="1054525"/>
                  <a:pt x="2051692" y="954028"/>
                  <a:pt x="1954791" y="1003887"/>
                </a:cubicBezTo>
                <a:cubicBezTo>
                  <a:pt x="1857891" y="1053746"/>
                  <a:pt x="1510698" y="957355"/>
                  <a:pt x="1343204" y="1003887"/>
                </a:cubicBezTo>
                <a:cubicBezTo>
                  <a:pt x="1175710" y="1050419"/>
                  <a:pt x="1010291" y="990780"/>
                  <a:pt x="891659" y="1003887"/>
                </a:cubicBezTo>
                <a:cubicBezTo>
                  <a:pt x="773027" y="1016994"/>
                  <a:pt x="391386" y="956336"/>
                  <a:pt x="0" y="1003887"/>
                </a:cubicBezTo>
                <a:cubicBezTo>
                  <a:pt x="-44344" y="763167"/>
                  <a:pt x="42583" y="742772"/>
                  <a:pt x="0" y="491905"/>
                </a:cubicBezTo>
                <a:cubicBezTo>
                  <a:pt x="-42583" y="241038"/>
                  <a:pt x="4925" y="228192"/>
                  <a:pt x="0" y="0"/>
                </a:cubicBezTo>
                <a:close/>
              </a:path>
              <a:path w="4001034" h="1003887" stroke="0" extrusionOk="0">
                <a:moveTo>
                  <a:pt x="0" y="0"/>
                </a:moveTo>
                <a:cubicBezTo>
                  <a:pt x="165216" y="-52751"/>
                  <a:pt x="497995" y="14332"/>
                  <a:pt x="651597" y="0"/>
                </a:cubicBezTo>
                <a:cubicBezTo>
                  <a:pt x="805199" y="-14332"/>
                  <a:pt x="901871" y="51400"/>
                  <a:pt x="1103142" y="0"/>
                </a:cubicBezTo>
                <a:cubicBezTo>
                  <a:pt x="1304414" y="-51400"/>
                  <a:pt x="1461957" y="7281"/>
                  <a:pt x="1594698" y="0"/>
                </a:cubicBezTo>
                <a:cubicBezTo>
                  <a:pt x="1727439" y="-7281"/>
                  <a:pt x="2063841" y="51370"/>
                  <a:pt x="2206284" y="0"/>
                </a:cubicBezTo>
                <a:cubicBezTo>
                  <a:pt x="2348727" y="-51370"/>
                  <a:pt x="2677544" y="24072"/>
                  <a:pt x="2857881" y="0"/>
                </a:cubicBezTo>
                <a:cubicBezTo>
                  <a:pt x="3038218" y="-24072"/>
                  <a:pt x="3195268" y="14664"/>
                  <a:pt x="3309427" y="0"/>
                </a:cubicBezTo>
                <a:cubicBezTo>
                  <a:pt x="3423586" y="-14664"/>
                  <a:pt x="3700888" y="46775"/>
                  <a:pt x="4001034" y="0"/>
                </a:cubicBezTo>
                <a:cubicBezTo>
                  <a:pt x="4022723" y="245984"/>
                  <a:pt x="4000510" y="301813"/>
                  <a:pt x="4001034" y="511982"/>
                </a:cubicBezTo>
                <a:cubicBezTo>
                  <a:pt x="4001558" y="722151"/>
                  <a:pt x="3947749" y="876326"/>
                  <a:pt x="4001034" y="1003887"/>
                </a:cubicBezTo>
                <a:cubicBezTo>
                  <a:pt x="3859730" y="1014645"/>
                  <a:pt x="3771845" y="975253"/>
                  <a:pt x="3549489" y="1003887"/>
                </a:cubicBezTo>
                <a:cubicBezTo>
                  <a:pt x="3327134" y="1032521"/>
                  <a:pt x="3132890" y="935532"/>
                  <a:pt x="2897892" y="1003887"/>
                </a:cubicBezTo>
                <a:cubicBezTo>
                  <a:pt x="2662894" y="1072242"/>
                  <a:pt x="2542845" y="990541"/>
                  <a:pt x="2286305" y="1003887"/>
                </a:cubicBezTo>
                <a:cubicBezTo>
                  <a:pt x="2029765" y="1017233"/>
                  <a:pt x="1904069" y="982014"/>
                  <a:pt x="1634708" y="1003887"/>
                </a:cubicBezTo>
                <a:cubicBezTo>
                  <a:pt x="1365347" y="1025760"/>
                  <a:pt x="1224424" y="959950"/>
                  <a:pt x="983111" y="1003887"/>
                </a:cubicBezTo>
                <a:cubicBezTo>
                  <a:pt x="741798" y="1047824"/>
                  <a:pt x="322152" y="967093"/>
                  <a:pt x="0" y="1003887"/>
                </a:cubicBezTo>
                <a:cubicBezTo>
                  <a:pt x="-56220" y="859563"/>
                  <a:pt x="24275" y="638813"/>
                  <a:pt x="0" y="532060"/>
                </a:cubicBezTo>
                <a:cubicBezTo>
                  <a:pt x="-24275" y="425307"/>
                  <a:pt x="4278" y="174985"/>
                  <a:pt x="0" y="0"/>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1"/>
            </a:solidFill>
            <a:extLst>
              <a:ext uri="{C807C97D-BFC1-408E-A445-0C87EB9F89A2}">
                <ask:lineSketchStyleProps xmlns:ask="http://schemas.microsoft.com/office/drawing/2018/sketchyshapes" sd="2401878252">
                  <ask:type>
                    <ask:lineSketchScribble/>
                  </ask:type>
                </ask:lineSketchStyleProps>
              </a:ext>
            </a:extLst>
          </a:ln>
        </p:spPr>
        <p:txBody>
          <a:bodyPr vert="horz" lIns="91440" tIns="45720" rIns="91440" bIns="45720" rtlCol="0" anchor="b">
            <a:normAutofit/>
          </a:bodyPr>
          <a:lstStyle/>
          <a:p>
            <a:r>
              <a:rPr lang="es-ES" sz="6000">
                <a:solidFill>
                  <a:schemeClr val="bg1"/>
                </a:solidFill>
              </a:rPr>
              <a:t>Tarea _</a:t>
            </a:r>
            <a:endParaRPr lang="es-ES" sz="6000" kern="1200">
              <a:solidFill>
                <a:schemeClr val="bg1"/>
              </a:solidFill>
              <a:latin typeface="+mj-lt"/>
              <a:ea typeface="+mj-ea"/>
              <a:cs typeface="+mj-cs"/>
            </a:endParaRPr>
          </a:p>
        </p:txBody>
      </p:sp>
      <p:sp>
        <p:nvSpPr>
          <p:cNvPr id="3" name="CuadroTexto 2">
            <a:extLst>
              <a:ext uri="{FF2B5EF4-FFF2-40B4-BE49-F238E27FC236}">
                <a16:creationId xmlns:a16="http://schemas.microsoft.com/office/drawing/2014/main" id="{2C11BED4-E8D7-2D00-5D0A-23D876E86FD3}"/>
              </a:ext>
            </a:extLst>
          </p:cNvPr>
          <p:cNvSpPr txBox="1"/>
          <p:nvPr/>
        </p:nvSpPr>
        <p:spPr>
          <a:xfrm>
            <a:off x="838200" y="2178643"/>
            <a:ext cx="6067926" cy="2568395"/>
          </a:xfrm>
          <a:prstGeom prst="rect">
            <a:avLst/>
          </a:prstGeom>
          <a:noFill/>
        </p:spPr>
        <p:txBody>
          <a:bodyPr wrap="square">
            <a:spAutoFit/>
          </a:bodyPr>
          <a:lstStyle/>
          <a:p>
            <a:pPr marL="0" indent="0">
              <a:buNone/>
            </a:pPr>
            <a:r>
              <a:rPr lang="es-ES" sz="4000" dirty="0"/>
              <a:t>Crea una carpeta en OneDrive y mete dentro un documento Word.</a:t>
            </a:r>
            <a:endParaRPr lang="es-ES" sz="4000" kern="1200" dirty="0">
              <a:latin typeface="+mn-lt"/>
              <a:ea typeface="+mn-ea"/>
              <a:cs typeface="+mn-cs"/>
            </a:endParaRPr>
          </a:p>
          <a:p>
            <a:pPr>
              <a:lnSpc>
                <a:spcPct val="107000"/>
              </a:lnSpc>
              <a:spcAft>
                <a:spcPts val="800"/>
              </a:spcAft>
            </a:pPr>
            <a:endParaRPr lang="es-E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descr="Un dibujo de una cara feliz&#10;&#10;Descripción generada automáticamente con confianza baja">
            <a:extLst>
              <a:ext uri="{FF2B5EF4-FFF2-40B4-BE49-F238E27FC236}">
                <a16:creationId xmlns:a16="http://schemas.microsoft.com/office/drawing/2014/main" id="{C85CD21A-6A89-51BA-300F-44D40821603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289294" y="1819971"/>
            <a:ext cx="4320892" cy="2768072"/>
          </a:xfrm>
          <a:prstGeom prst="rect">
            <a:avLst/>
          </a:prstGeom>
        </p:spPr>
      </p:pic>
    </p:spTree>
    <p:extLst>
      <p:ext uri="{BB962C8B-B14F-4D97-AF65-F5344CB8AC3E}">
        <p14:creationId xmlns:p14="http://schemas.microsoft.com/office/powerpoint/2010/main" val="2018274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C51AC0C9-A830-A135-1A24-44D857868296}"/>
              </a:ext>
            </a:extLst>
          </p:cNvPr>
          <p:cNvSpPr>
            <a:spLocks noGrp="1"/>
          </p:cNvSpPr>
          <p:nvPr>
            <p:ph type="body" idx="1"/>
          </p:nvPr>
        </p:nvSpPr>
        <p:spPr>
          <a:xfrm>
            <a:off x="6176756" y="2296263"/>
            <a:ext cx="5157787" cy="597567"/>
          </a:xfrm>
        </p:spPr>
        <p:txBody>
          <a:bodyPr/>
          <a:lstStyle/>
          <a:p>
            <a:pPr algn="ctr"/>
            <a:r>
              <a:rPr lang="es-ES"/>
              <a:t>Usuarios</a:t>
            </a:r>
          </a:p>
        </p:txBody>
      </p:sp>
      <p:sp>
        <p:nvSpPr>
          <p:cNvPr id="4" name="Marcador de contenido 3">
            <a:extLst>
              <a:ext uri="{FF2B5EF4-FFF2-40B4-BE49-F238E27FC236}">
                <a16:creationId xmlns:a16="http://schemas.microsoft.com/office/drawing/2014/main" id="{828817AC-D8D4-B474-C845-645B7EC3D8A9}"/>
              </a:ext>
            </a:extLst>
          </p:cNvPr>
          <p:cNvSpPr>
            <a:spLocks noGrp="1"/>
          </p:cNvSpPr>
          <p:nvPr>
            <p:ph sz="half" idx="2"/>
          </p:nvPr>
        </p:nvSpPr>
        <p:spPr>
          <a:xfrm>
            <a:off x="6396784" y="3117292"/>
            <a:ext cx="4937760" cy="1444512"/>
          </a:xfrm>
        </p:spPr>
        <p:txBody>
          <a:bodyPr vert="horz" lIns="91440" tIns="45720" rIns="91440" bIns="45720" rtlCol="0" anchor="t">
            <a:normAutofit/>
          </a:bodyPr>
          <a:lstStyle/>
          <a:p>
            <a:pPr algn="ctr"/>
            <a:r>
              <a:rPr lang="es-ES"/>
              <a:t>Medidas que se deben tomar en los dispositivos de los usuarios. </a:t>
            </a:r>
            <a:r>
              <a:rPr lang="es-ES" sz="2000" i="1"/>
              <a:t>(Docentes y alumnos)</a:t>
            </a:r>
            <a:endParaRPr lang="es-ES" i="1"/>
          </a:p>
        </p:txBody>
      </p:sp>
      <p:sp>
        <p:nvSpPr>
          <p:cNvPr id="5" name="Marcador de texto 4">
            <a:extLst>
              <a:ext uri="{FF2B5EF4-FFF2-40B4-BE49-F238E27FC236}">
                <a16:creationId xmlns:a16="http://schemas.microsoft.com/office/drawing/2014/main" id="{A7427764-2707-C6EB-F005-820C50928419}"/>
              </a:ext>
            </a:extLst>
          </p:cNvPr>
          <p:cNvSpPr>
            <a:spLocks noGrp="1"/>
          </p:cNvSpPr>
          <p:nvPr>
            <p:ph type="body" sz="quarter" idx="3"/>
          </p:nvPr>
        </p:nvSpPr>
        <p:spPr>
          <a:xfrm>
            <a:off x="993568" y="2348449"/>
            <a:ext cx="5183188" cy="597566"/>
          </a:xfrm>
        </p:spPr>
        <p:txBody>
          <a:bodyPr/>
          <a:lstStyle/>
          <a:p>
            <a:pPr algn="ctr"/>
            <a:r>
              <a:rPr lang="es-ES"/>
              <a:t>Organización</a:t>
            </a:r>
          </a:p>
        </p:txBody>
      </p:sp>
      <p:sp>
        <p:nvSpPr>
          <p:cNvPr id="6" name="Marcador de contenido 5">
            <a:extLst>
              <a:ext uri="{FF2B5EF4-FFF2-40B4-BE49-F238E27FC236}">
                <a16:creationId xmlns:a16="http://schemas.microsoft.com/office/drawing/2014/main" id="{4DB43B1F-8D56-FA2C-22E0-FDFEF1F2F475}"/>
              </a:ext>
            </a:extLst>
          </p:cNvPr>
          <p:cNvSpPr>
            <a:spLocks noGrp="1"/>
          </p:cNvSpPr>
          <p:nvPr>
            <p:ph sz="quarter" idx="4"/>
          </p:nvPr>
        </p:nvSpPr>
        <p:spPr>
          <a:xfrm>
            <a:off x="1253373" y="3117292"/>
            <a:ext cx="4923383" cy="1444511"/>
          </a:xfrm>
        </p:spPr>
        <p:txBody>
          <a:bodyPr vert="horz" lIns="91440" tIns="45720" rIns="91440" bIns="45720" rtlCol="0" anchor="t">
            <a:normAutofit/>
          </a:bodyPr>
          <a:lstStyle/>
          <a:p>
            <a:pPr algn="ctr"/>
            <a:r>
              <a:rPr lang="es-ES"/>
              <a:t>Medidas que se deben tomar en los equipos del centro y redes.</a:t>
            </a:r>
          </a:p>
        </p:txBody>
      </p:sp>
      <p:pic>
        <p:nvPicPr>
          <p:cNvPr id="8" name="Imagen 7" descr="Interfaz de usuario gráfica, Aplicación, Icono&#10;&#10;Descripción generada automáticamente">
            <a:extLst>
              <a:ext uri="{FF2B5EF4-FFF2-40B4-BE49-F238E27FC236}">
                <a16:creationId xmlns:a16="http://schemas.microsoft.com/office/drawing/2014/main" id="{176A14D9-F4FE-9D45-9FE1-6AB01B3B05ED}"/>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556046" y="4579049"/>
            <a:ext cx="3163328" cy="2114157"/>
          </a:xfrm>
          <a:prstGeom prst="rect">
            <a:avLst/>
          </a:prstGeom>
        </p:spPr>
      </p:pic>
      <p:pic>
        <p:nvPicPr>
          <p:cNvPr id="10" name="Imagen 9" descr="Un dibujo de una caricatura&#10;&#10;Descripción generada automáticamente con confianza baja">
            <a:extLst>
              <a:ext uri="{FF2B5EF4-FFF2-40B4-BE49-F238E27FC236}">
                <a16:creationId xmlns:a16="http://schemas.microsoft.com/office/drawing/2014/main" id="{B96C09A8-FCF5-7178-6B67-C8166D4F735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523743" y="4372821"/>
            <a:ext cx="2594167" cy="2256926"/>
          </a:xfrm>
          <a:prstGeom prst="rect">
            <a:avLst/>
          </a:prstGeom>
        </p:spPr>
      </p:pic>
      <p:sp>
        <p:nvSpPr>
          <p:cNvPr id="13" name="Rectangle 16">
            <a:extLst>
              <a:ext uri="{FF2B5EF4-FFF2-40B4-BE49-F238E27FC236}">
                <a16:creationId xmlns:a16="http://schemas.microsoft.com/office/drawing/2014/main" id="{C41742D8-A6D1-4B8A-78A3-9F0F1EE34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Título 8">
            <a:extLst>
              <a:ext uri="{FF2B5EF4-FFF2-40B4-BE49-F238E27FC236}">
                <a16:creationId xmlns:a16="http://schemas.microsoft.com/office/drawing/2014/main" id="{AE6E8B01-4F0A-B38D-0D31-6E68D1E51594}"/>
              </a:ext>
            </a:extLst>
          </p:cNvPr>
          <p:cNvSpPr>
            <a:spLocks noGrp="1"/>
          </p:cNvSpPr>
          <p:nvPr>
            <p:ph type="title"/>
          </p:nvPr>
        </p:nvSpPr>
        <p:spPr>
          <a:xfrm>
            <a:off x="918957" y="741177"/>
            <a:ext cx="10515600" cy="1325563"/>
          </a:xfrm>
        </p:spPr>
        <p:txBody>
          <a:bodyPr/>
          <a:lstStyle/>
          <a:p>
            <a:r>
              <a:rPr lang="es-ES">
                <a:solidFill>
                  <a:schemeClr val="bg1"/>
                </a:solidFill>
                <a:cs typeface="Calibri Light"/>
              </a:rPr>
              <a:t>Dos focos</a:t>
            </a:r>
          </a:p>
        </p:txBody>
      </p:sp>
    </p:spTree>
    <p:extLst>
      <p:ext uri="{BB962C8B-B14F-4D97-AF65-F5344CB8AC3E}">
        <p14:creationId xmlns:p14="http://schemas.microsoft.com/office/powerpoint/2010/main" val="14113499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0EDB207A-C62E-D9FC-E4F5-FE8301E3D1C4}"/>
              </a:ext>
            </a:extLst>
          </p:cNvPr>
          <p:cNvSpPr>
            <a:spLocks noGrp="1"/>
          </p:cNvSpPr>
          <p:nvPr>
            <p:ph type="body" sz="half" idx="2"/>
          </p:nvPr>
        </p:nvSpPr>
        <p:spPr>
          <a:xfrm>
            <a:off x="838200" y="2634915"/>
            <a:ext cx="5393361" cy="3542047"/>
          </a:xfrm>
        </p:spPr>
        <p:txBody>
          <a:bodyPr vert="horz" lIns="91440" tIns="45720" rIns="91440" bIns="45720" rtlCol="0">
            <a:normAutofit/>
          </a:bodyPr>
          <a:lstStyle/>
          <a:p>
            <a:endParaRPr lang="es-ES" sz="2200"/>
          </a:p>
          <a:p>
            <a:endParaRPr lang="es-ES" sz="2200"/>
          </a:p>
          <a:p>
            <a:endParaRPr lang="es-ES" sz="2200"/>
          </a:p>
          <a:p>
            <a:endParaRPr lang="es-ES" sz="2200"/>
          </a:p>
        </p:txBody>
      </p:sp>
      <p:sp>
        <p:nvSpPr>
          <p:cNvPr id="7" name="Título 1">
            <a:extLst>
              <a:ext uri="{FF2B5EF4-FFF2-40B4-BE49-F238E27FC236}">
                <a16:creationId xmlns:a16="http://schemas.microsoft.com/office/drawing/2014/main" id="{853E236B-74BB-60DE-114E-8109B1F853BD}"/>
              </a:ext>
            </a:extLst>
          </p:cNvPr>
          <p:cNvSpPr>
            <a:spLocks noGrp="1"/>
          </p:cNvSpPr>
          <p:nvPr>
            <p:ph type="title"/>
          </p:nvPr>
        </p:nvSpPr>
        <p:spPr>
          <a:xfrm>
            <a:off x="838200" y="431072"/>
            <a:ext cx="4001034" cy="1003887"/>
          </a:xfrm>
          <a:custGeom>
            <a:avLst/>
            <a:gdLst>
              <a:gd name="connsiteX0" fmla="*/ 0 w 4001034"/>
              <a:gd name="connsiteY0" fmla="*/ 0 h 1003887"/>
              <a:gd name="connsiteX1" fmla="*/ 611587 w 4001034"/>
              <a:gd name="connsiteY1" fmla="*/ 0 h 1003887"/>
              <a:gd name="connsiteX2" fmla="*/ 1103142 w 4001034"/>
              <a:gd name="connsiteY2" fmla="*/ 0 h 1003887"/>
              <a:gd name="connsiteX3" fmla="*/ 1714729 w 4001034"/>
              <a:gd name="connsiteY3" fmla="*/ 0 h 1003887"/>
              <a:gd name="connsiteX4" fmla="*/ 2206284 w 4001034"/>
              <a:gd name="connsiteY4" fmla="*/ 0 h 1003887"/>
              <a:gd name="connsiteX5" fmla="*/ 2817871 w 4001034"/>
              <a:gd name="connsiteY5" fmla="*/ 0 h 1003887"/>
              <a:gd name="connsiteX6" fmla="*/ 3469468 w 4001034"/>
              <a:gd name="connsiteY6" fmla="*/ 0 h 1003887"/>
              <a:gd name="connsiteX7" fmla="*/ 4001034 w 4001034"/>
              <a:gd name="connsiteY7" fmla="*/ 0 h 1003887"/>
              <a:gd name="connsiteX8" fmla="*/ 4001034 w 4001034"/>
              <a:gd name="connsiteY8" fmla="*/ 491905 h 1003887"/>
              <a:gd name="connsiteX9" fmla="*/ 4001034 w 4001034"/>
              <a:gd name="connsiteY9" fmla="*/ 1003887 h 1003887"/>
              <a:gd name="connsiteX10" fmla="*/ 3429458 w 4001034"/>
              <a:gd name="connsiteY10" fmla="*/ 1003887 h 1003887"/>
              <a:gd name="connsiteX11" fmla="*/ 2857881 w 4001034"/>
              <a:gd name="connsiteY11" fmla="*/ 1003887 h 1003887"/>
              <a:gd name="connsiteX12" fmla="*/ 2406336 w 4001034"/>
              <a:gd name="connsiteY12" fmla="*/ 1003887 h 1003887"/>
              <a:gd name="connsiteX13" fmla="*/ 1954791 w 4001034"/>
              <a:gd name="connsiteY13" fmla="*/ 1003887 h 1003887"/>
              <a:gd name="connsiteX14" fmla="*/ 1343204 w 4001034"/>
              <a:gd name="connsiteY14" fmla="*/ 1003887 h 1003887"/>
              <a:gd name="connsiteX15" fmla="*/ 891659 w 4001034"/>
              <a:gd name="connsiteY15" fmla="*/ 1003887 h 1003887"/>
              <a:gd name="connsiteX16" fmla="*/ 0 w 4001034"/>
              <a:gd name="connsiteY16" fmla="*/ 1003887 h 1003887"/>
              <a:gd name="connsiteX17" fmla="*/ 0 w 4001034"/>
              <a:gd name="connsiteY17" fmla="*/ 491905 h 1003887"/>
              <a:gd name="connsiteX18" fmla="*/ 0 w 4001034"/>
              <a:gd name="connsiteY18" fmla="*/ 0 h 100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1034" h="1003887" fill="none" extrusionOk="0">
                <a:moveTo>
                  <a:pt x="0" y="0"/>
                </a:moveTo>
                <a:cubicBezTo>
                  <a:pt x="300504" y="-56271"/>
                  <a:pt x="405689" y="57640"/>
                  <a:pt x="611587" y="0"/>
                </a:cubicBezTo>
                <a:cubicBezTo>
                  <a:pt x="817485" y="-57640"/>
                  <a:pt x="894073" y="12621"/>
                  <a:pt x="1103142" y="0"/>
                </a:cubicBezTo>
                <a:cubicBezTo>
                  <a:pt x="1312212" y="-12621"/>
                  <a:pt x="1520638" y="41527"/>
                  <a:pt x="1714729" y="0"/>
                </a:cubicBezTo>
                <a:cubicBezTo>
                  <a:pt x="1908820" y="-41527"/>
                  <a:pt x="2087639" y="32327"/>
                  <a:pt x="2206284" y="0"/>
                </a:cubicBezTo>
                <a:cubicBezTo>
                  <a:pt x="2324929" y="-32327"/>
                  <a:pt x="2603972" y="60246"/>
                  <a:pt x="2817871" y="0"/>
                </a:cubicBezTo>
                <a:cubicBezTo>
                  <a:pt x="3031770" y="-60246"/>
                  <a:pt x="3263064" y="42476"/>
                  <a:pt x="3469468" y="0"/>
                </a:cubicBezTo>
                <a:cubicBezTo>
                  <a:pt x="3675872" y="-42476"/>
                  <a:pt x="3840024" y="42456"/>
                  <a:pt x="4001034" y="0"/>
                </a:cubicBezTo>
                <a:cubicBezTo>
                  <a:pt x="4002194" y="130289"/>
                  <a:pt x="3979391" y="264130"/>
                  <a:pt x="4001034" y="491905"/>
                </a:cubicBezTo>
                <a:cubicBezTo>
                  <a:pt x="4022677" y="719680"/>
                  <a:pt x="3964501" y="845765"/>
                  <a:pt x="4001034" y="1003887"/>
                </a:cubicBezTo>
                <a:cubicBezTo>
                  <a:pt x="3812131" y="1007372"/>
                  <a:pt x="3577402" y="1002864"/>
                  <a:pt x="3429458" y="1003887"/>
                </a:cubicBezTo>
                <a:cubicBezTo>
                  <a:pt x="3281514" y="1004910"/>
                  <a:pt x="3103012" y="943228"/>
                  <a:pt x="2857881" y="1003887"/>
                </a:cubicBezTo>
                <a:cubicBezTo>
                  <a:pt x="2612750" y="1064546"/>
                  <a:pt x="2598774" y="953249"/>
                  <a:pt x="2406336" y="1003887"/>
                </a:cubicBezTo>
                <a:cubicBezTo>
                  <a:pt x="2213899" y="1054525"/>
                  <a:pt x="2051692" y="954028"/>
                  <a:pt x="1954791" y="1003887"/>
                </a:cubicBezTo>
                <a:cubicBezTo>
                  <a:pt x="1857891" y="1053746"/>
                  <a:pt x="1510698" y="957355"/>
                  <a:pt x="1343204" y="1003887"/>
                </a:cubicBezTo>
                <a:cubicBezTo>
                  <a:pt x="1175710" y="1050419"/>
                  <a:pt x="1010291" y="990780"/>
                  <a:pt x="891659" y="1003887"/>
                </a:cubicBezTo>
                <a:cubicBezTo>
                  <a:pt x="773027" y="1016994"/>
                  <a:pt x="391386" y="956336"/>
                  <a:pt x="0" y="1003887"/>
                </a:cubicBezTo>
                <a:cubicBezTo>
                  <a:pt x="-44344" y="763167"/>
                  <a:pt x="42583" y="742772"/>
                  <a:pt x="0" y="491905"/>
                </a:cubicBezTo>
                <a:cubicBezTo>
                  <a:pt x="-42583" y="241038"/>
                  <a:pt x="4925" y="228192"/>
                  <a:pt x="0" y="0"/>
                </a:cubicBezTo>
                <a:close/>
              </a:path>
              <a:path w="4001034" h="1003887" stroke="0" extrusionOk="0">
                <a:moveTo>
                  <a:pt x="0" y="0"/>
                </a:moveTo>
                <a:cubicBezTo>
                  <a:pt x="165216" y="-52751"/>
                  <a:pt x="497995" y="14332"/>
                  <a:pt x="651597" y="0"/>
                </a:cubicBezTo>
                <a:cubicBezTo>
                  <a:pt x="805199" y="-14332"/>
                  <a:pt x="901871" y="51400"/>
                  <a:pt x="1103142" y="0"/>
                </a:cubicBezTo>
                <a:cubicBezTo>
                  <a:pt x="1304414" y="-51400"/>
                  <a:pt x="1461957" y="7281"/>
                  <a:pt x="1594698" y="0"/>
                </a:cubicBezTo>
                <a:cubicBezTo>
                  <a:pt x="1727439" y="-7281"/>
                  <a:pt x="2063841" y="51370"/>
                  <a:pt x="2206284" y="0"/>
                </a:cubicBezTo>
                <a:cubicBezTo>
                  <a:pt x="2348727" y="-51370"/>
                  <a:pt x="2677544" y="24072"/>
                  <a:pt x="2857881" y="0"/>
                </a:cubicBezTo>
                <a:cubicBezTo>
                  <a:pt x="3038218" y="-24072"/>
                  <a:pt x="3195268" y="14664"/>
                  <a:pt x="3309427" y="0"/>
                </a:cubicBezTo>
                <a:cubicBezTo>
                  <a:pt x="3423586" y="-14664"/>
                  <a:pt x="3700888" y="46775"/>
                  <a:pt x="4001034" y="0"/>
                </a:cubicBezTo>
                <a:cubicBezTo>
                  <a:pt x="4022723" y="245984"/>
                  <a:pt x="4000510" y="301813"/>
                  <a:pt x="4001034" y="511982"/>
                </a:cubicBezTo>
                <a:cubicBezTo>
                  <a:pt x="4001558" y="722151"/>
                  <a:pt x="3947749" y="876326"/>
                  <a:pt x="4001034" y="1003887"/>
                </a:cubicBezTo>
                <a:cubicBezTo>
                  <a:pt x="3859730" y="1014645"/>
                  <a:pt x="3771845" y="975253"/>
                  <a:pt x="3549489" y="1003887"/>
                </a:cubicBezTo>
                <a:cubicBezTo>
                  <a:pt x="3327134" y="1032521"/>
                  <a:pt x="3132890" y="935532"/>
                  <a:pt x="2897892" y="1003887"/>
                </a:cubicBezTo>
                <a:cubicBezTo>
                  <a:pt x="2662894" y="1072242"/>
                  <a:pt x="2542845" y="990541"/>
                  <a:pt x="2286305" y="1003887"/>
                </a:cubicBezTo>
                <a:cubicBezTo>
                  <a:pt x="2029765" y="1017233"/>
                  <a:pt x="1904069" y="982014"/>
                  <a:pt x="1634708" y="1003887"/>
                </a:cubicBezTo>
                <a:cubicBezTo>
                  <a:pt x="1365347" y="1025760"/>
                  <a:pt x="1224424" y="959950"/>
                  <a:pt x="983111" y="1003887"/>
                </a:cubicBezTo>
                <a:cubicBezTo>
                  <a:pt x="741798" y="1047824"/>
                  <a:pt x="322152" y="967093"/>
                  <a:pt x="0" y="1003887"/>
                </a:cubicBezTo>
                <a:cubicBezTo>
                  <a:pt x="-56220" y="859563"/>
                  <a:pt x="24275" y="638813"/>
                  <a:pt x="0" y="532060"/>
                </a:cubicBezTo>
                <a:cubicBezTo>
                  <a:pt x="-24275" y="425307"/>
                  <a:pt x="4278" y="174985"/>
                  <a:pt x="0" y="0"/>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1"/>
            </a:solidFill>
            <a:extLst>
              <a:ext uri="{C807C97D-BFC1-408E-A445-0C87EB9F89A2}">
                <ask:lineSketchStyleProps xmlns:ask="http://schemas.microsoft.com/office/drawing/2018/sketchyshapes" sd="2401878252">
                  <ask:type>
                    <ask:lineSketchScribble/>
                  </ask:type>
                </ask:lineSketchStyleProps>
              </a:ext>
            </a:extLst>
          </a:ln>
        </p:spPr>
        <p:txBody>
          <a:bodyPr vert="horz" lIns="91440" tIns="45720" rIns="91440" bIns="45720" rtlCol="0" anchor="b">
            <a:normAutofit/>
          </a:bodyPr>
          <a:lstStyle/>
          <a:p>
            <a:r>
              <a:rPr lang="es-ES" sz="6000">
                <a:solidFill>
                  <a:schemeClr val="bg1"/>
                </a:solidFill>
              </a:rPr>
              <a:t>Tarea _</a:t>
            </a:r>
            <a:endParaRPr lang="es-ES" sz="6000" kern="1200">
              <a:solidFill>
                <a:schemeClr val="bg1"/>
              </a:solidFill>
              <a:latin typeface="+mj-lt"/>
              <a:ea typeface="+mj-ea"/>
              <a:cs typeface="+mj-cs"/>
            </a:endParaRPr>
          </a:p>
        </p:txBody>
      </p:sp>
      <p:sp>
        <p:nvSpPr>
          <p:cNvPr id="3" name="CuadroTexto 2">
            <a:extLst>
              <a:ext uri="{FF2B5EF4-FFF2-40B4-BE49-F238E27FC236}">
                <a16:creationId xmlns:a16="http://schemas.microsoft.com/office/drawing/2014/main" id="{2C11BED4-E8D7-2D00-5D0A-23D876E86FD3}"/>
              </a:ext>
            </a:extLst>
          </p:cNvPr>
          <p:cNvSpPr txBox="1"/>
          <p:nvPr/>
        </p:nvSpPr>
        <p:spPr>
          <a:xfrm>
            <a:off x="838200" y="2178643"/>
            <a:ext cx="6067926" cy="4045723"/>
          </a:xfrm>
          <a:prstGeom prst="rect">
            <a:avLst/>
          </a:prstGeom>
          <a:noFill/>
        </p:spPr>
        <p:txBody>
          <a:bodyPr wrap="square">
            <a:spAutoFit/>
          </a:bodyPr>
          <a:lstStyle/>
          <a:p>
            <a:pPr marL="0" indent="0">
              <a:buNone/>
            </a:pPr>
            <a:r>
              <a:rPr lang="es-ES" sz="3600"/>
              <a:t>Compártela con Arturo Mediavilla </a:t>
            </a:r>
            <a:r>
              <a:rPr lang="es-ES" sz="3600" dirty="0"/>
              <a:t>Cabrejas</a:t>
            </a:r>
            <a:r>
              <a:rPr lang="es-ES" sz="3600"/>
              <a:t> con permiso de edición.</a:t>
            </a:r>
          </a:p>
          <a:p>
            <a:pPr marL="0" indent="0">
              <a:buNone/>
            </a:pPr>
            <a:r>
              <a:rPr lang="es-ES" sz="3600"/>
              <a:t>Y con cualquiera que tenga el enlace con permiso de sólo lectura.</a:t>
            </a:r>
          </a:p>
          <a:p>
            <a:pPr>
              <a:lnSpc>
                <a:spcPct val="107000"/>
              </a:lnSpc>
              <a:spcAft>
                <a:spcPts val="800"/>
              </a:spcAft>
            </a:pPr>
            <a:endParaRPr lang="es-ES" sz="4000"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descr="Un dibujo de una cara feliz&#10;&#10;Descripción generada automáticamente con confianza baja">
            <a:extLst>
              <a:ext uri="{FF2B5EF4-FFF2-40B4-BE49-F238E27FC236}">
                <a16:creationId xmlns:a16="http://schemas.microsoft.com/office/drawing/2014/main" id="{C85CD21A-6A89-51BA-300F-44D40821603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289294" y="1819971"/>
            <a:ext cx="4320892" cy="2768072"/>
          </a:xfrm>
          <a:prstGeom prst="rect">
            <a:avLst/>
          </a:prstGeom>
        </p:spPr>
      </p:pic>
    </p:spTree>
    <p:extLst>
      <p:ext uri="{BB962C8B-B14F-4D97-AF65-F5344CB8AC3E}">
        <p14:creationId xmlns:p14="http://schemas.microsoft.com/office/powerpoint/2010/main" val="34099241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0EDB207A-C62E-D9FC-E4F5-FE8301E3D1C4}"/>
              </a:ext>
            </a:extLst>
          </p:cNvPr>
          <p:cNvSpPr>
            <a:spLocks noGrp="1"/>
          </p:cNvSpPr>
          <p:nvPr>
            <p:ph type="body" sz="half" idx="2"/>
          </p:nvPr>
        </p:nvSpPr>
        <p:spPr>
          <a:xfrm>
            <a:off x="838200" y="2634915"/>
            <a:ext cx="5393361" cy="3542047"/>
          </a:xfrm>
        </p:spPr>
        <p:txBody>
          <a:bodyPr vert="horz" lIns="91440" tIns="45720" rIns="91440" bIns="45720" rtlCol="0">
            <a:normAutofit/>
          </a:bodyPr>
          <a:lstStyle/>
          <a:p>
            <a:endParaRPr lang="es-ES" sz="2200"/>
          </a:p>
          <a:p>
            <a:endParaRPr lang="es-ES" sz="2200"/>
          </a:p>
          <a:p>
            <a:endParaRPr lang="es-ES" sz="2200"/>
          </a:p>
          <a:p>
            <a:endParaRPr lang="es-ES" sz="2200"/>
          </a:p>
        </p:txBody>
      </p:sp>
      <p:sp>
        <p:nvSpPr>
          <p:cNvPr id="7" name="Título 1">
            <a:extLst>
              <a:ext uri="{FF2B5EF4-FFF2-40B4-BE49-F238E27FC236}">
                <a16:creationId xmlns:a16="http://schemas.microsoft.com/office/drawing/2014/main" id="{853E236B-74BB-60DE-114E-8109B1F853BD}"/>
              </a:ext>
            </a:extLst>
          </p:cNvPr>
          <p:cNvSpPr>
            <a:spLocks noGrp="1"/>
          </p:cNvSpPr>
          <p:nvPr>
            <p:ph type="title"/>
          </p:nvPr>
        </p:nvSpPr>
        <p:spPr>
          <a:xfrm>
            <a:off x="838200" y="431072"/>
            <a:ext cx="4001034" cy="1003887"/>
          </a:xfrm>
          <a:custGeom>
            <a:avLst/>
            <a:gdLst>
              <a:gd name="connsiteX0" fmla="*/ 0 w 4001034"/>
              <a:gd name="connsiteY0" fmla="*/ 0 h 1003887"/>
              <a:gd name="connsiteX1" fmla="*/ 611587 w 4001034"/>
              <a:gd name="connsiteY1" fmla="*/ 0 h 1003887"/>
              <a:gd name="connsiteX2" fmla="*/ 1103142 w 4001034"/>
              <a:gd name="connsiteY2" fmla="*/ 0 h 1003887"/>
              <a:gd name="connsiteX3" fmla="*/ 1714729 w 4001034"/>
              <a:gd name="connsiteY3" fmla="*/ 0 h 1003887"/>
              <a:gd name="connsiteX4" fmla="*/ 2206284 w 4001034"/>
              <a:gd name="connsiteY4" fmla="*/ 0 h 1003887"/>
              <a:gd name="connsiteX5" fmla="*/ 2817871 w 4001034"/>
              <a:gd name="connsiteY5" fmla="*/ 0 h 1003887"/>
              <a:gd name="connsiteX6" fmla="*/ 3469468 w 4001034"/>
              <a:gd name="connsiteY6" fmla="*/ 0 h 1003887"/>
              <a:gd name="connsiteX7" fmla="*/ 4001034 w 4001034"/>
              <a:gd name="connsiteY7" fmla="*/ 0 h 1003887"/>
              <a:gd name="connsiteX8" fmla="*/ 4001034 w 4001034"/>
              <a:gd name="connsiteY8" fmla="*/ 491905 h 1003887"/>
              <a:gd name="connsiteX9" fmla="*/ 4001034 w 4001034"/>
              <a:gd name="connsiteY9" fmla="*/ 1003887 h 1003887"/>
              <a:gd name="connsiteX10" fmla="*/ 3429458 w 4001034"/>
              <a:gd name="connsiteY10" fmla="*/ 1003887 h 1003887"/>
              <a:gd name="connsiteX11" fmla="*/ 2857881 w 4001034"/>
              <a:gd name="connsiteY11" fmla="*/ 1003887 h 1003887"/>
              <a:gd name="connsiteX12" fmla="*/ 2406336 w 4001034"/>
              <a:gd name="connsiteY12" fmla="*/ 1003887 h 1003887"/>
              <a:gd name="connsiteX13" fmla="*/ 1954791 w 4001034"/>
              <a:gd name="connsiteY13" fmla="*/ 1003887 h 1003887"/>
              <a:gd name="connsiteX14" fmla="*/ 1343204 w 4001034"/>
              <a:gd name="connsiteY14" fmla="*/ 1003887 h 1003887"/>
              <a:gd name="connsiteX15" fmla="*/ 891659 w 4001034"/>
              <a:gd name="connsiteY15" fmla="*/ 1003887 h 1003887"/>
              <a:gd name="connsiteX16" fmla="*/ 0 w 4001034"/>
              <a:gd name="connsiteY16" fmla="*/ 1003887 h 1003887"/>
              <a:gd name="connsiteX17" fmla="*/ 0 w 4001034"/>
              <a:gd name="connsiteY17" fmla="*/ 491905 h 1003887"/>
              <a:gd name="connsiteX18" fmla="*/ 0 w 4001034"/>
              <a:gd name="connsiteY18" fmla="*/ 0 h 100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1034" h="1003887" fill="none" extrusionOk="0">
                <a:moveTo>
                  <a:pt x="0" y="0"/>
                </a:moveTo>
                <a:cubicBezTo>
                  <a:pt x="300504" y="-56271"/>
                  <a:pt x="405689" y="57640"/>
                  <a:pt x="611587" y="0"/>
                </a:cubicBezTo>
                <a:cubicBezTo>
                  <a:pt x="817485" y="-57640"/>
                  <a:pt x="894073" y="12621"/>
                  <a:pt x="1103142" y="0"/>
                </a:cubicBezTo>
                <a:cubicBezTo>
                  <a:pt x="1312212" y="-12621"/>
                  <a:pt x="1520638" y="41527"/>
                  <a:pt x="1714729" y="0"/>
                </a:cubicBezTo>
                <a:cubicBezTo>
                  <a:pt x="1908820" y="-41527"/>
                  <a:pt x="2087639" y="32327"/>
                  <a:pt x="2206284" y="0"/>
                </a:cubicBezTo>
                <a:cubicBezTo>
                  <a:pt x="2324929" y="-32327"/>
                  <a:pt x="2603972" y="60246"/>
                  <a:pt x="2817871" y="0"/>
                </a:cubicBezTo>
                <a:cubicBezTo>
                  <a:pt x="3031770" y="-60246"/>
                  <a:pt x="3263064" y="42476"/>
                  <a:pt x="3469468" y="0"/>
                </a:cubicBezTo>
                <a:cubicBezTo>
                  <a:pt x="3675872" y="-42476"/>
                  <a:pt x="3840024" y="42456"/>
                  <a:pt x="4001034" y="0"/>
                </a:cubicBezTo>
                <a:cubicBezTo>
                  <a:pt x="4002194" y="130289"/>
                  <a:pt x="3979391" y="264130"/>
                  <a:pt x="4001034" y="491905"/>
                </a:cubicBezTo>
                <a:cubicBezTo>
                  <a:pt x="4022677" y="719680"/>
                  <a:pt x="3964501" y="845765"/>
                  <a:pt x="4001034" y="1003887"/>
                </a:cubicBezTo>
                <a:cubicBezTo>
                  <a:pt x="3812131" y="1007372"/>
                  <a:pt x="3577402" y="1002864"/>
                  <a:pt x="3429458" y="1003887"/>
                </a:cubicBezTo>
                <a:cubicBezTo>
                  <a:pt x="3281514" y="1004910"/>
                  <a:pt x="3103012" y="943228"/>
                  <a:pt x="2857881" y="1003887"/>
                </a:cubicBezTo>
                <a:cubicBezTo>
                  <a:pt x="2612750" y="1064546"/>
                  <a:pt x="2598774" y="953249"/>
                  <a:pt x="2406336" y="1003887"/>
                </a:cubicBezTo>
                <a:cubicBezTo>
                  <a:pt x="2213899" y="1054525"/>
                  <a:pt x="2051692" y="954028"/>
                  <a:pt x="1954791" y="1003887"/>
                </a:cubicBezTo>
                <a:cubicBezTo>
                  <a:pt x="1857891" y="1053746"/>
                  <a:pt x="1510698" y="957355"/>
                  <a:pt x="1343204" y="1003887"/>
                </a:cubicBezTo>
                <a:cubicBezTo>
                  <a:pt x="1175710" y="1050419"/>
                  <a:pt x="1010291" y="990780"/>
                  <a:pt x="891659" y="1003887"/>
                </a:cubicBezTo>
                <a:cubicBezTo>
                  <a:pt x="773027" y="1016994"/>
                  <a:pt x="391386" y="956336"/>
                  <a:pt x="0" y="1003887"/>
                </a:cubicBezTo>
                <a:cubicBezTo>
                  <a:pt x="-44344" y="763167"/>
                  <a:pt x="42583" y="742772"/>
                  <a:pt x="0" y="491905"/>
                </a:cubicBezTo>
                <a:cubicBezTo>
                  <a:pt x="-42583" y="241038"/>
                  <a:pt x="4925" y="228192"/>
                  <a:pt x="0" y="0"/>
                </a:cubicBezTo>
                <a:close/>
              </a:path>
              <a:path w="4001034" h="1003887" stroke="0" extrusionOk="0">
                <a:moveTo>
                  <a:pt x="0" y="0"/>
                </a:moveTo>
                <a:cubicBezTo>
                  <a:pt x="165216" y="-52751"/>
                  <a:pt x="497995" y="14332"/>
                  <a:pt x="651597" y="0"/>
                </a:cubicBezTo>
                <a:cubicBezTo>
                  <a:pt x="805199" y="-14332"/>
                  <a:pt x="901871" y="51400"/>
                  <a:pt x="1103142" y="0"/>
                </a:cubicBezTo>
                <a:cubicBezTo>
                  <a:pt x="1304414" y="-51400"/>
                  <a:pt x="1461957" y="7281"/>
                  <a:pt x="1594698" y="0"/>
                </a:cubicBezTo>
                <a:cubicBezTo>
                  <a:pt x="1727439" y="-7281"/>
                  <a:pt x="2063841" y="51370"/>
                  <a:pt x="2206284" y="0"/>
                </a:cubicBezTo>
                <a:cubicBezTo>
                  <a:pt x="2348727" y="-51370"/>
                  <a:pt x="2677544" y="24072"/>
                  <a:pt x="2857881" y="0"/>
                </a:cubicBezTo>
                <a:cubicBezTo>
                  <a:pt x="3038218" y="-24072"/>
                  <a:pt x="3195268" y="14664"/>
                  <a:pt x="3309427" y="0"/>
                </a:cubicBezTo>
                <a:cubicBezTo>
                  <a:pt x="3423586" y="-14664"/>
                  <a:pt x="3700888" y="46775"/>
                  <a:pt x="4001034" y="0"/>
                </a:cubicBezTo>
                <a:cubicBezTo>
                  <a:pt x="4022723" y="245984"/>
                  <a:pt x="4000510" y="301813"/>
                  <a:pt x="4001034" y="511982"/>
                </a:cubicBezTo>
                <a:cubicBezTo>
                  <a:pt x="4001558" y="722151"/>
                  <a:pt x="3947749" y="876326"/>
                  <a:pt x="4001034" y="1003887"/>
                </a:cubicBezTo>
                <a:cubicBezTo>
                  <a:pt x="3859730" y="1014645"/>
                  <a:pt x="3771845" y="975253"/>
                  <a:pt x="3549489" y="1003887"/>
                </a:cubicBezTo>
                <a:cubicBezTo>
                  <a:pt x="3327134" y="1032521"/>
                  <a:pt x="3132890" y="935532"/>
                  <a:pt x="2897892" y="1003887"/>
                </a:cubicBezTo>
                <a:cubicBezTo>
                  <a:pt x="2662894" y="1072242"/>
                  <a:pt x="2542845" y="990541"/>
                  <a:pt x="2286305" y="1003887"/>
                </a:cubicBezTo>
                <a:cubicBezTo>
                  <a:pt x="2029765" y="1017233"/>
                  <a:pt x="1904069" y="982014"/>
                  <a:pt x="1634708" y="1003887"/>
                </a:cubicBezTo>
                <a:cubicBezTo>
                  <a:pt x="1365347" y="1025760"/>
                  <a:pt x="1224424" y="959950"/>
                  <a:pt x="983111" y="1003887"/>
                </a:cubicBezTo>
                <a:cubicBezTo>
                  <a:pt x="741798" y="1047824"/>
                  <a:pt x="322152" y="967093"/>
                  <a:pt x="0" y="1003887"/>
                </a:cubicBezTo>
                <a:cubicBezTo>
                  <a:pt x="-56220" y="859563"/>
                  <a:pt x="24275" y="638813"/>
                  <a:pt x="0" y="532060"/>
                </a:cubicBezTo>
                <a:cubicBezTo>
                  <a:pt x="-24275" y="425307"/>
                  <a:pt x="4278" y="174985"/>
                  <a:pt x="0" y="0"/>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1"/>
            </a:solidFill>
            <a:extLst>
              <a:ext uri="{C807C97D-BFC1-408E-A445-0C87EB9F89A2}">
                <ask:lineSketchStyleProps xmlns:ask="http://schemas.microsoft.com/office/drawing/2018/sketchyshapes" sd="2401878252">
                  <ask:type>
                    <ask:lineSketchScribble/>
                  </ask:type>
                </ask:lineSketchStyleProps>
              </a:ext>
            </a:extLst>
          </a:ln>
        </p:spPr>
        <p:txBody>
          <a:bodyPr vert="horz" lIns="91440" tIns="45720" rIns="91440" bIns="45720" rtlCol="0" anchor="b">
            <a:normAutofit/>
          </a:bodyPr>
          <a:lstStyle/>
          <a:p>
            <a:r>
              <a:rPr lang="es-ES" sz="6000">
                <a:solidFill>
                  <a:schemeClr val="bg1"/>
                </a:solidFill>
              </a:rPr>
              <a:t>Tarea _</a:t>
            </a:r>
            <a:endParaRPr lang="es-ES" sz="6000" kern="1200">
              <a:solidFill>
                <a:schemeClr val="bg1"/>
              </a:solidFill>
              <a:latin typeface="+mj-lt"/>
              <a:ea typeface="+mj-ea"/>
              <a:cs typeface="+mj-cs"/>
            </a:endParaRPr>
          </a:p>
        </p:txBody>
      </p:sp>
      <p:sp>
        <p:nvSpPr>
          <p:cNvPr id="3" name="CuadroTexto 2">
            <a:extLst>
              <a:ext uri="{FF2B5EF4-FFF2-40B4-BE49-F238E27FC236}">
                <a16:creationId xmlns:a16="http://schemas.microsoft.com/office/drawing/2014/main" id="{2C11BED4-E8D7-2D00-5D0A-23D876E86FD3}"/>
              </a:ext>
            </a:extLst>
          </p:cNvPr>
          <p:cNvSpPr txBox="1"/>
          <p:nvPr/>
        </p:nvSpPr>
        <p:spPr>
          <a:xfrm>
            <a:off x="838200" y="2178643"/>
            <a:ext cx="6067926" cy="3799502"/>
          </a:xfrm>
          <a:prstGeom prst="rect">
            <a:avLst/>
          </a:prstGeom>
          <a:noFill/>
        </p:spPr>
        <p:txBody>
          <a:bodyPr wrap="square">
            <a:spAutoFit/>
          </a:bodyPr>
          <a:lstStyle/>
          <a:p>
            <a:pPr marL="0" indent="0">
              <a:buNone/>
            </a:pPr>
            <a:r>
              <a:rPr lang="es-ES" sz="4000"/>
              <a:t>Comparte otro archivo con la contraseña 1234 (no segura).</a:t>
            </a:r>
          </a:p>
          <a:p>
            <a:pPr marL="0" indent="0">
              <a:buNone/>
            </a:pPr>
            <a:r>
              <a:rPr lang="es-ES" sz="4000" kern="1200">
                <a:latin typeface="+mn-lt"/>
                <a:ea typeface="+mn-ea"/>
                <a:cs typeface="+mn-cs"/>
              </a:rPr>
              <a:t>Y pon una fecha límite hasta mañana.</a:t>
            </a:r>
          </a:p>
          <a:p>
            <a:pPr>
              <a:lnSpc>
                <a:spcPct val="107000"/>
              </a:lnSpc>
              <a:spcAft>
                <a:spcPts val="800"/>
              </a:spcAft>
            </a:pPr>
            <a:endParaRPr lang="es-ES" sz="4000"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descr="Un dibujo de una cara feliz&#10;&#10;Descripción generada automáticamente con confianza baja">
            <a:extLst>
              <a:ext uri="{FF2B5EF4-FFF2-40B4-BE49-F238E27FC236}">
                <a16:creationId xmlns:a16="http://schemas.microsoft.com/office/drawing/2014/main" id="{C85CD21A-6A89-51BA-300F-44D40821603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289294" y="1819971"/>
            <a:ext cx="4320892" cy="2768072"/>
          </a:xfrm>
          <a:prstGeom prst="rect">
            <a:avLst/>
          </a:prstGeom>
        </p:spPr>
      </p:pic>
    </p:spTree>
    <p:extLst>
      <p:ext uri="{BB962C8B-B14F-4D97-AF65-F5344CB8AC3E}">
        <p14:creationId xmlns:p14="http://schemas.microsoft.com/office/powerpoint/2010/main" val="8401865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D6DAE8C-EADC-72AC-A439-C997F31EE54B}"/>
              </a:ext>
            </a:extLst>
          </p:cNvPr>
          <p:cNvSpPr>
            <a:spLocks noGrp="1"/>
          </p:cNvSpPr>
          <p:nvPr>
            <p:ph type="title"/>
          </p:nvPr>
        </p:nvSpPr>
        <p:spPr>
          <a:xfrm>
            <a:off x="209863" y="248038"/>
            <a:ext cx="8362636" cy="1159200"/>
          </a:xfrm>
        </p:spPr>
        <p:txBody>
          <a:bodyPr vert="horz" lIns="91440" tIns="45720" rIns="91440" bIns="45720" rtlCol="0" anchor="ctr">
            <a:normAutofit/>
          </a:bodyPr>
          <a:lstStyle/>
          <a:p>
            <a:r>
              <a:rPr lang="en-US" sz="3700" kern="1200">
                <a:solidFill>
                  <a:srgbClr val="FFFFFF"/>
                </a:solidFill>
                <a:latin typeface="+mj-lt"/>
                <a:ea typeface="+mj-ea"/>
                <a:cs typeface="+mj-cs"/>
              </a:rPr>
              <a:t>¿</a:t>
            </a:r>
            <a:r>
              <a:rPr lang="es-ES" sz="3700" kern="1200" dirty="0">
                <a:solidFill>
                  <a:srgbClr val="FFFFFF"/>
                </a:solidFill>
                <a:latin typeface="+mj-lt"/>
                <a:ea typeface="+mj-ea"/>
                <a:cs typeface="+mj-cs"/>
              </a:rPr>
              <a:t>Cómo proteger mis contenidos digitales</a:t>
            </a:r>
            <a:r>
              <a:rPr lang="en-US" sz="3700" kern="1200">
                <a:solidFill>
                  <a:srgbClr val="FFFFFF"/>
                </a:solidFill>
                <a:latin typeface="+mj-lt"/>
                <a:ea typeface="+mj-ea"/>
                <a:cs typeface="+mj-cs"/>
              </a:rPr>
              <a:t>?</a:t>
            </a:r>
          </a:p>
        </p:txBody>
      </p:sp>
      <p:sp>
        <p:nvSpPr>
          <p:cNvPr id="3" name="Marcador de contenido 2">
            <a:extLst>
              <a:ext uri="{FF2B5EF4-FFF2-40B4-BE49-F238E27FC236}">
                <a16:creationId xmlns:a16="http://schemas.microsoft.com/office/drawing/2014/main" id="{152AF5E4-BE06-36D4-787A-135B8481F59C}"/>
              </a:ext>
            </a:extLst>
          </p:cNvPr>
          <p:cNvSpPr>
            <a:spLocks noGrp="1"/>
          </p:cNvSpPr>
          <p:nvPr>
            <p:ph idx="1"/>
          </p:nvPr>
        </p:nvSpPr>
        <p:spPr>
          <a:xfrm>
            <a:off x="8572499" y="390832"/>
            <a:ext cx="3233585" cy="873612"/>
          </a:xfrm>
        </p:spPr>
        <p:txBody>
          <a:bodyPr vert="horz" lIns="91440" tIns="45720" rIns="91440" bIns="45720" rtlCol="0" anchor="ctr">
            <a:normAutofit/>
          </a:bodyPr>
          <a:lstStyle/>
          <a:p>
            <a:pPr marL="0" indent="0">
              <a:buNone/>
            </a:pPr>
            <a:r>
              <a:rPr lang="es-ES" sz="1900" kern="1200" dirty="0">
                <a:solidFill>
                  <a:srgbClr val="FFFFFF"/>
                </a:solidFill>
                <a:latin typeface="+mn-lt"/>
                <a:ea typeface="+mn-ea"/>
                <a:cs typeface="+mn-cs"/>
              </a:rPr>
              <a:t>Los contenidos digitales están protegidos con derechos de autor.</a:t>
            </a:r>
          </a:p>
        </p:txBody>
      </p:sp>
      <p:pic>
        <p:nvPicPr>
          <p:cNvPr id="6" name="Imagen 5" descr="Círculo&#10;&#10;Descripción generada automáticamente con confianza baja">
            <a:extLst>
              <a:ext uri="{FF2B5EF4-FFF2-40B4-BE49-F238E27FC236}">
                <a16:creationId xmlns:a16="http://schemas.microsoft.com/office/drawing/2014/main" id="{460ADF2F-108F-E394-65BD-B7676FFBCC3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24059" y="1798070"/>
            <a:ext cx="5782025" cy="4452160"/>
          </a:xfrm>
          <a:prstGeom prst="rect">
            <a:avLst/>
          </a:prstGeom>
        </p:spPr>
      </p:pic>
      <p:sp>
        <p:nvSpPr>
          <p:cNvPr id="10" name="CuadroTexto 9">
            <a:extLst>
              <a:ext uri="{FF2B5EF4-FFF2-40B4-BE49-F238E27FC236}">
                <a16:creationId xmlns:a16="http://schemas.microsoft.com/office/drawing/2014/main" id="{FC75B6D3-5E0F-DDB5-FF2A-C85787EC936D}"/>
              </a:ext>
            </a:extLst>
          </p:cNvPr>
          <p:cNvSpPr txBox="1"/>
          <p:nvPr/>
        </p:nvSpPr>
        <p:spPr>
          <a:xfrm>
            <a:off x="441945" y="1822348"/>
            <a:ext cx="5250444" cy="800219"/>
          </a:xfrm>
          <a:custGeom>
            <a:avLst/>
            <a:gdLst>
              <a:gd name="connsiteX0" fmla="*/ 0 w 5250444"/>
              <a:gd name="connsiteY0" fmla="*/ 0 h 800219"/>
              <a:gd name="connsiteX1" fmla="*/ 688392 w 5250444"/>
              <a:gd name="connsiteY1" fmla="*/ 0 h 800219"/>
              <a:gd name="connsiteX2" fmla="*/ 1114261 w 5250444"/>
              <a:gd name="connsiteY2" fmla="*/ 0 h 800219"/>
              <a:gd name="connsiteX3" fmla="*/ 1592635 w 5250444"/>
              <a:gd name="connsiteY3" fmla="*/ 0 h 800219"/>
              <a:gd name="connsiteX4" fmla="*/ 2123513 w 5250444"/>
              <a:gd name="connsiteY4" fmla="*/ 0 h 800219"/>
              <a:gd name="connsiteX5" fmla="*/ 2654391 w 5250444"/>
              <a:gd name="connsiteY5" fmla="*/ 0 h 800219"/>
              <a:gd name="connsiteX6" fmla="*/ 3132765 w 5250444"/>
              <a:gd name="connsiteY6" fmla="*/ 0 h 800219"/>
              <a:gd name="connsiteX7" fmla="*/ 3821156 w 5250444"/>
              <a:gd name="connsiteY7" fmla="*/ 0 h 800219"/>
              <a:gd name="connsiteX8" fmla="*/ 4457044 w 5250444"/>
              <a:gd name="connsiteY8" fmla="*/ 0 h 800219"/>
              <a:gd name="connsiteX9" fmla="*/ 5250444 w 5250444"/>
              <a:gd name="connsiteY9" fmla="*/ 0 h 800219"/>
              <a:gd name="connsiteX10" fmla="*/ 5250444 w 5250444"/>
              <a:gd name="connsiteY10" fmla="*/ 408112 h 800219"/>
              <a:gd name="connsiteX11" fmla="*/ 5250444 w 5250444"/>
              <a:gd name="connsiteY11" fmla="*/ 800219 h 800219"/>
              <a:gd name="connsiteX12" fmla="*/ 4824575 w 5250444"/>
              <a:gd name="connsiteY12" fmla="*/ 800219 h 800219"/>
              <a:gd name="connsiteX13" fmla="*/ 4136183 w 5250444"/>
              <a:gd name="connsiteY13" fmla="*/ 800219 h 800219"/>
              <a:gd name="connsiteX14" fmla="*/ 3657809 w 5250444"/>
              <a:gd name="connsiteY14" fmla="*/ 800219 h 800219"/>
              <a:gd name="connsiteX15" fmla="*/ 2969418 w 5250444"/>
              <a:gd name="connsiteY15" fmla="*/ 800219 h 800219"/>
              <a:gd name="connsiteX16" fmla="*/ 2333531 w 5250444"/>
              <a:gd name="connsiteY16" fmla="*/ 800219 h 800219"/>
              <a:gd name="connsiteX17" fmla="*/ 1645139 w 5250444"/>
              <a:gd name="connsiteY17" fmla="*/ 800219 h 800219"/>
              <a:gd name="connsiteX18" fmla="*/ 1114261 w 5250444"/>
              <a:gd name="connsiteY18" fmla="*/ 800219 h 800219"/>
              <a:gd name="connsiteX19" fmla="*/ 0 w 5250444"/>
              <a:gd name="connsiteY19" fmla="*/ 800219 h 800219"/>
              <a:gd name="connsiteX20" fmla="*/ 0 w 5250444"/>
              <a:gd name="connsiteY20" fmla="*/ 384105 h 800219"/>
              <a:gd name="connsiteX21" fmla="*/ 0 w 5250444"/>
              <a:gd name="connsiteY21" fmla="*/ 0 h 80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50444" h="800219" fill="none" extrusionOk="0">
                <a:moveTo>
                  <a:pt x="0" y="0"/>
                </a:moveTo>
                <a:cubicBezTo>
                  <a:pt x="160970" y="-63426"/>
                  <a:pt x="523624" y="66822"/>
                  <a:pt x="688392" y="0"/>
                </a:cubicBezTo>
                <a:cubicBezTo>
                  <a:pt x="853160" y="-66822"/>
                  <a:pt x="931165" y="25079"/>
                  <a:pt x="1114261" y="0"/>
                </a:cubicBezTo>
                <a:cubicBezTo>
                  <a:pt x="1297357" y="-25079"/>
                  <a:pt x="1492318" y="52575"/>
                  <a:pt x="1592635" y="0"/>
                </a:cubicBezTo>
                <a:cubicBezTo>
                  <a:pt x="1692952" y="-52575"/>
                  <a:pt x="1899847" y="51964"/>
                  <a:pt x="2123513" y="0"/>
                </a:cubicBezTo>
                <a:cubicBezTo>
                  <a:pt x="2347179" y="-51964"/>
                  <a:pt x="2450409" y="56309"/>
                  <a:pt x="2654391" y="0"/>
                </a:cubicBezTo>
                <a:cubicBezTo>
                  <a:pt x="2858373" y="-56309"/>
                  <a:pt x="3001785" y="49919"/>
                  <a:pt x="3132765" y="0"/>
                </a:cubicBezTo>
                <a:cubicBezTo>
                  <a:pt x="3263745" y="-49919"/>
                  <a:pt x="3603262" y="1173"/>
                  <a:pt x="3821156" y="0"/>
                </a:cubicBezTo>
                <a:cubicBezTo>
                  <a:pt x="4039050" y="-1173"/>
                  <a:pt x="4252914" y="67375"/>
                  <a:pt x="4457044" y="0"/>
                </a:cubicBezTo>
                <a:cubicBezTo>
                  <a:pt x="4661174" y="-67375"/>
                  <a:pt x="4906487" y="32993"/>
                  <a:pt x="5250444" y="0"/>
                </a:cubicBezTo>
                <a:cubicBezTo>
                  <a:pt x="5288445" y="115231"/>
                  <a:pt x="5205864" y="325614"/>
                  <a:pt x="5250444" y="408112"/>
                </a:cubicBezTo>
                <a:cubicBezTo>
                  <a:pt x="5295024" y="490610"/>
                  <a:pt x="5238060" y="629144"/>
                  <a:pt x="5250444" y="800219"/>
                </a:cubicBezTo>
                <a:cubicBezTo>
                  <a:pt x="5141344" y="826345"/>
                  <a:pt x="4964656" y="790654"/>
                  <a:pt x="4824575" y="800219"/>
                </a:cubicBezTo>
                <a:cubicBezTo>
                  <a:pt x="4684494" y="809784"/>
                  <a:pt x="4288128" y="793196"/>
                  <a:pt x="4136183" y="800219"/>
                </a:cubicBezTo>
                <a:cubicBezTo>
                  <a:pt x="3984238" y="807242"/>
                  <a:pt x="3893831" y="745964"/>
                  <a:pt x="3657809" y="800219"/>
                </a:cubicBezTo>
                <a:cubicBezTo>
                  <a:pt x="3421787" y="854474"/>
                  <a:pt x="3290159" y="755565"/>
                  <a:pt x="2969418" y="800219"/>
                </a:cubicBezTo>
                <a:cubicBezTo>
                  <a:pt x="2648677" y="844873"/>
                  <a:pt x="2548012" y="793561"/>
                  <a:pt x="2333531" y="800219"/>
                </a:cubicBezTo>
                <a:cubicBezTo>
                  <a:pt x="2119050" y="806877"/>
                  <a:pt x="1976226" y="753475"/>
                  <a:pt x="1645139" y="800219"/>
                </a:cubicBezTo>
                <a:cubicBezTo>
                  <a:pt x="1314052" y="846963"/>
                  <a:pt x="1328251" y="736934"/>
                  <a:pt x="1114261" y="800219"/>
                </a:cubicBezTo>
                <a:cubicBezTo>
                  <a:pt x="900271" y="863504"/>
                  <a:pt x="240358" y="736482"/>
                  <a:pt x="0" y="800219"/>
                </a:cubicBezTo>
                <a:cubicBezTo>
                  <a:pt x="-7052" y="694938"/>
                  <a:pt x="3454" y="547015"/>
                  <a:pt x="0" y="384105"/>
                </a:cubicBezTo>
                <a:cubicBezTo>
                  <a:pt x="-3454" y="221195"/>
                  <a:pt x="13568" y="137127"/>
                  <a:pt x="0" y="0"/>
                </a:cubicBezTo>
                <a:close/>
              </a:path>
              <a:path w="5250444" h="800219" stroke="0" extrusionOk="0">
                <a:moveTo>
                  <a:pt x="0" y="0"/>
                </a:moveTo>
                <a:cubicBezTo>
                  <a:pt x="185680" y="-3782"/>
                  <a:pt x="352847" y="5747"/>
                  <a:pt x="478374" y="0"/>
                </a:cubicBezTo>
                <a:cubicBezTo>
                  <a:pt x="603901" y="-5747"/>
                  <a:pt x="844072" y="63234"/>
                  <a:pt x="1009252" y="0"/>
                </a:cubicBezTo>
                <a:cubicBezTo>
                  <a:pt x="1174432" y="-63234"/>
                  <a:pt x="1461244" y="71425"/>
                  <a:pt x="1645139" y="0"/>
                </a:cubicBezTo>
                <a:cubicBezTo>
                  <a:pt x="1829034" y="-71425"/>
                  <a:pt x="1919580" y="17897"/>
                  <a:pt x="2176017" y="0"/>
                </a:cubicBezTo>
                <a:cubicBezTo>
                  <a:pt x="2432454" y="-17897"/>
                  <a:pt x="2636113" y="7918"/>
                  <a:pt x="2759400" y="0"/>
                </a:cubicBezTo>
                <a:cubicBezTo>
                  <a:pt x="2882687" y="-7918"/>
                  <a:pt x="3215540" y="70309"/>
                  <a:pt x="3395287" y="0"/>
                </a:cubicBezTo>
                <a:cubicBezTo>
                  <a:pt x="3575034" y="-70309"/>
                  <a:pt x="3768701" y="32810"/>
                  <a:pt x="3873661" y="0"/>
                </a:cubicBezTo>
                <a:cubicBezTo>
                  <a:pt x="3978621" y="-32810"/>
                  <a:pt x="4190310" y="4561"/>
                  <a:pt x="4299530" y="0"/>
                </a:cubicBezTo>
                <a:cubicBezTo>
                  <a:pt x="4408750" y="-4561"/>
                  <a:pt x="4924187" y="101099"/>
                  <a:pt x="5250444" y="0"/>
                </a:cubicBezTo>
                <a:cubicBezTo>
                  <a:pt x="5276606" y="178253"/>
                  <a:pt x="5247675" y="236402"/>
                  <a:pt x="5250444" y="376103"/>
                </a:cubicBezTo>
                <a:cubicBezTo>
                  <a:pt x="5253213" y="515804"/>
                  <a:pt x="5224152" y="592412"/>
                  <a:pt x="5250444" y="800219"/>
                </a:cubicBezTo>
                <a:cubicBezTo>
                  <a:pt x="5064360" y="830667"/>
                  <a:pt x="4921857" y="771443"/>
                  <a:pt x="4824575" y="800219"/>
                </a:cubicBezTo>
                <a:cubicBezTo>
                  <a:pt x="4727293" y="828995"/>
                  <a:pt x="4580781" y="786544"/>
                  <a:pt x="4398705" y="800219"/>
                </a:cubicBezTo>
                <a:cubicBezTo>
                  <a:pt x="4216629" y="813894"/>
                  <a:pt x="4132865" y="758724"/>
                  <a:pt x="3867827" y="800219"/>
                </a:cubicBezTo>
                <a:cubicBezTo>
                  <a:pt x="3602789" y="841714"/>
                  <a:pt x="3591710" y="763698"/>
                  <a:pt x="3441958" y="800219"/>
                </a:cubicBezTo>
                <a:cubicBezTo>
                  <a:pt x="3292206" y="836740"/>
                  <a:pt x="3170790" y="766630"/>
                  <a:pt x="3016088" y="800219"/>
                </a:cubicBezTo>
                <a:cubicBezTo>
                  <a:pt x="2861386" y="833808"/>
                  <a:pt x="2585384" y="733132"/>
                  <a:pt x="2432706" y="800219"/>
                </a:cubicBezTo>
                <a:cubicBezTo>
                  <a:pt x="2280028" y="867306"/>
                  <a:pt x="2080527" y="786676"/>
                  <a:pt x="1796819" y="800219"/>
                </a:cubicBezTo>
                <a:cubicBezTo>
                  <a:pt x="1513111" y="813762"/>
                  <a:pt x="1315438" y="770760"/>
                  <a:pt x="1160932" y="800219"/>
                </a:cubicBezTo>
                <a:cubicBezTo>
                  <a:pt x="1006426" y="829678"/>
                  <a:pt x="916532" y="797249"/>
                  <a:pt x="682558" y="800219"/>
                </a:cubicBezTo>
                <a:cubicBezTo>
                  <a:pt x="448584" y="803189"/>
                  <a:pt x="299193" y="722475"/>
                  <a:pt x="0" y="800219"/>
                </a:cubicBezTo>
                <a:cubicBezTo>
                  <a:pt x="-27305" y="655838"/>
                  <a:pt x="28735" y="570914"/>
                  <a:pt x="0" y="408112"/>
                </a:cubicBezTo>
                <a:cubicBezTo>
                  <a:pt x="-28735" y="245310"/>
                  <a:pt x="35408" y="178058"/>
                  <a:pt x="0" y="0"/>
                </a:cubicBezTo>
                <a:close/>
              </a:path>
            </a:pathLst>
          </a:custGeom>
          <a:solidFill>
            <a:schemeClr val="accent1">
              <a:lumMod val="40000"/>
              <a:lumOff val="60000"/>
            </a:schemeClr>
          </a:solidFill>
          <a:ln>
            <a:extLst>
              <a:ext uri="{C807C97D-BFC1-408E-A445-0C87EB9F89A2}">
                <ask:lineSketchStyleProps xmlns:ask="http://schemas.microsoft.com/office/drawing/2018/sketchyshapes" sd="932193484">
                  <a:prstGeom prst="rect">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spcAft>
                <a:spcPts val="600"/>
              </a:spcAft>
            </a:pPr>
            <a:r>
              <a:rPr lang="es-ES" dirty="0"/>
              <a:t>Si un contenido no tiene licencia, por Ley se le asigna </a:t>
            </a:r>
            <a:r>
              <a:rPr lang="es-ES" sz="2800" b="1" dirty="0"/>
              <a:t>Copyright.</a:t>
            </a:r>
            <a:endParaRPr lang="es-ES" b="1" dirty="0"/>
          </a:p>
        </p:txBody>
      </p:sp>
      <p:sp>
        <p:nvSpPr>
          <p:cNvPr id="14" name="CuadroTexto 13">
            <a:extLst>
              <a:ext uri="{FF2B5EF4-FFF2-40B4-BE49-F238E27FC236}">
                <a16:creationId xmlns:a16="http://schemas.microsoft.com/office/drawing/2014/main" id="{E9A6952D-BD55-0ADB-77F9-1862BFEBC5E7}"/>
              </a:ext>
            </a:extLst>
          </p:cNvPr>
          <p:cNvSpPr txBox="1"/>
          <p:nvPr/>
        </p:nvSpPr>
        <p:spPr>
          <a:xfrm>
            <a:off x="441945" y="4370973"/>
            <a:ext cx="5250444" cy="923330"/>
          </a:xfrm>
          <a:custGeom>
            <a:avLst/>
            <a:gdLst>
              <a:gd name="connsiteX0" fmla="*/ 0 w 5250444"/>
              <a:gd name="connsiteY0" fmla="*/ 0 h 923330"/>
              <a:gd name="connsiteX1" fmla="*/ 688392 w 5250444"/>
              <a:gd name="connsiteY1" fmla="*/ 0 h 923330"/>
              <a:gd name="connsiteX2" fmla="*/ 1114261 w 5250444"/>
              <a:gd name="connsiteY2" fmla="*/ 0 h 923330"/>
              <a:gd name="connsiteX3" fmla="*/ 1592635 w 5250444"/>
              <a:gd name="connsiteY3" fmla="*/ 0 h 923330"/>
              <a:gd name="connsiteX4" fmla="*/ 2123513 w 5250444"/>
              <a:gd name="connsiteY4" fmla="*/ 0 h 923330"/>
              <a:gd name="connsiteX5" fmla="*/ 2654391 w 5250444"/>
              <a:gd name="connsiteY5" fmla="*/ 0 h 923330"/>
              <a:gd name="connsiteX6" fmla="*/ 3132765 w 5250444"/>
              <a:gd name="connsiteY6" fmla="*/ 0 h 923330"/>
              <a:gd name="connsiteX7" fmla="*/ 3821156 w 5250444"/>
              <a:gd name="connsiteY7" fmla="*/ 0 h 923330"/>
              <a:gd name="connsiteX8" fmla="*/ 4457044 w 5250444"/>
              <a:gd name="connsiteY8" fmla="*/ 0 h 923330"/>
              <a:gd name="connsiteX9" fmla="*/ 5250444 w 5250444"/>
              <a:gd name="connsiteY9" fmla="*/ 0 h 923330"/>
              <a:gd name="connsiteX10" fmla="*/ 5250444 w 5250444"/>
              <a:gd name="connsiteY10" fmla="*/ 470898 h 923330"/>
              <a:gd name="connsiteX11" fmla="*/ 5250444 w 5250444"/>
              <a:gd name="connsiteY11" fmla="*/ 923330 h 923330"/>
              <a:gd name="connsiteX12" fmla="*/ 4824575 w 5250444"/>
              <a:gd name="connsiteY12" fmla="*/ 923330 h 923330"/>
              <a:gd name="connsiteX13" fmla="*/ 4136183 w 5250444"/>
              <a:gd name="connsiteY13" fmla="*/ 923330 h 923330"/>
              <a:gd name="connsiteX14" fmla="*/ 3657809 w 5250444"/>
              <a:gd name="connsiteY14" fmla="*/ 923330 h 923330"/>
              <a:gd name="connsiteX15" fmla="*/ 2969418 w 5250444"/>
              <a:gd name="connsiteY15" fmla="*/ 923330 h 923330"/>
              <a:gd name="connsiteX16" fmla="*/ 2333531 w 5250444"/>
              <a:gd name="connsiteY16" fmla="*/ 923330 h 923330"/>
              <a:gd name="connsiteX17" fmla="*/ 1645139 w 5250444"/>
              <a:gd name="connsiteY17" fmla="*/ 923330 h 923330"/>
              <a:gd name="connsiteX18" fmla="*/ 1114261 w 5250444"/>
              <a:gd name="connsiteY18" fmla="*/ 923330 h 923330"/>
              <a:gd name="connsiteX19" fmla="*/ 0 w 5250444"/>
              <a:gd name="connsiteY19" fmla="*/ 923330 h 923330"/>
              <a:gd name="connsiteX20" fmla="*/ 0 w 5250444"/>
              <a:gd name="connsiteY20" fmla="*/ 443198 h 923330"/>
              <a:gd name="connsiteX21" fmla="*/ 0 w 5250444"/>
              <a:gd name="connsiteY21"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50444" h="923330" fill="none" extrusionOk="0">
                <a:moveTo>
                  <a:pt x="0" y="0"/>
                </a:moveTo>
                <a:cubicBezTo>
                  <a:pt x="160970" y="-63426"/>
                  <a:pt x="523624" y="66822"/>
                  <a:pt x="688392" y="0"/>
                </a:cubicBezTo>
                <a:cubicBezTo>
                  <a:pt x="853160" y="-66822"/>
                  <a:pt x="931165" y="25079"/>
                  <a:pt x="1114261" y="0"/>
                </a:cubicBezTo>
                <a:cubicBezTo>
                  <a:pt x="1297357" y="-25079"/>
                  <a:pt x="1492318" y="52575"/>
                  <a:pt x="1592635" y="0"/>
                </a:cubicBezTo>
                <a:cubicBezTo>
                  <a:pt x="1692952" y="-52575"/>
                  <a:pt x="1899847" y="51964"/>
                  <a:pt x="2123513" y="0"/>
                </a:cubicBezTo>
                <a:cubicBezTo>
                  <a:pt x="2347179" y="-51964"/>
                  <a:pt x="2450409" y="56309"/>
                  <a:pt x="2654391" y="0"/>
                </a:cubicBezTo>
                <a:cubicBezTo>
                  <a:pt x="2858373" y="-56309"/>
                  <a:pt x="3001785" y="49919"/>
                  <a:pt x="3132765" y="0"/>
                </a:cubicBezTo>
                <a:cubicBezTo>
                  <a:pt x="3263745" y="-49919"/>
                  <a:pt x="3603262" y="1173"/>
                  <a:pt x="3821156" y="0"/>
                </a:cubicBezTo>
                <a:cubicBezTo>
                  <a:pt x="4039050" y="-1173"/>
                  <a:pt x="4252914" y="67375"/>
                  <a:pt x="4457044" y="0"/>
                </a:cubicBezTo>
                <a:cubicBezTo>
                  <a:pt x="4661174" y="-67375"/>
                  <a:pt x="4906487" y="32993"/>
                  <a:pt x="5250444" y="0"/>
                </a:cubicBezTo>
                <a:cubicBezTo>
                  <a:pt x="5250593" y="210739"/>
                  <a:pt x="5207239" y="352102"/>
                  <a:pt x="5250444" y="470898"/>
                </a:cubicBezTo>
                <a:cubicBezTo>
                  <a:pt x="5293649" y="589694"/>
                  <a:pt x="5240855" y="765783"/>
                  <a:pt x="5250444" y="923330"/>
                </a:cubicBezTo>
                <a:cubicBezTo>
                  <a:pt x="5141344" y="949456"/>
                  <a:pt x="4964656" y="913765"/>
                  <a:pt x="4824575" y="923330"/>
                </a:cubicBezTo>
                <a:cubicBezTo>
                  <a:pt x="4684494" y="932895"/>
                  <a:pt x="4288128" y="916307"/>
                  <a:pt x="4136183" y="923330"/>
                </a:cubicBezTo>
                <a:cubicBezTo>
                  <a:pt x="3984238" y="930353"/>
                  <a:pt x="3893831" y="869075"/>
                  <a:pt x="3657809" y="923330"/>
                </a:cubicBezTo>
                <a:cubicBezTo>
                  <a:pt x="3421787" y="977585"/>
                  <a:pt x="3290159" y="878676"/>
                  <a:pt x="2969418" y="923330"/>
                </a:cubicBezTo>
                <a:cubicBezTo>
                  <a:pt x="2648677" y="967984"/>
                  <a:pt x="2548012" y="916672"/>
                  <a:pt x="2333531" y="923330"/>
                </a:cubicBezTo>
                <a:cubicBezTo>
                  <a:pt x="2119050" y="929988"/>
                  <a:pt x="1976226" y="876586"/>
                  <a:pt x="1645139" y="923330"/>
                </a:cubicBezTo>
                <a:cubicBezTo>
                  <a:pt x="1314052" y="970074"/>
                  <a:pt x="1328251" y="860045"/>
                  <a:pt x="1114261" y="923330"/>
                </a:cubicBezTo>
                <a:cubicBezTo>
                  <a:pt x="900271" y="986615"/>
                  <a:pt x="240358" y="859593"/>
                  <a:pt x="0" y="923330"/>
                </a:cubicBezTo>
                <a:cubicBezTo>
                  <a:pt x="-13671" y="785642"/>
                  <a:pt x="6330" y="638073"/>
                  <a:pt x="0" y="443198"/>
                </a:cubicBezTo>
                <a:cubicBezTo>
                  <a:pt x="-6330" y="248323"/>
                  <a:pt x="52988" y="190550"/>
                  <a:pt x="0" y="0"/>
                </a:cubicBezTo>
                <a:close/>
              </a:path>
              <a:path w="5250444" h="923330" stroke="0" extrusionOk="0">
                <a:moveTo>
                  <a:pt x="0" y="0"/>
                </a:moveTo>
                <a:cubicBezTo>
                  <a:pt x="185680" y="-3782"/>
                  <a:pt x="352847" y="5747"/>
                  <a:pt x="478374" y="0"/>
                </a:cubicBezTo>
                <a:cubicBezTo>
                  <a:pt x="603901" y="-5747"/>
                  <a:pt x="844072" y="63234"/>
                  <a:pt x="1009252" y="0"/>
                </a:cubicBezTo>
                <a:cubicBezTo>
                  <a:pt x="1174432" y="-63234"/>
                  <a:pt x="1461244" y="71425"/>
                  <a:pt x="1645139" y="0"/>
                </a:cubicBezTo>
                <a:cubicBezTo>
                  <a:pt x="1829034" y="-71425"/>
                  <a:pt x="1919580" y="17897"/>
                  <a:pt x="2176017" y="0"/>
                </a:cubicBezTo>
                <a:cubicBezTo>
                  <a:pt x="2432454" y="-17897"/>
                  <a:pt x="2636113" y="7918"/>
                  <a:pt x="2759400" y="0"/>
                </a:cubicBezTo>
                <a:cubicBezTo>
                  <a:pt x="2882687" y="-7918"/>
                  <a:pt x="3215540" y="70309"/>
                  <a:pt x="3395287" y="0"/>
                </a:cubicBezTo>
                <a:cubicBezTo>
                  <a:pt x="3575034" y="-70309"/>
                  <a:pt x="3768701" y="32810"/>
                  <a:pt x="3873661" y="0"/>
                </a:cubicBezTo>
                <a:cubicBezTo>
                  <a:pt x="3978621" y="-32810"/>
                  <a:pt x="4190310" y="4561"/>
                  <a:pt x="4299530" y="0"/>
                </a:cubicBezTo>
                <a:cubicBezTo>
                  <a:pt x="4408750" y="-4561"/>
                  <a:pt x="4924187" y="101099"/>
                  <a:pt x="5250444" y="0"/>
                </a:cubicBezTo>
                <a:cubicBezTo>
                  <a:pt x="5252304" y="105469"/>
                  <a:pt x="5247675" y="326653"/>
                  <a:pt x="5250444" y="433965"/>
                </a:cubicBezTo>
                <a:cubicBezTo>
                  <a:pt x="5253213" y="541277"/>
                  <a:pt x="5237544" y="810726"/>
                  <a:pt x="5250444" y="923330"/>
                </a:cubicBezTo>
                <a:cubicBezTo>
                  <a:pt x="5064360" y="953778"/>
                  <a:pt x="4921857" y="894554"/>
                  <a:pt x="4824575" y="923330"/>
                </a:cubicBezTo>
                <a:cubicBezTo>
                  <a:pt x="4727293" y="952106"/>
                  <a:pt x="4580781" y="909655"/>
                  <a:pt x="4398705" y="923330"/>
                </a:cubicBezTo>
                <a:cubicBezTo>
                  <a:pt x="4216629" y="937005"/>
                  <a:pt x="4132865" y="881835"/>
                  <a:pt x="3867827" y="923330"/>
                </a:cubicBezTo>
                <a:cubicBezTo>
                  <a:pt x="3602789" y="964825"/>
                  <a:pt x="3591710" y="886809"/>
                  <a:pt x="3441958" y="923330"/>
                </a:cubicBezTo>
                <a:cubicBezTo>
                  <a:pt x="3292206" y="959851"/>
                  <a:pt x="3170790" y="889741"/>
                  <a:pt x="3016088" y="923330"/>
                </a:cubicBezTo>
                <a:cubicBezTo>
                  <a:pt x="2861386" y="956919"/>
                  <a:pt x="2585384" y="856243"/>
                  <a:pt x="2432706" y="923330"/>
                </a:cubicBezTo>
                <a:cubicBezTo>
                  <a:pt x="2280028" y="990417"/>
                  <a:pt x="2080527" y="909787"/>
                  <a:pt x="1796819" y="923330"/>
                </a:cubicBezTo>
                <a:cubicBezTo>
                  <a:pt x="1513111" y="936873"/>
                  <a:pt x="1315438" y="893871"/>
                  <a:pt x="1160932" y="923330"/>
                </a:cubicBezTo>
                <a:cubicBezTo>
                  <a:pt x="1006426" y="952789"/>
                  <a:pt x="916532" y="920360"/>
                  <a:pt x="682558" y="923330"/>
                </a:cubicBezTo>
                <a:cubicBezTo>
                  <a:pt x="448584" y="926300"/>
                  <a:pt x="299193" y="845586"/>
                  <a:pt x="0" y="923330"/>
                </a:cubicBezTo>
                <a:cubicBezTo>
                  <a:pt x="-10031" y="806211"/>
                  <a:pt x="23660" y="583014"/>
                  <a:pt x="0" y="470898"/>
                </a:cubicBezTo>
                <a:cubicBezTo>
                  <a:pt x="-23660" y="358782"/>
                  <a:pt x="48412" y="126226"/>
                  <a:pt x="0" y="0"/>
                </a:cubicBezTo>
                <a:close/>
              </a:path>
            </a:pathLst>
          </a:custGeom>
          <a:solidFill>
            <a:schemeClr val="accent1">
              <a:lumMod val="40000"/>
              <a:lumOff val="60000"/>
            </a:schemeClr>
          </a:solidFill>
          <a:ln>
            <a:extLst>
              <a:ext uri="{C807C97D-BFC1-408E-A445-0C87EB9F89A2}">
                <ask:lineSketchStyleProps xmlns:ask="http://schemas.microsoft.com/office/drawing/2018/sketchyshapes" sd="932193484">
                  <a:prstGeom prst="rect">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spcAft>
                <a:spcPts val="600"/>
              </a:spcAft>
            </a:pPr>
            <a:r>
              <a:rPr lang="es-ES" b="1" i="0" dirty="0">
                <a:solidFill>
                  <a:srgbClr val="000000"/>
                </a:solidFill>
                <a:effectLst/>
              </a:rPr>
              <a:t>Real Decreto-ley 12/2017</a:t>
            </a:r>
            <a:r>
              <a:rPr lang="es-ES" b="0" i="0" dirty="0">
                <a:solidFill>
                  <a:srgbClr val="000000"/>
                </a:solidFill>
                <a:effectLst/>
              </a:rPr>
              <a:t>, que modifica la Ley de Propiedad Intelectual o L.P.I. (Real Decreto Legislativo 1/1996, de 12 de abril).</a:t>
            </a:r>
            <a:endParaRPr lang="es-ES" b="1" dirty="0"/>
          </a:p>
        </p:txBody>
      </p:sp>
      <p:sp>
        <p:nvSpPr>
          <p:cNvPr id="16" name="CuadroTexto 15">
            <a:extLst>
              <a:ext uri="{FF2B5EF4-FFF2-40B4-BE49-F238E27FC236}">
                <a16:creationId xmlns:a16="http://schemas.microsoft.com/office/drawing/2014/main" id="{D8C77EBD-B644-1DB5-1481-705D893D7F17}"/>
              </a:ext>
            </a:extLst>
          </p:cNvPr>
          <p:cNvSpPr txBox="1"/>
          <p:nvPr/>
        </p:nvSpPr>
        <p:spPr>
          <a:xfrm>
            <a:off x="441945" y="2758106"/>
            <a:ext cx="5250444" cy="1477328"/>
          </a:xfrm>
          <a:custGeom>
            <a:avLst/>
            <a:gdLst>
              <a:gd name="connsiteX0" fmla="*/ 0 w 5250444"/>
              <a:gd name="connsiteY0" fmla="*/ 0 h 1477328"/>
              <a:gd name="connsiteX1" fmla="*/ 635887 w 5250444"/>
              <a:gd name="connsiteY1" fmla="*/ 0 h 1477328"/>
              <a:gd name="connsiteX2" fmla="*/ 1166765 w 5250444"/>
              <a:gd name="connsiteY2" fmla="*/ 0 h 1477328"/>
              <a:gd name="connsiteX3" fmla="*/ 1697644 w 5250444"/>
              <a:gd name="connsiteY3" fmla="*/ 0 h 1477328"/>
              <a:gd name="connsiteX4" fmla="*/ 2176017 w 5250444"/>
              <a:gd name="connsiteY4" fmla="*/ 0 h 1477328"/>
              <a:gd name="connsiteX5" fmla="*/ 2864409 w 5250444"/>
              <a:gd name="connsiteY5" fmla="*/ 0 h 1477328"/>
              <a:gd name="connsiteX6" fmla="*/ 3500296 w 5250444"/>
              <a:gd name="connsiteY6" fmla="*/ 0 h 1477328"/>
              <a:gd name="connsiteX7" fmla="*/ 3926165 w 5250444"/>
              <a:gd name="connsiteY7" fmla="*/ 0 h 1477328"/>
              <a:gd name="connsiteX8" fmla="*/ 4562052 w 5250444"/>
              <a:gd name="connsiteY8" fmla="*/ 0 h 1477328"/>
              <a:gd name="connsiteX9" fmla="*/ 5250444 w 5250444"/>
              <a:gd name="connsiteY9" fmla="*/ 0 h 1477328"/>
              <a:gd name="connsiteX10" fmla="*/ 5250444 w 5250444"/>
              <a:gd name="connsiteY10" fmla="*/ 462896 h 1477328"/>
              <a:gd name="connsiteX11" fmla="*/ 5250444 w 5250444"/>
              <a:gd name="connsiteY11" fmla="*/ 925792 h 1477328"/>
              <a:gd name="connsiteX12" fmla="*/ 5250444 w 5250444"/>
              <a:gd name="connsiteY12" fmla="*/ 1477328 h 1477328"/>
              <a:gd name="connsiteX13" fmla="*/ 4772070 w 5250444"/>
              <a:gd name="connsiteY13" fmla="*/ 1477328 h 1477328"/>
              <a:gd name="connsiteX14" fmla="*/ 4136183 w 5250444"/>
              <a:gd name="connsiteY14" fmla="*/ 1477328 h 1477328"/>
              <a:gd name="connsiteX15" fmla="*/ 3447792 w 5250444"/>
              <a:gd name="connsiteY15" fmla="*/ 1477328 h 1477328"/>
              <a:gd name="connsiteX16" fmla="*/ 2916913 w 5250444"/>
              <a:gd name="connsiteY16" fmla="*/ 1477328 h 1477328"/>
              <a:gd name="connsiteX17" fmla="*/ 2228522 w 5250444"/>
              <a:gd name="connsiteY17" fmla="*/ 1477328 h 1477328"/>
              <a:gd name="connsiteX18" fmla="*/ 1540130 w 5250444"/>
              <a:gd name="connsiteY18" fmla="*/ 1477328 h 1477328"/>
              <a:gd name="connsiteX19" fmla="*/ 956748 w 5250444"/>
              <a:gd name="connsiteY19" fmla="*/ 1477328 h 1477328"/>
              <a:gd name="connsiteX20" fmla="*/ 530878 w 5250444"/>
              <a:gd name="connsiteY20" fmla="*/ 1477328 h 1477328"/>
              <a:gd name="connsiteX21" fmla="*/ 0 w 5250444"/>
              <a:gd name="connsiteY21" fmla="*/ 1477328 h 1477328"/>
              <a:gd name="connsiteX22" fmla="*/ 0 w 5250444"/>
              <a:gd name="connsiteY22" fmla="*/ 984885 h 1477328"/>
              <a:gd name="connsiteX23" fmla="*/ 0 w 5250444"/>
              <a:gd name="connsiteY23" fmla="*/ 521989 h 1477328"/>
              <a:gd name="connsiteX24" fmla="*/ 0 w 5250444"/>
              <a:gd name="connsiteY24"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50444" h="1477328" fill="none" extrusionOk="0">
                <a:moveTo>
                  <a:pt x="0" y="0"/>
                </a:moveTo>
                <a:cubicBezTo>
                  <a:pt x="216675" y="-59431"/>
                  <a:pt x="331986" y="73007"/>
                  <a:pt x="635887" y="0"/>
                </a:cubicBezTo>
                <a:cubicBezTo>
                  <a:pt x="939788" y="-73007"/>
                  <a:pt x="943099" y="51964"/>
                  <a:pt x="1166765" y="0"/>
                </a:cubicBezTo>
                <a:cubicBezTo>
                  <a:pt x="1390431" y="-51964"/>
                  <a:pt x="1491054" y="51313"/>
                  <a:pt x="1697644" y="0"/>
                </a:cubicBezTo>
                <a:cubicBezTo>
                  <a:pt x="1904234" y="-51313"/>
                  <a:pt x="2053565" y="55467"/>
                  <a:pt x="2176017" y="0"/>
                </a:cubicBezTo>
                <a:cubicBezTo>
                  <a:pt x="2298469" y="-55467"/>
                  <a:pt x="2642850" y="78645"/>
                  <a:pt x="2864409" y="0"/>
                </a:cubicBezTo>
                <a:cubicBezTo>
                  <a:pt x="3085968" y="-78645"/>
                  <a:pt x="3301475" y="69635"/>
                  <a:pt x="3500296" y="0"/>
                </a:cubicBezTo>
                <a:cubicBezTo>
                  <a:pt x="3699117" y="-69635"/>
                  <a:pt x="3813628" y="31924"/>
                  <a:pt x="3926165" y="0"/>
                </a:cubicBezTo>
                <a:cubicBezTo>
                  <a:pt x="4038702" y="-31924"/>
                  <a:pt x="4417000" y="3157"/>
                  <a:pt x="4562052" y="0"/>
                </a:cubicBezTo>
                <a:cubicBezTo>
                  <a:pt x="4707104" y="-3157"/>
                  <a:pt x="5052316" y="45387"/>
                  <a:pt x="5250444" y="0"/>
                </a:cubicBezTo>
                <a:cubicBezTo>
                  <a:pt x="5301850" y="167719"/>
                  <a:pt x="5234620" y="362255"/>
                  <a:pt x="5250444" y="462896"/>
                </a:cubicBezTo>
                <a:cubicBezTo>
                  <a:pt x="5266268" y="563537"/>
                  <a:pt x="5240095" y="819821"/>
                  <a:pt x="5250444" y="925792"/>
                </a:cubicBezTo>
                <a:cubicBezTo>
                  <a:pt x="5260793" y="1031763"/>
                  <a:pt x="5216872" y="1291762"/>
                  <a:pt x="5250444" y="1477328"/>
                </a:cubicBezTo>
                <a:cubicBezTo>
                  <a:pt x="5101717" y="1504239"/>
                  <a:pt x="4959523" y="1428101"/>
                  <a:pt x="4772070" y="1477328"/>
                </a:cubicBezTo>
                <a:cubicBezTo>
                  <a:pt x="4584617" y="1526555"/>
                  <a:pt x="4350664" y="1470670"/>
                  <a:pt x="4136183" y="1477328"/>
                </a:cubicBezTo>
                <a:cubicBezTo>
                  <a:pt x="3921702" y="1483986"/>
                  <a:pt x="3773944" y="1428217"/>
                  <a:pt x="3447792" y="1477328"/>
                </a:cubicBezTo>
                <a:cubicBezTo>
                  <a:pt x="3121640" y="1526439"/>
                  <a:pt x="3138587" y="1415465"/>
                  <a:pt x="2916913" y="1477328"/>
                </a:cubicBezTo>
                <a:cubicBezTo>
                  <a:pt x="2695239" y="1539191"/>
                  <a:pt x="2469591" y="1433115"/>
                  <a:pt x="2228522" y="1477328"/>
                </a:cubicBezTo>
                <a:cubicBezTo>
                  <a:pt x="1987453" y="1521541"/>
                  <a:pt x="1843762" y="1430143"/>
                  <a:pt x="1540130" y="1477328"/>
                </a:cubicBezTo>
                <a:cubicBezTo>
                  <a:pt x="1236498" y="1524513"/>
                  <a:pt x="1117963" y="1472121"/>
                  <a:pt x="956748" y="1477328"/>
                </a:cubicBezTo>
                <a:cubicBezTo>
                  <a:pt x="795533" y="1482535"/>
                  <a:pt x="626186" y="1463026"/>
                  <a:pt x="530878" y="1477328"/>
                </a:cubicBezTo>
                <a:cubicBezTo>
                  <a:pt x="435570" y="1491630"/>
                  <a:pt x="212484" y="1420552"/>
                  <a:pt x="0" y="1477328"/>
                </a:cubicBezTo>
                <a:cubicBezTo>
                  <a:pt x="-9159" y="1236262"/>
                  <a:pt x="29507" y="1191284"/>
                  <a:pt x="0" y="984885"/>
                </a:cubicBezTo>
                <a:cubicBezTo>
                  <a:pt x="-29507" y="778486"/>
                  <a:pt x="53185" y="699829"/>
                  <a:pt x="0" y="521989"/>
                </a:cubicBezTo>
                <a:cubicBezTo>
                  <a:pt x="-53185" y="344149"/>
                  <a:pt x="33224" y="204037"/>
                  <a:pt x="0" y="0"/>
                </a:cubicBezTo>
                <a:close/>
              </a:path>
              <a:path w="5250444" h="1477328" stroke="0" extrusionOk="0">
                <a:moveTo>
                  <a:pt x="0" y="0"/>
                </a:moveTo>
                <a:cubicBezTo>
                  <a:pt x="185680" y="-3782"/>
                  <a:pt x="352847" y="5747"/>
                  <a:pt x="478374" y="0"/>
                </a:cubicBezTo>
                <a:cubicBezTo>
                  <a:pt x="603901" y="-5747"/>
                  <a:pt x="844072" y="63234"/>
                  <a:pt x="1009252" y="0"/>
                </a:cubicBezTo>
                <a:cubicBezTo>
                  <a:pt x="1174432" y="-63234"/>
                  <a:pt x="1461244" y="71425"/>
                  <a:pt x="1645139" y="0"/>
                </a:cubicBezTo>
                <a:cubicBezTo>
                  <a:pt x="1829034" y="-71425"/>
                  <a:pt x="1919580" y="17897"/>
                  <a:pt x="2176017" y="0"/>
                </a:cubicBezTo>
                <a:cubicBezTo>
                  <a:pt x="2432454" y="-17897"/>
                  <a:pt x="2636113" y="7918"/>
                  <a:pt x="2759400" y="0"/>
                </a:cubicBezTo>
                <a:cubicBezTo>
                  <a:pt x="2882687" y="-7918"/>
                  <a:pt x="3215540" y="70309"/>
                  <a:pt x="3395287" y="0"/>
                </a:cubicBezTo>
                <a:cubicBezTo>
                  <a:pt x="3575034" y="-70309"/>
                  <a:pt x="3768701" y="32810"/>
                  <a:pt x="3873661" y="0"/>
                </a:cubicBezTo>
                <a:cubicBezTo>
                  <a:pt x="3978621" y="-32810"/>
                  <a:pt x="4190310" y="4561"/>
                  <a:pt x="4299530" y="0"/>
                </a:cubicBezTo>
                <a:cubicBezTo>
                  <a:pt x="4408750" y="-4561"/>
                  <a:pt x="4924187" y="101099"/>
                  <a:pt x="5250444" y="0"/>
                </a:cubicBezTo>
                <a:cubicBezTo>
                  <a:pt x="5282851" y="187119"/>
                  <a:pt x="5204350" y="344818"/>
                  <a:pt x="5250444" y="448123"/>
                </a:cubicBezTo>
                <a:cubicBezTo>
                  <a:pt x="5296538" y="551428"/>
                  <a:pt x="5239630" y="710515"/>
                  <a:pt x="5250444" y="925792"/>
                </a:cubicBezTo>
                <a:cubicBezTo>
                  <a:pt x="5261258" y="1141069"/>
                  <a:pt x="5237994" y="1230468"/>
                  <a:pt x="5250444" y="1477328"/>
                </a:cubicBezTo>
                <a:cubicBezTo>
                  <a:pt x="5113834" y="1518294"/>
                  <a:pt x="4999240" y="1459217"/>
                  <a:pt x="4824575" y="1477328"/>
                </a:cubicBezTo>
                <a:cubicBezTo>
                  <a:pt x="4649910" y="1495439"/>
                  <a:pt x="4404189" y="1439356"/>
                  <a:pt x="4293696" y="1477328"/>
                </a:cubicBezTo>
                <a:cubicBezTo>
                  <a:pt x="4183203" y="1515300"/>
                  <a:pt x="4017579" y="1440807"/>
                  <a:pt x="3867827" y="1477328"/>
                </a:cubicBezTo>
                <a:cubicBezTo>
                  <a:pt x="3718075" y="1513849"/>
                  <a:pt x="3589647" y="1435834"/>
                  <a:pt x="3441958" y="1477328"/>
                </a:cubicBezTo>
                <a:cubicBezTo>
                  <a:pt x="3294269" y="1518822"/>
                  <a:pt x="3016446" y="1411930"/>
                  <a:pt x="2858575" y="1477328"/>
                </a:cubicBezTo>
                <a:cubicBezTo>
                  <a:pt x="2700704" y="1542726"/>
                  <a:pt x="2506396" y="1463785"/>
                  <a:pt x="2222688" y="1477328"/>
                </a:cubicBezTo>
                <a:cubicBezTo>
                  <a:pt x="1938980" y="1490871"/>
                  <a:pt x="1741307" y="1447869"/>
                  <a:pt x="1586801" y="1477328"/>
                </a:cubicBezTo>
                <a:cubicBezTo>
                  <a:pt x="1432295" y="1506787"/>
                  <a:pt x="1342401" y="1474358"/>
                  <a:pt x="1108427" y="1477328"/>
                </a:cubicBezTo>
                <a:cubicBezTo>
                  <a:pt x="874453" y="1480298"/>
                  <a:pt x="821881" y="1445936"/>
                  <a:pt x="682558" y="1477328"/>
                </a:cubicBezTo>
                <a:cubicBezTo>
                  <a:pt x="543235" y="1508720"/>
                  <a:pt x="155201" y="1432324"/>
                  <a:pt x="0" y="1477328"/>
                </a:cubicBezTo>
                <a:cubicBezTo>
                  <a:pt x="-36625" y="1377098"/>
                  <a:pt x="12028" y="1134609"/>
                  <a:pt x="0" y="1014432"/>
                </a:cubicBezTo>
                <a:cubicBezTo>
                  <a:pt x="-12028" y="894255"/>
                  <a:pt x="47833" y="731238"/>
                  <a:pt x="0" y="492443"/>
                </a:cubicBezTo>
                <a:cubicBezTo>
                  <a:pt x="-47833" y="253648"/>
                  <a:pt x="15657" y="111301"/>
                  <a:pt x="0" y="0"/>
                </a:cubicBezTo>
                <a:close/>
              </a:path>
            </a:pathLst>
          </a:custGeom>
          <a:solidFill>
            <a:schemeClr val="accent1">
              <a:lumMod val="40000"/>
              <a:lumOff val="60000"/>
            </a:schemeClr>
          </a:solidFill>
          <a:ln>
            <a:extLst>
              <a:ext uri="{C807C97D-BFC1-408E-A445-0C87EB9F89A2}">
                <ask:lineSketchStyleProps xmlns:ask="http://schemas.microsoft.com/office/drawing/2018/sketchyshapes" sd="932193484">
                  <a:prstGeom prst="rect">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S" b="1" i="0" dirty="0">
                <a:solidFill>
                  <a:srgbClr val="000000"/>
                </a:solidFill>
                <a:effectLst/>
              </a:rPr>
              <a:t>Real Decreto Legislativo 1/1996, de 12 de abril,</a:t>
            </a:r>
            <a:r>
              <a:rPr lang="es-ES" b="0" i="0" dirty="0">
                <a:solidFill>
                  <a:srgbClr val="000000"/>
                </a:solidFill>
                <a:effectLst/>
              </a:rPr>
              <a:t> por el que se aprueba el texto refundido de la Ley de Propiedad Intelectual, regularizando, aclarando y armonizando las disposiciones legales vigentes sobre la materia.</a:t>
            </a:r>
          </a:p>
        </p:txBody>
      </p:sp>
      <p:sp>
        <p:nvSpPr>
          <p:cNvPr id="4" name="CuadroTexto 3">
            <a:extLst>
              <a:ext uri="{FF2B5EF4-FFF2-40B4-BE49-F238E27FC236}">
                <a16:creationId xmlns:a16="http://schemas.microsoft.com/office/drawing/2014/main" id="{F4325DDE-6CAF-0C61-F8A9-50B222715360}"/>
              </a:ext>
            </a:extLst>
          </p:cNvPr>
          <p:cNvSpPr txBox="1"/>
          <p:nvPr/>
        </p:nvSpPr>
        <p:spPr>
          <a:xfrm>
            <a:off x="441945" y="5429842"/>
            <a:ext cx="5250444" cy="1323439"/>
          </a:xfrm>
          <a:custGeom>
            <a:avLst/>
            <a:gdLst>
              <a:gd name="connsiteX0" fmla="*/ 0 w 5250444"/>
              <a:gd name="connsiteY0" fmla="*/ 0 h 1323439"/>
              <a:gd name="connsiteX1" fmla="*/ 635887 w 5250444"/>
              <a:gd name="connsiteY1" fmla="*/ 0 h 1323439"/>
              <a:gd name="connsiteX2" fmla="*/ 1166765 w 5250444"/>
              <a:gd name="connsiteY2" fmla="*/ 0 h 1323439"/>
              <a:gd name="connsiteX3" fmla="*/ 1697644 w 5250444"/>
              <a:gd name="connsiteY3" fmla="*/ 0 h 1323439"/>
              <a:gd name="connsiteX4" fmla="*/ 2176017 w 5250444"/>
              <a:gd name="connsiteY4" fmla="*/ 0 h 1323439"/>
              <a:gd name="connsiteX5" fmla="*/ 2864409 w 5250444"/>
              <a:gd name="connsiteY5" fmla="*/ 0 h 1323439"/>
              <a:gd name="connsiteX6" fmla="*/ 3500296 w 5250444"/>
              <a:gd name="connsiteY6" fmla="*/ 0 h 1323439"/>
              <a:gd name="connsiteX7" fmla="*/ 3926165 w 5250444"/>
              <a:gd name="connsiteY7" fmla="*/ 0 h 1323439"/>
              <a:gd name="connsiteX8" fmla="*/ 4562052 w 5250444"/>
              <a:gd name="connsiteY8" fmla="*/ 0 h 1323439"/>
              <a:gd name="connsiteX9" fmla="*/ 5250444 w 5250444"/>
              <a:gd name="connsiteY9" fmla="*/ 0 h 1323439"/>
              <a:gd name="connsiteX10" fmla="*/ 5250444 w 5250444"/>
              <a:gd name="connsiteY10" fmla="*/ 414678 h 1323439"/>
              <a:gd name="connsiteX11" fmla="*/ 5250444 w 5250444"/>
              <a:gd name="connsiteY11" fmla="*/ 829355 h 1323439"/>
              <a:gd name="connsiteX12" fmla="*/ 5250444 w 5250444"/>
              <a:gd name="connsiteY12" fmla="*/ 1323439 h 1323439"/>
              <a:gd name="connsiteX13" fmla="*/ 4772070 w 5250444"/>
              <a:gd name="connsiteY13" fmla="*/ 1323439 h 1323439"/>
              <a:gd name="connsiteX14" fmla="*/ 4136183 w 5250444"/>
              <a:gd name="connsiteY14" fmla="*/ 1323439 h 1323439"/>
              <a:gd name="connsiteX15" fmla="*/ 3447792 w 5250444"/>
              <a:gd name="connsiteY15" fmla="*/ 1323439 h 1323439"/>
              <a:gd name="connsiteX16" fmla="*/ 2916913 w 5250444"/>
              <a:gd name="connsiteY16" fmla="*/ 1323439 h 1323439"/>
              <a:gd name="connsiteX17" fmla="*/ 2228522 w 5250444"/>
              <a:gd name="connsiteY17" fmla="*/ 1323439 h 1323439"/>
              <a:gd name="connsiteX18" fmla="*/ 1540130 w 5250444"/>
              <a:gd name="connsiteY18" fmla="*/ 1323439 h 1323439"/>
              <a:gd name="connsiteX19" fmla="*/ 956748 w 5250444"/>
              <a:gd name="connsiteY19" fmla="*/ 1323439 h 1323439"/>
              <a:gd name="connsiteX20" fmla="*/ 530878 w 5250444"/>
              <a:gd name="connsiteY20" fmla="*/ 1323439 h 1323439"/>
              <a:gd name="connsiteX21" fmla="*/ 0 w 5250444"/>
              <a:gd name="connsiteY21" fmla="*/ 1323439 h 1323439"/>
              <a:gd name="connsiteX22" fmla="*/ 0 w 5250444"/>
              <a:gd name="connsiteY22" fmla="*/ 882293 h 1323439"/>
              <a:gd name="connsiteX23" fmla="*/ 0 w 5250444"/>
              <a:gd name="connsiteY23" fmla="*/ 467615 h 1323439"/>
              <a:gd name="connsiteX24" fmla="*/ 0 w 5250444"/>
              <a:gd name="connsiteY24"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50444" h="1323439" fill="none" extrusionOk="0">
                <a:moveTo>
                  <a:pt x="0" y="0"/>
                </a:moveTo>
                <a:cubicBezTo>
                  <a:pt x="216675" y="-59431"/>
                  <a:pt x="331986" y="73007"/>
                  <a:pt x="635887" y="0"/>
                </a:cubicBezTo>
                <a:cubicBezTo>
                  <a:pt x="939788" y="-73007"/>
                  <a:pt x="943099" y="51964"/>
                  <a:pt x="1166765" y="0"/>
                </a:cubicBezTo>
                <a:cubicBezTo>
                  <a:pt x="1390431" y="-51964"/>
                  <a:pt x="1491054" y="51313"/>
                  <a:pt x="1697644" y="0"/>
                </a:cubicBezTo>
                <a:cubicBezTo>
                  <a:pt x="1904234" y="-51313"/>
                  <a:pt x="2053565" y="55467"/>
                  <a:pt x="2176017" y="0"/>
                </a:cubicBezTo>
                <a:cubicBezTo>
                  <a:pt x="2298469" y="-55467"/>
                  <a:pt x="2642850" y="78645"/>
                  <a:pt x="2864409" y="0"/>
                </a:cubicBezTo>
                <a:cubicBezTo>
                  <a:pt x="3085968" y="-78645"/>
                  <a:pt x="3301475" y="69635"/>
                  <a:pt x="3500296" y="0"/>
                </a:cubicBezTo>
                <a:cubicBezTo>
                  <a:pt x="3699117" y="-69635"/>
                  <a:pt x="3813628" y="31924"/>
                  <a:pt x="3926165" y="0"/>
                </a:cubicBezTo>
                <a:cubicBezTo>
                  <a:pt x="4038702" y="-31924"/>
                  <a:pt x="4417000" y="3157"/>
                  <a:pt x="4562052" y="0"/>
                </a:cubicBezTo>
                <a:cubicBezTo>
                  <a:pt x="4707104" y="-3157"/>
                  <a:pt x="5052316" y="45387"/>
                  <a:pt x="5250444" y="0"/>
                </a:cubicBezTo>
                <a:cubicBezTo>
                  <a:pt x="5295637" y="161410"/>
                  <a:pt x="5242175" y="284849"/>
                  <a:pt x="5250444" y="414678"/>
                </a:cubicBezTo>
                <a:cubicBezTo>
                  <a:pt x="5258713" y="544507"/>
                  <a:pt x="5206840" y="663712"/>
                  <a:pt x="5250444" y="829355"/>
                </a:cubicBezTo>
                <a:cubicBezTo>
                  <a:pt x="5294048" y="994998"/>
                  <a:pt x="5220436" y="1163091"/>
                  <a:pt x="5250444" y="1323439"/>
                </a:cubicBezTo>
                <a:cubicBezTo>
                  <a:pt x="5101717" y="1350350"/>
                  <a:pt x="4959523" y="1274212"/>
                  <a:pt x="4772070" y="1323439"/>
                </a:cubicBezTo>
                <a:cubicBezTo>
                  <a:pt x="4584617" y="1372666"/>
                  <a:pt x="4350664" y="1316781"/>
                  <a:pt x="4136183" y="1323439"/>
                </a:cubicBezTo>
                <a:cubicBezTo>
                  <a:pt x="3921702" y="1330097"/>
                  <a:pt x="3773944" y="1274328"/>
                  <a:pt x="3447792" y="1323439"/>
                </a:cubicBezTo>
                <a:cubicBezTo>
                  <a:pt x="3121640" y="1372550"/>
                  <a:pt x="3138587" y="1261576"/>
                  <a:pt x="2916913" y="1323439"/>
                </a:cubicBezTo>
                <a:cubicBezTo>
                  <a:pt x="2695239" y="1385302"/>
                  <a:pt x="2469591" y="1279226"/>
                  <a:pt x="2228522" y="1323439"/>
                </a:cubicBezTo>
                <a:cubicBezTo>
                  <a:pt x="1987453" y="1367652"/>
                  <a:pt x="1843762" y="1276254"/>
                  <a:pt x="1540130" y="1323439"/>
                </a:cubicBezTo>
                <a:cubicBezTo>
                  <a:pt x="1236498" y="1370624"/>
                  <a:pt x="1117963" y="1318232"/>
                  <a:pt x="956748" y="1323439"/>
                </a:cubicBezTo>
                <a:cubicBezTo>
                  <a:pt x="795533" y="1328646"/>
                  <a:pt x="626186" y="1309137"/>
                  <a:pt x="530878" y="1323439"/>
                </a:cubicBezTo>
                <a:cubicBezTo>
                  <a:pt x="435570" y="1337741"/>
                  <a:pt x="212484" y="1266663"/>
                  <a:pt x="0" y="1323439"/>
                </a:cubicBezTo>
                <a:cubicBezTo>
                  <a:pt x="-12549" y="1221464"/>
                  <a:pt x="22239" y="1048663"/>
                  <a:pt x="0" y="882293"/>
                </a:cubicBezTo>
                <a:cubicBezTo>
                  <a:pt x="-22239" y="715923"/>
                  <a:pt x="11547" y="600111"/>
                  <a:pt x="0" y="467615"/>
                </a:cubicBezTo>
                <a:cubicBezTo>
                  <a:pt x="-11547" y="335119"/>
                  <a:pt x="19828" y="217278"/>
                  <a:pt x="0" y="0"/>
                </a:cubicBezTo>
                <a:close/>
              </a:path>
              <a:path w="5250444" h="1323439" stroke="0" extrusionOk="0">
                <a:moveTo>
                  <a:pt x="0" y="0"/>
                </a:moveTo>
                <a:cubicBezTo>
                  <a:pt x="185680" y="-3782"/>
                  <a:pt x="352847" y="5747"/>
                  <a:pt x="478374" y="0"/>
                </a:cubicBezTo>
                <a:cubicBezTo>
                  <a:pt x="603901" y="-5747"/>
                  <a:pt x="844072" y="63234"/>
                  <a:pt x="1009252" y="0"/>
                </a:cubicBezTo>
                <a:cubicBezTo>
                  <a:pt x="1174432" y="-63234"/>
                  <a:pt x="1461244" y="71425"/>
                  <a:pt x="1645139" y="0"/>
                </a:cubicBezTo>
                <a:cubicBezTo>
                  <a:pt x="1829034" y="-71425"/>
                  <a:pt x="1919580" y="17897"/>
                  <a:pt x="2176017" y="0"/>
                </a:cubicBezTo>
                <a:cubicBezTo>
                  <a:pt x="2432454" y="-17897"/>
                  <a:pt x="2636113" y="7918"/>
                  <a:pt x="2759400" y="0"/>
                </a:cubicBezTo>
                <a:cubicBezTo>
                  <a:pt x="2882687" y="-7918"/>
                  <a:pt x="3215540" y="70309"/>
                  <a:pt x="3395287" y="0"/>
                </a:cubicBezTo>
                <a:cubicBezTo>
                  <a:pt x="3575034" y="-70309"/>
                  <a:pt x="3768701" y="32810"/>
                  <a:pt x="3873661" y="0"/>
                </a:cubicBezTo>
                <a:cubicBezTo>
                  <a:pt x="3978621" y="-32810"/>
                  <a:pt x="4190310" y="4561"/>
                  <a:pt x="4299530" y="0"/>
                </a:cubicBezTo>
                <a:cubicBezTo>
                  <a:pt x="4408750" y="-4561"/>
                  <a:pt x="4924187" y="101099"/>
                  <a:pt x="5250444" y="0"/>
                </a:cubicBezTo>
                <a:cubicBezTo>
                  <a:pt x="5297964" y="117058"/>
                  <a:pt x="5245362" y="218055"/>
                  <a:pt x="5250444" y="401443"/>
                </a:cubicBezTo>
                <a:cubicBezTo>
                  <a:pt x="5255526" y="584831"/>
                  <a:pt x="5241742" y="710774"/>
                  <a:pt x="5250444" y="829355"/>
                </a:cubicBezTo>
                <a:cubicBezTo>
                  <a:pt x="5259146" y="947936"/>
                  <a:pt x="5209347" y="1139694"/>
                  <a:pt x="5250444" y="1323439"/>
                </a:cubicBezTo>
                <a:cubicBezTo>
                  <a:pt x="5113834" y="1364405"/>
                  <a:pt x="4999240" y="1305328"/>
                  <a:pt x="4824575" y="1323439"/>
                </a:cubicBezTo>
                <a:cubicBezTo>
                  <a:pt x="4649910" y="1341550"/>
                  <a:pt x="4404189" y="1285467"/>
                  <a:pt x="4293696" y="1323439"/>
                </a:cubicBezTo>
                <a:cubicBezTo>
                  <a:pt x="4183203" y="1361411"/>
                  <a:pt x="4017579" y="1286918"/>
                  <a:pt x="3867827" y="1323439"/>
                </a:cubicBezTo>
                <a:cubicBezTo>
                  <a:pt x="3718075" y="1359960"/>
                  <a:pt x="3589647" y="1281945"/>
                  <a:pt x="3441958" y="1323439"/>
                </a:cubicBezTo>
                <a:cubicBezTo>
                  <a:pt x="3294269" y="1364933"/>
                  <a:pt x="3016446" y="1258041"/>
                  <a:pt x="2858575" y="1323439"/>
                </a:cubicBezTo>
                <a:cubicBezTo>
                  <a:pt x="2700704" y="1388837"/>
                  <a:pt x="2506396" y="1309896"/>
                  <a:pt x="2222688" y="1323439"/>
                </a:cubicBezTo>
                <a:cubicBezTo>
                  <a:pt x="1938980" y="1336982"/>
                  <a:pt x="1741307" y="1293980"/>
                  <a:pt x="1586801" y="1323439"/>
                </a:cubicBezTo>
                <a:cubicBezTo>
                  <a:pt x="1432295" y="1352898"/>
                  <a:pt x="1342401" y="1320469"/>
                  <a:pt x="1108427" y="1323439"/>
                </a:cubicBezTo>
                <a:cubicBezTo>
                  <a:pt x="874453" y="1326409"/>
                  <a:pt x="821881" y="1292047"/>
                  <a:pt x="682558" y="1323439"/>
                </a:cubicBezTo>
                <a:cubicBezTo>
                  <a:pt x="543235" y="1354831"/>
                  <a:pt x="155201" y="1278435"/>
                  <a:pt x="0" y="1323439"/>
                </a:cubicBezTo>
                <a:cubicBezTo>
                  <a:pt x="-9556" y="1196803"/>
                  <a:pt x="7160" y="1031331"/>
                  <a:pt x="0" y="908761"/>
                </a:cubicBezTo>
                <a:cubicBezTo>
                  <a:pt x="-7160" y="786191"/>
                  <a:pt x="16329" y="659795"/>
                  <a:pt x="0" y="441146"/>
                </a:cubicBezTo>
                <a:cubicBezTo>
                  <a:pt x="-16329" y="222498"/>
                  <a:pt x="18377" y="98166"/>
                  <a:pt x="0" y="0"/>
                </a:cubicBezTo>
                <a:close/>
              </a:path>
            </a:pathLst>
          </a:custGeom>
          <a:solidFill>
            <a:schemeClr val="accent2">
              <a:lumMod val="40000"/>
              <a:lumOff val="60000"/>
            </a:schemeClr>
          </a:solidFill>
          <a:ln>
            <a:extLst>
              <a:ext uri="{C807C97D-BFC1-408E-A445-0C87EB9F89A2}">
                <ask:lineSketchStyleProps xmlns:ask="http://schemas.microsoft.com/office/drawing/2018/sketchyshapes" sd="932193484">
                  <a:prstGeom prst="rect">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spcAft>
                <a:spcPts val="600"/>
              </a:spcAft>
            </a:pPr>
            <a:r>
              <a:rPr lang="es-ES" sz="1600" dirty="0"/>
              <a:t>Existen ciertas </a:t>
            </a:r>
            <a:r>
              <a:rPr lang="es-ES" sz="1600" dirty="0">
                <a:highlight>
                  <a:srgbClr val="FFFF00"/>
                </a:highlight>
              </a:rPr>
              <a:t>excepciones</a:t>
            </a:r>
            <a:r>
              <a:rPr lang="es-ES" sz="1600" dirty="0"/>
              <a:t> en las que se puede usar contenido protegido por Copyright sin autorización del autor, como por ejemplo, para fines educativos, pero debe </a:t>
            </a:r>
            <a:r>
              <a:rPr lang="es-ES" sz="1600" b="1" u="sng" dirty="0"/>
              <a:t>limitarse al espacio físico del aula donde se imparta el contenido.</a:t>
            </a:r>
          </a:p>
        </p:txBody>
      </p:sp>
    </p:spTree>
    <p:extLst>
      <p:ext uri="{BB962C8B-B14F-4D97-AF65-F5344CB8AC3E}">
        <p14:creationId xmlns:p14="http://schemas.microsoft.com/office/powerpoint/2010/main" val="283140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000"/>
                                        <p:tgtEl>
                                          <p:spTgt spid="4"/>
                                        </p:tgtEl>
                                      </p:cBhvr>
                                    </p:animEffect>
                                    <p:anim calcmode="lin" valueType="num">
                                      <p:cBhvr>
                                        <p:cTn id="42" dur="2000" fill="hold"/>
                                        <p:tgtEl>
                                          <p:spTgt spid="4"/>
                                        </p:tgtEl>
                                        <p:attrNameLst>
                                          <p:attrName>ppt_w</p:attrName>
                                        </p:attrNameLst>
                                      </p:cBhvr>
                                      <p:tavLst>
                                        <p:tav tm="0" fmla="#ppt_w*sin(2.5*pi*$)">
                                          <p:val>
                                            <p:fltVal val="0"/>
                                          </p:val>
                                        </p:tav>
                                        <p:tav tm="100000">
                                          <p:val>
                                            <p:fltVal val="1"/>
                                          </p:val>
                                        </p:tav>
                                      </p:tavLst>
                                    </p:anim>
                                    <p:anim calcmode="lin" valueType="num">
                                      <p:cBhvr>
                                        <p:cTn id="43"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6" grpId="0" animBg="1"/>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20D5A8-9B19-8720-D586-604FB980783E}"/>
              </a:ext>
            </a:extLst>
          </p:cNvPr>
          <p:cNvSpPr>
            <a:spLocks noGrp="1"/>
          </p:cNvSpPr>
          <p:nvPr>
            <p:ph type="title"/>
          </p:nvPr>
        </p:nvSpPr>
        <p:spPr>
          <a:xfrm>
            <a:off x="838201" y="345810"/>
            <a:ext cx="11106428" cy="1325563"/>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p:spPr>
        <p:txBody>
          <a:bodyPr>
            <a:normAutofit/>
          </a:bodyPr>
          <a:lstStyle/>
          <a:p>
            <a:r>
              <a:rPr lang="es-ES">
                <a:solidFill>
                  <a:schemeClr val="bg1"/>
                </a:solidFill>
              </a:rPr>
              <a:t>Creative </a:t>
            </a:r>
            <a:r>
              <a:rPr lang="es-ES" dirty="0">
                <a:solidFill>
                  <a:schemeClr val="bg1"/>
                </a:solidFill>
              </a:rPr>
              <a:t>Commons</a:t>
            </a:r>
            <a:endParaRPr lang="es-ES">
              <a:solidFill>
                <a:schemeClr val="bg1"/>
              </a:solidFill>
            </a:endParaRPr>
          </a:p>
        </p:txBody>
      </p:sp>
      <p:sp>
        <p:nvSpPr>
          <p:cNvPr id="3" name="Marcador de contenido 2">
            <a:extLst>
              <a:ext uri="{FF2B5EF4-FFF2-40B4-BE49-F238E27FC236}">
                <a16:creationId xmlns:a16="http://schemas.microsoft.com/office/drawing/2014/main" id="{76C9E0F0-7230-3C1F-6C9D-CA80DCBB899E}"/>
              </a:ext>
            </a:extLst>
          </p:cNvPr>
          <p:cNvSpPr>
            <a:spLocks noGrp="1"/>
          </p:cNvSpPr>
          <p:nvPr>
            <p:ph idx="1"/>
          </p:nvPr>
        </p:nvSpPr>
        <p:spPr>
          <a:xfrm>
            <a:off x="692847" y="2829966"/>
            <a:ext cx="4933462" cy="3091149"/>
          </a:xfrm>
          <a:custGeom>
            <a:avLst/>
            <a:gdLst>
              <a:gd name="connsiteX0" fmla="*/ 0 w 4933462"/>
              <a:gd name="connsiteY0" fmla="*/ 0 h 3091149"/>
              <a:gd name="connsiteX1" fmla="*/ 646832 w 4933462"/>
              <a:gd name="connsiteY1" fmla="*/ 0 h 3091149"/>
              <a:gd name="connsiteX2" fmla="*/ 1244329 w 4933462"/>
              <a:gd name="connsiteY2" fmla="*/ 0 h 3091149"/>
              <a:gd name="connsiteX3" fmla="*/ 1841826 w 4933462"/>
              <a:gd name="connsiteY3" fmla="*/ 0 h 3091149"/>
              <a:gd name="connsiteX4" fmla="*/ 2439323 w 4933462"/>
              <a:gd name="connsiteY4" fmla="*/ 0 h 3091149"/>
              <a:gd name="connsiteX5" fmla="*/ 3086155 w 4933462"/>
              <a:gd name="connsiteY5" fmla="*/ 0 h 3091149"/>
              <a:gd name="connsiteX6" fmla="*/ 3486313 w 4933462"/>
              <a:gd name="connsiteY6" fmla="*/ 0 h 3091149"/>
              <a:gd name="connsiteX7" fmla="*/ 4034476 w 4933462"/>
              <a:gd name="connsiteY7" fmla="*/ 0 h 3091149"/>
              <a:gd name="connsiteX8" fmla="*/ 4933462 w 4933462"/>
              <a:gd name="connsiteY8" fmla="*/ 0 h 3091149"/>
              <a:gd name="connsiteX9" fmla="*/ 4933462 w 4933462"/>
              <a:gd name="connsiteY9" fmla="*/ 546103 h 3091149"/>
              <a:gd name="connsiteX10" fmla="*/ 4933462 w 4933462"/>
              <a:gd name="connsiteY10" fmla="*/ 1123117 h 3091149"/>
              <a:gd name="connsiteX11" fmla="*/ 4933462 w 4933462"/>
              <a:gd name="connsiteY11" fmla="*/ 1669220 h 3091149"/>
              <a:gd name="connsiteX12" fmla="*/ 4933462 w 4933462"/>
              <a:gd name="connsiteY12" fmla="*/ 2091677 h 3091149"/>
              <a:gd name="connsiteX13" fmla="*/ 4933462 w 4933462"/>
              <a:gd name="connsiteY13" fmla="*/ 2637780 h 3091149"/>
              <a:gd name="connsiteX14" fmla="*/ 4933462 w 4933462"/>
              <a:gd name="connsiteY14" fmla="*/ 3091149 h 3091149"/>
              <a:gd name="connsiteX15" fmla="*/ 4286630 w 4933462"/>
              <a:gd name="connsiteY15" fmla="*/ 3091149 h 3091149"/>
              <a:gd name="connsiteX16" fmla="*/ 3639799 w 4933462"/>
              <a:gd name="connsiteY16" fmla="*/ 3091149 h 3091149"/>
              <a:gd name="connsiteX17" fmla="*/ 3042302 w 4933462"/>
              <a:gd name="connsiteY17" fmla="*/ 3091149 h 3091149"/>
              <a:gd name="connsiteX18" fmla="*/ 2494139 w 4933462"/>
              <a:gd name="connsiteY18" fmla="*/ 3091149 h 3091149"/>
              <a:gd name="connsiteX19" fmla="*/ 2044646 w 4933462"/>
              <a:gd name="connsiteY19" fmla="*/ 3091149 h 3091149"/>
              <a:gd name="connsiteX20" fmla="*/ 1397814 w 4933462"/>
              <a:gd name="connsiteY20" fmla="*/ 3091149 h 3091149"/>
              <a:gd name="connsiteX21" fmla="*/ 849652 w 4933462"/>
              <a:gd name="connsiteY21" fmla="*/ 3091149 h 3091149"/>
              <a:gd name="connsiteX22" fmla="*/ 0 w 4933462"/>
              <a:gd name="connsiteY22" fmla="*/ 3091149 h 3091149"/>
              <a:gd name="connsiteX23" fmla="*/ 0 w 4933462"/>
              <a:gd name="connsiteY23" fmla="*/ 2545046 h 3091149"/>
              <a:gd name="connsiteX24" fmla="*/ 0 w 4933462"/>
              <a:gd name="connsiteY24" fmla="*/ 2091677 h 3091149"/>
              <a:gd name="connsiteX25" fmla="*/ 0 w 4933462"/>
              <a:gd name="connsiteY25" fmla="*/ 1607397 h 3091149"/>
              <a:gd name="connsiteX26" fmla="*/ 0 w 4933462"/>
              <a:gd name="connsiteY26" fmla="*/ 1184940 h 3091149"/>
              <a:gd name="connsiteX27" fmla="*/ 0 w 4933462"/>
              <a:gd name="connsiteY27" fmla="*/ 731572 h 3091149"/>
              <a:gd name="connsiteX28" fmla="*/ 0 w 4933462"/>
              <a:gd name="connsiteY28" fmla="*/ 0 h 309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33462" h="3091149" fill="none" extrusionOk="0">
                <a:moveTo>
                  <a:pt x="0" y="0"/>
                </a:moveTo>
                <a:cubicBezTo>
                  <a:pt x="315636" y="-52329"/>
                  <a:pt x="479657" y="49833"/>
                  <a:pt x="646832" y="0"/>
                </a:cubicBezTo>
                <a:cubicBezTo>
                  <a:pt x="814007" y="-49833"/>
                  <a:pt x="948314" y="34286"/>
                  <a:pt x="1244329" y="0"/>
                </a:cubicBezTo>
                <a:cubicBezTo>
                  <a:pt x="1540344" y="-34286"/>
                  <a:pt x="1670520" y="7108"/>
                  <a:pt x="1841826" y="0"/>
                </a:cubicBezTo>
                <a:cubicBezTo>
                  <a:pt x="2013132" y="-7108"/>
                  <a:pt x="2144407" y="54648"/>
                  <a:pt x="2439323" y="0"/>
                </a:cubicBezTo>
                <a:cubicBezTo>
                  <a:pt x="2734239" y="-54648"/>
                  <a:pt x="2801468" y="29234"/>
                  <a:pt x="3086155" y="0"/>
                </a:cubicBezTo>
                <a:cubicBezTo>
                  <a:pt x="3370842" y="-29234"/>
                  <a:pt x="3358008" y="11486"/>
                  <a:pt x="3486313" y="0"/>
                </a:cubicBezTo>
                <a:cubicBezTo>
                  <a:pt x="3614618" y="-11486"/>
                  <a:pt x="3813461" y="4520"/>
                  <a:pt x="4034476" y="0"/>
                </a:cubicBezTo>
                <a:cubicBezTo>
                  <a:pt x="4255491" y="-4520"/>
                  <a:pt x="4670946" y="8633"/>
                  <a:pt x="4933462" y="0"/>
                </a:cubicBezTo>
                <a:cubicBezTo>
                  <a:pt x="4971099" y="173682"/>
                  <a:pt x="4919605" y="358457"/>
                  <a:pt x="4933462" y="546103"/>
                </a:cubicBezTo>
                <a:cubicBezTo>
                  <a:pt x="4947319" y="733749"/>
                  <a:pt x="4918862" y="908601"/>
                  <a:pt x="4933462" y="1123117"/>
                </a:cubicBezTo>
                <a:cubicBezTo>
                  <a:pt x="4948062" y="1337633"/>
                  <a:pt x="4913594" y="1443543"/>
                  <a:pt x="4933462" y="1669220"/>
                </a:cubicBezTo>
                <a:cubicBezTo>
                  <a:pt x="4953330" y="1894897"/>
                  <a:pt x="4925955" y="1942050"/>
                  <a:pt x="4933462" y="2091677"/>
                </a:cubicBezTo>
                <a:cubicBezTo>
                  <a:pt x="4940969" y="2241304"/>
                  <a:pt x="4927644" y="2415861"/>
                  <a:pt x="4933462" y="2637780"/>
                </a:cubicBezTo>
                <a:cubicBezTo>
                  <a:pt x="4939280" y="2859699"/>
                  <a:pt x="4890507" y="2876220"/>
                  <a:pt x="4933462" y="3091149"/>
                </a:cubicBezTo>
                <a:cubicBezTo>
                  <a:pt x="4781858" y="3145538"/>
                  <a:pt x="4553489" y="3058294"/>
                  <a:pt x="4286630" y="3091149"/>
                </a:cubicBezTo>
                <a:cubicBezTo>
                  <a:pt x="4019771" y="3124004"/>
                  <a:pt x="3900321" y="3058201"/>
                  <a:pt x="3639799" y="3091149"/>
                </a:cubicBezTo>
                <a:cubicBezTo>
                  <a:pt x="3379277" y="3124097"/>
                  <a:pt x="3329974" y="3027188"/>
                  <a:pt x="3042302" y="3091149"/>
                </a:cubicBezTo>
                <a:cubicBezTo>
                  <a:pt x="2754630" y="3155110"/>
                  <a:pt x="2695598" y="3062376"/>
                  <a:pt x="2494139" y="3091149"/>
                </a:cubicBezTo>
                <a:cubicBezTo>
                  <a:pt x="2292680" y="3119922"/>
                  <a:pt x="2264882" y="3038510"/>
                  <a:pt x="2044646" y="3091149"/>
                </a:cubicBezTo>
                <a:cubicBezTo>
                  <a:pt x="1824410" y="3143788"/>
                  <a:pt x="1581183" y="3028458"/>
                  <a:pt x="1397814" y="3091149"/>
                </a:cubicBezTo>
                <a:cubicBezTo>
                  <a:pt x="1214445" y="3153840"/>
                  <a:pt x="1083099" y="3088863"/>
                  <a:pt x="849652" y="3091149"/>
                </a:cubicBezTo>
                <a:cubicBezTo>
                  <a:pt x="616205" y="3093435"/>
                  <a:pt x="170184" y="3017438"/>
                  <a:pt x="0" y="3091149"/>
                </a:cubicBezTo>
                <a:cubicBezTo>
                  <a:pt x="-2054" y="2954374"/>
                  <a:pt x="55788" y="2760951"/>
                  <a:pt x="0" y="2545046"/>
                </a:cubicBezTo>
                <a:cubicBezTo>
                  <a:pt x="-55788" y="2329141"/>
                  <a:pt x="21018" y="2218679"/>
                  <a:pt x="0" y="2091677"/>
                </a:cubicBezTo>
                <a:cubicBezTo>
                  <a:pt x="-21018" y="1964675"/>
                  <a:pt x="7174" y="1789422"/>
                  <a:pt x="0" y="1607397"/>
                </a:cubicBezTo>
                <a:cubicBezTo>
                  <a:pt x="-7174" y="1425372"/>
                  <a:pt x="14747" y="1378279"/>
                  <a:pt x="0" y="1184940"/>
                </a:cubicBezTo>
                <a:cubicBezTo>
                  <a:pt x="-14747" y="991601"/>
                  <a:pt x="34938" y="897083"/>
                  <a:pt x="0" y="731572"/>
                </a:cubicBezTo>
                <a:cubicBezTo>
                  <a:pt x="-34938" y="566061"/>
                  <a:pt x="34237" y="164924"/>
                  <a:pt x="0" y="0"/>
                </a:cubicBezTo>
                <a:close/>
              </a:path>
              <a:path w="4933462" h="3091149" stroke="0" extrusionOk="0">
                <a:moveTo>
                  <a:pt x="0" y="0"/>
                </a:moveTo>
                <a:cubicBezTo>
                  <a:pt x="236039" y="-19102"/>
                  <a:pt x="408629" y="41688"/>
                  <a:pt x="646832" y="0"/>
                </a:cubicBezTo>
                <a:cubicBezTo>
                  <a:pt x="885035" y="-41688"/>
                  <a:pt x="965246" y="25231"/>
                  <a:pt x="1096325" y="0"/>
                </a:cubicBezTo>
                <a:cubicBezTo>
                  <a:pt x="1227404" y="-25231"/>
                  <a:pt x="1423377" y="77205"/>
                  <a:pt x="1743157" y="0"/>
                </a:cubicBezTo>
                <a:cubicBezTo>
                  <a:pt x="2062937" y="-77205"/>
                  <a:pt x="2064942" y="18343"/>
                  <a:pt x="2291319" y="0"/>
                </a:cubicBezTo>
                <a:cubicBezTo>
                  <a:pt x="2517696" y="-18343"/>
                  <a:pt x="2801679" y="40025"/>
                  <a:pt x="2938151" y="0"/>
                </a:cubicBezTo>
                <a:cubicBezTo>
                  <a:pt x="3074623" y="-40025"/>
                  <a:pt x="3245280" y="12083"/>
                  <a:pt x="3338309" y="0"/>
                </a:cubicBezTo>
                <a:cubicBezTo>
                  <a:pt x="3431338" y="-12083"/>
                  <a:pt x="3615667" y="57412"/>
                  <a:pt x="3837137" y="0"/>
                </a:cubicBezTo>
                <a:cubicBezTo>
                  <a:pt x="4058607" y="-57412"/>
                  <a:pt x="4081786" y="45009"/>
                  <a:pt x="4237296" y="0"/>
                </a:cubicBezTo>
                <a:cubicBezTo>
                  <a:pt x="4392806" y="-45009"/>
                  <a:pt x="4611772" y="26975"/>
                  <a:pt x="4933462" y="0"/>
                </a:cubicBezTo>
                <a:cubicBezTo>
                  <a:pt x="4934797" y="144983"/>
                  <a:pt x="4880962" y="318961"/>
                  <a:pt x="4933462" y="484280"/>
                </a:cubicBezTo>
                <a:cubicBezTo>
                  <a:pt x="4985962" y="649599"/>
                  <a:pt x="4900691" y="702900"/>
                  <a:pt x="4933462" y="906737"/>
                </a:cubicBezTo>
                <a:cubicBezTo>
                  <a:pt x="4966233" y="1110574"/>
                  <a:pt x="4924196" y="1162263"/>
                  <a:pt x="4933462" y="1391017"/>
                </a:cubicBezTo>
                <a:cubicBezTo>
                  <a:pt x="4942728" y="1619771"/>
                  <a:pt x="4890678" y="1740983"/>
                  <a:pt x="4933462" y="1844386"/>
                </a:cubicBezTo>
                <a:cubicBezTo>
                  <a:pt x="4976246" y="1947789"/>
                  <a:pt x="4880718" y="2104061"/>
                  <a:pt x="4933462" y="2297754"/>
                </a:cubicBezTo>
                <a:cubicBezTo>
                  <a:pt x="4986206" y="2491447"/>
                  <a:pt x="4870537" y="2918840"/>
                  <a:pt x="4933462" y="3091149"/>
                </a:cubicBezTo>
                <a:cubicBezTo>
                  <a:pt x="4789843" y="3118760"/>
                  <a:pt x="4498371" y="3015692"/>
                  <a:pt x="4286630" y="3091149"/>
                </a:cubicBezTo>
                <a:cubicBezTo>
                  <a:pt x="4074889" y="3166606"/>
                  <a:pt x="3930063" y="3069234"/>
                  <a:pt x="3837137" y="3091149"/>
                </a:cubicBezTo>
                <a:cubicBezTo>
                  <a:pt x="3744211" y="3113064"/>
                  <a:pt x="3581647" y="3074374"/>
                  <a:pt x="3436979" y="3091149"/>
                </a:cubicBezTo>
                <a:cubicBezTo>
                  <a:pt x="3292311" y="3107924"/>
                  <a:pt x="3105409" y="3071752"/>
                  <a:pt x="2938151" y="3091149"/>
                </a:cubicBezTo>
                <a:cubicBezTo>
                  <a:pt x="2770893" y="3110546"/>
                  <a:pt x="2618713" y="3025594"/>
                  <a:pt x="2389988" y="3091149"/>
                </a:cubicBezTo>
                <a:cubicBezTo>
                  <a:pt x="2161263" y="3156704"/>
                  <a:pt x="2142205" y="3089706"/>
                  <a:pt x="1940495" y="3091149"/>
                </a:cubicBezTo>
                <a:cubicBezTo>
                  <a:pt x="1738785" y="3092592"/>
                  <a:pt x="1614932" y="3070269"/>
                  <a:pt x="1293663" y="3091149"/>
                </a:cubicBezTo>
                <a:cubicBezTo>
                  <a:pt x="972394" y="3112029"/>
                  <a:pt x="779873" y="3046889"/>
                  <a:pt x="646832" y="3091149"/>
                </a:cubicBezTo>
                <a:cubicBezTo>
                  <a:pt x="513791" y="3135409"/>
                  <a:pt x="176118" y="3054746"/>
                  <a:pt x="0" y="3091149"/>
                </a:cubicBezTo>
                <a:cubicBezTo>
                  <a:pt x="-30474" y="2964973"/>
                  <a:pt x="34797" y="2717130"/>
                  <a:pt x="0" y="2545046"/>
                </a:cubicBezTo>
                <a:cubicBezTo>
                  <a:pt x="-34797" y="2372962"/>
                  <a:pt x="24384" y="2202238"/>
                  <a:pt x="0" y="2060766"/>
                </a:cubicBezTo>
                <a:cubicBezTo>
                  <a:pt x="-24384" y="1919294"/>
                  <a:pt x="13418" y="1733493"/>
                  <a:pt x="0" y="1576486"/>
                </a:cubicBezTo>
                <a:cubicBezTo>
                  <a:pt x="-13418" y="1419479"/>
                  <a:pt x="50204" y="1191619"/>
                  <a:pt x="0" y="1092206"/>
                </a:cubicBezTo>
                <a:cubicBezTo>
                  <a:pt x="-50204" y="992793"/>
                  <a:pt x="44700" y="775265"/>
                  <a:pt x="0" y="669749"/>
                </a:cubicBezTo>
                <a:cubicBezTo>
                  <a:pt x="-44700" y="564233"/>
                  <a:pt x="14137" y="248493"/>
                  <a:pt x="0" y="0"/>
                </a:cubicBezTo>
                <a:close/>
              </a:path>
            </a:pathLst>
          </a:custGeom>
          <a:solidFill>
            <a:schemeClr val="accent1">
              <a:lumMod val="40000"/>
              <a:lumOff val="60000"/>
            </a:schemeClr>
          </a:solidFill>
          <a:ln>
            <a:solidFill>
              <a:schemeClr val="tx1"/>
            </a:solidFill>
            <a:extLst>
              <a:ext uri="{C807C97D-BFC1-408E-A445-0C87EB9F89A2}">
                <ask:lineSketchStyleProps xmlns:ask="http://schemas.microsoft.com/office/drawing/2018/sketchyshapes" sd="2010538550">
                  <ask:type>
                    <ask:lineSketchScribble/>
                  </ask:type>
                </ask:lineSketchStyleProps>
              </a:ext>
            </a:extLst>
          </a:ln>
        </p:spPr>
        <p:txBody>
          <a:bodyPr>
            <a:normAutofit/>
          </a:bodyPr>
          <a:lstStyle/>
          <a:p>
            <a:pPr>
              <a:buFont typeface="Arial" panose="020B0604020202020204" pitchFamily="34" charset="0"/>
              <a:buChar char="•"/>
            </a:pPr>
            <a:r>
              <a:rPr lang="es-ES" sz="2400" b="0" i="0" dirty="0">
                <a:effectLst/>
                <a:latin typeface="arial" panose="020B0604020202020204" pitchFamily="34" charset="0"/>
              </a:rPr>
              <a:t>Se basan en </a:t>
            </a:r>
            <a:r>
              <a:rPr lang="es-ES" sz="2400" b="0" i="0" dirty="0">
                <a:effectLst/>
                <a:highlight>
                  <a:srgbClr val="00FFFF"/>
                </a:highlight>
                <a:latin typeface="arial" panose="020B0604020202020204" pitchFamily="34" charset="0"/>
              </a:rPr>
              <a:t>Copyleft</a:t>
            </a:r>
            <a:r>
              <a:rPr lang="es-ES" sz="2400" b="0" i="0" dirty="0">
                <a:effectLst/>
                <a:latin typeface="arial" panose="020B0604020202020204" pitchFamily="34" charset="0"/>
              </a:rPr>
              <a:t> y tienen algunos derechos reservados que selecciona el autor.</a:t>
            </a:r>
          </a:p>
          <a:p>
            <a:pPr>
              <a:buFont typeface="Arial" panose="020B0604020202020204" pitchFamily="34" charset="0"/>
              <a:buChar char="•"/>
            </a:pPr>
            <a:r>
              <a:rPr lang="es-ES" sz="2400" dirty="0">
                <a:latin typeface="arial" panose="020B0604020202020204" pitchFamily="34" charset="0"/>
              </a:rPr>
              <a:t>Tienen en común el reconocimiento del autor.</a:t>
            </a:r>
          </a:p>
          <a:p>
            <a:pPr>
              <a:buFont typeface="Arial" panose="020B0604020202020204" pitchFamily="34" charset="0"/>
              <a:buChar char="•"/>
            </a:pPr>
            <a:r>
              <a:rPr lang="es-ES" sz="2400" b="0" i="0" dirty="0">
                <a:effectLst/>
                <a:latin typeface="arial" panose="020B0604020202020204" pitchFamily="34" charset="0"/>
              </a:rPr>
              <a:t>Se basan en</a:t>
            </a:r>
            <a:r>
              <a:rPr lang="es-ES" sz="2400" dirty="0">
                <a:latin typeface="arial" panose="020B0604020202020204" pitchFamily="34" charset="0"/>
              </a:rPr>
              <a:t> 4 iconos combinados que dan lugar a 6 licencias.</a:t>
            </a:r>
            <a:endParaRPr lang="es-ES" sz="2400" b="0" i="0" dirty="0">
              <a:effectLst/>
              <a:latin typeface="arial" panose="020B0604020202020204" pitchFamily="34" charset="0"/>
            </a:endParaRPr>
          </a:p>
          <a:p>
            <a:pPr marL="0" indent="0">
              <a:buNone/>
            </a:pPr>
            <a:endParaRPr lang="es-ES" sz="2400" dirty="0"/>
          </a:p>
        </p:txBody>
      </p:sp>
      <p:pic>
        <p:nvPicPr>
          <p:cNvPr id="5" name="Imagen 4" descr="Texto&#10;&#10;Descripción generada automáticamente con confianza media">
            <a:extLst>
              <a:ext uri="{FF2B5EF4-FFF2-40B4-BE49-F238E27FC236}">
                <a16:creationId xmlns:a16="http://schemas.microsoft.com/office/drawing/2014/main" id="{04621724-F0CE-B5FF-AAD4-C91544C1226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801679" y="2304413"/>
            <a:ext cx="6145483" cy="1782190"/>
          </a:xfrm>
          <a:custGeom>
            <a:avLst/>
            <a:gdLst>
              <a:gd name="connsiteX0" fmla="*/ 0 w 6145483"/>
              <a:gd name="connsiteY0" fmla="*/ 0 h 1782190"/>
              <a:gd name="connsiteX1" fmla="*/ 6145483 w 6145483"/>
              <a:gd name="connsiteY1" fmla="*/ 0 h 1782190"/>
              <a:gd name="connsiteX2" fmla="*/ 6145483 w 6145483"/>
              <a:gd name="connsiteY2" fmla="*/ 1782190 h 1782190"/>
              <a:gd name="connsiteX3" fmla="*/ 0 w 6145483"/>
              <a:gd name="connsiteY3" fmla="*/ 1782190 h 1782190"/>
              <a:gd name="connsiteX4" fmla="*/ 0 w 6145483"/>
              <a:gd name="connsiteY4" fmla="*/ 0 h 1782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5483" h="1782190" fill="none" extrusionOk="0">
                <a:moveTo>
                  <a:pt x="0" y="0"/>
                </a:moveTo>
                <a:cubicBezTo>
                  <a:pt x="2648775" y="-27518"/>
                  <a:pt x="5001391" y="-140090"/>
                  <a:pt x="6145483" y="0"/>
                </a:cubicBezTo>
                <a:cubicBezTo>
                  <a:pt x="6138697" y="802059"/>
                  <a:pt x="6159384" y="1128830"/>
                  <a:pt x="6145483" y="1782190"/>
                </a:cubicBezTo>
                <a:cubicBezTo>
                  <a:pt x="3541761" y="1680700"/>
                  <a:pt x="2677157" y="1910981"/>
                  <a:pt x="0" y="1782190"/>
                </a:cubicBezTo>
                <a:cubicBezTo>
                  <a:pt x="-27079" y="1426174"/>
                  <a:pt x="133382" y="467077"/>
                  <a:pt x="0" y="0"/>
                </a:cubicBezTo>
                <a:close/>
              </a:path>
              <a:path w="6145483" h="1782190" stroke="0" extrusionOk="0">
                <a:moveTo>
                  <a:pt x="0" y="0"/>
                </a:moveTo>
                <a:cubicBezTo>
                  <a:pt x="1686701" y="129069"/>
                  <a:pt x="3329143" y="-99697"/>
                  <a:pt x="6145483" y="0"/>
                </a:cubicBezTo>
                <a:cubicBezTo>
                  <a:pt x="6095140" y="335882"/>
                  <a:pt x="6157424" y="1052143"/>
                  <a:pt x="6145483" y="1782190"/>
                </a:cubicBezTo>
                <a:cubicBezTo>
                  <a:pt x="3193838" y="1918926"/>
                  <a:pt x="652336" y="1786207"/>
                  <a:pt x="0" y="1782190"/>
                </a:cubicBezTo>
                <a:cubicBezTo>
                  <a:pt x="-65036" y="1045549"/>
                  <a:pt x="123630" y="500779"/>
                  <a:pt x="0" y="0"/>
                </a:cubicBezTo>
                <a:close/>
              </a:path>
            </a:pathLst>
          </a:custGeom>
          <a:ln>
            <a:solidFill>
              <a:schemeClr val="tx1"/>
            </a:solidFill>
            <a:extLst>
              <a:ext uri="{C807C97D-BFC1-408E-A445-0C87EB9F89A2}">
                <ask:lineSketchStyleProps xmlns:ask="http://schemas.microsoft.com/office/drawing/2018/sketchyshapes" sd="3614286874">
                  <a:prstGeom prst="rect">
                    <a:avLst/>
                  </a:prstGeom>
                  <ask:type>
                    <ask:lineSketchCurved/>
                  </ask:type>
                </ask:lineSketchStyleProps>
              </a:ext>
            </a:extLst>
          </a:ln>
        </p:spPr>
      </p:pic>
      <p:sp>
        <p:nvSpPr>
          <p:cNvPr id="7" name="CuadroTexto 6">
            <a:extLst>
              <a:ext uri="{FF2B5EF4-FFF2-40B4-BE49-F238E27FC236}">
                <a16:creationId xmlns:a16="http://schemas.microsoft.com/office/drawing/2014/main" id="{84047BD9-5651-C972-BC25-1C236D7CBA72}"/>
              </a:ext>
            </a:extLst>
          </p:cNvPr>
          <p:cNvSpPr txBox="1"/>
          <p:nvPr/>
        </p:nvSpPr>
        <p:spPr>
          <a:xfrm>
            <a:off x="6565692" y="4484405"/>
            <a:ext cx="5096656" cy="1569660"/>
          </a:xfrm>
          <a:custGeom>
            <a:avLst/>
            <a:gdLst>
              <a:gd name="connsiteX0" fmla="*/ 0 w 5096656"/>
              <a:gd name="connsiteY0" fmla="*/ 0 h 1569660"/>
              <a:gd name="connsiteX1" fmla="*/ 5096656 w 5096656"/>
              <a:gd name="connsiteY1" fmla="*/ 0 h 1569660"/>
              <a:gd name="connsiteX2" fmla="*/ 5096656 w 5096656"/>
              <a:gd name="connsiteY2" fmla="*/ 1569660 h 1569660"/>
              <a:gd name="connsiteX3" fmla="*/ 0 w 5096656"/>
              <a:gd name="connsiteY3" fmla="*/ 1569660 h 1569660"/>
              <a:gd name="connsiteX4" fmla="*/ 0 w 5096656"/>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6656" h="1569660" fill="none" extrusionOk="0">
                <a:moveTo>
                  <a:pt x="0" y="0"/>
                </a:moveTo>
                <a:cubicBezTo>
                  <a:pt x="1477030" y="85093"/>
                  <a:pt x="3054682" y="-155163"/>
                  <a:pt x="5096656" y="0"/>
                </a:cubicBezTo>
                <a:cubicBezTo>
                  <a:pt x="5084782" y="413033"/>
                  <a:pt x="5019467" y="874786"/>
                  <a:pt x="5096656" y="1569660"/>
                </a:cubicBezTo>
                <a:cubicBezTo>
                  <a:pt x="3240485" y="1603813"/>
                  <a:pt x="1542354" y="1511422"/>
                  <a:pt x="0" y="1569660"/>
                </a:cubicBezTo>
                <a:cubicBezTo>
                  <a:pt x="99227" y="974156"/>
                  <a:pt x="-8093" y="723853"/>
                  <a:pt x="0" y="0"/>
                </a:cubicBezTo>
                <a:close/>
              </a:path>
              <a:path w="5096656" h="1569660" stroke="0" extrusionOk="0">
                <a:moveTo>
                  <a:pt x="0" y="0"/>
                </a:moveTo>
                <a:cubicBezTo>
                  <a:pt x="1785797" y="-73101"/>
                  <a:pt x="3427515" y="-937"/>
                  <a:pt x="5096656" y="0"/>
                </a:cubicBezTo>
                <a:cubicBezTo>
                  <a:pt x="5106067" y="170049"/>
                  <a:pt x="4963202" y="1325053"/>
                  <a:pt x="5096656" y="1569660"/>
                </a:cubicBezTo>
                <a:cubicBezTo>
                  <a:pt x="2934270" y="1712696"/>
                  <a:pt x="1245067" y="1604668"/>
                  <a:pt x="0" y="1569660"/>
                </a:cubicBezTo>
                <a:cubicBezTo>
                  <a:pt x="-56767" y="905246"/>
                  <a:pt x="21754" y="345981"/>
                  <a:pt x="0" y="0"/>
                </a:cubicBezTo>
                <a:close/>
              </a:path>
            </a:pathLst>
          </a:custGeom>
          <a:solidFill>
            <a:schemeClr val="accent1">
              <a:lumMod val="20000"/>
              <a:lumOff val="80000"/>
            </a:schemeClr>
          </a:solidFill>
          <a:ln>
            <a:solidFill>
              <a:schemeClr val="tx1"/>
            </a:solidFill>
            <a:extLst>
              <a:ext uri="{C807C97D-BFC1-408E-A445-0C87EB9F89A2}">
                <ask:lineSketchStyleProps xmlns:ask="http://schemas.microsoft.com/office/drawing/2018/sketchyshapes" sd="1411317949">
                  <a:prstGeom prst="rect">
                    <a:avLst/>
                  </a:prstGeom>
                  <ask:type>
                    <ask:lineSketchCurved/>
                  </ask:type>
                </ask:lineSketchStyleProps>
              </a:ext>
            </a:extLst>
          </a:ln>
        </p:spPr>
        <p:txBody>
          <a:bodyPr wrap="square" rtlCol="0">
            <a:spAutoFit/>
          </a:bodyPr>
          <a:lstStyle/>
          <a:p>
            <a:r>
              <a:rPr lang="es-ES" sz="2400" b="1" dirty="0"/>
              <a:t>BY:</a:t>
            </a:r>
            <a:r>
              <a:rPr lang="es-ES" sz="2400" dirty="0"/>
              <a:t> Reconocimiento del autor.</a:t>
            </a:r>
          </a:p>
          <a:p>
            <a:r>
              <a:rPr lang="es-ES" sz="2400" b="1" dirty="0"/>
              <a:t>NC:</a:t>
            </a:r>
            <a:r>
              <a:rPr lang="es-ES" sz="2400" dirty="0"/>
              <a:t> No se permite el uso comercial.</a:t>
            </a:r>
          </a:p>
          <a:p>
            <a:r>
              <a:rPr lang="es-ES" sz="2400" b="1" dirty="0"/>
              <a:t>ND:</a:t>
            </a:r>
            <a:r>
              <a:rPr lang="es-ES" sz="2400" dirty="0"/>
              <a:t> No se permite editar el contenido.</a:t>
            </a:r>
          </a:p>
          <a:p>
            <a:r>
              <a:rPr lang="es-ES" sz="2400" b="1" dirty="0"/>
              <a:t>SA:</a:t>
            </a:r>
            <a:r>
              <a:rPr lang="es-ES" sz="2400" dirty="0"/>
              <a:t> Se permiten las horas derivadas.</a:t>
            </a:r>
          </a:p>
        </p:txBody>
      </p:sp>
    </p:spTree>
    <p:extLst>
      <p:ext uri="{BB962C8B-B14F-4D97-AF65-F5344CB8AC3E}">
        <p14:creationId xmlns:p14="http://schemas.microsoft.com/office/powerpoint/2010/main" val="60824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2000"/>
                                        <p:tgtEl>
                                          <p:spTgt spid="7"/>
                                        </p:tgtEl>
                                      </p:cBhvr>
                                    </p:animEffect>
                                    <p:anim calcmode="lin" valueType="num">
                                      <p:cBhvr>
                                        <p:cTn id="41" dur="2000" fill="hold"/>
                                        <p:tgtEl>
                                          <p:spTgt spid="7"/>
                                        </p:tgtEl>
                                        <p:attrNameLst>
                                          <p:attrName>ppt_w</p:attrName>
                                        </p:attrNameLst>
                                      </p:cBhvr>
                                      <p:tavLst>
                                        <p:tav tm="0" fmla="#ppt_w*sin(2.5*pi*$)">
                                          <p:val>
                                            <p:fltVal val="0"/>
                                          </p:val>
                                        </p:tav>
                                        <p:tav tm="100000">
                                          <p:val>
                                            <p:fltVal val="1"/>
                                          </p:val>
                                        </p:tav>
                                      </p:tavLst>
                                    </p:anim>
                                    <p:anim calcmode="lin" valueType="num">
                                      <p:cBhvr>
                                        <p:cTn id="42"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8" name="Rectangle 206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0" name="Rectangle 206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2" name="Rectangle 207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4" name="Rectangle 207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6" name="Freeform: Shape 207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Imagen 5" descr="Texto&#10;&#10;Descripción generada automáticamente">
            <a:extLst>
              <a:ext uri="{FF2B5EF4-FFF2-40B4-BE49-F238E27FC236}">
                <a16:creationId xmlns:a16="http://schemas.microsoft.com/office/drawing/2014/main" id="{9AF2D383-D258-DA85-E33D-FB7CA7BF8C7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555046" y="158723"/>
            <a:ext cx="7225748" cy="3992225"/>
          </a:xfrm>
          <a:prstGeom prst="rect">
            <a:avLst/>
          </a:prstGeom>
        </p:spPr>
      </p:pic>
      <p:sp>
        <p:nvSpPr>
          <p:cNvPr id="7" name="CuadroTexto 6">
            <a:extLst>
              <a:ext uri="{FF2B5EF4-FFF2-40B4-BE49-F238E27FC236}">
                <a16:creationId xmlns:a16="http://schemas.microsoft.com/office/drawing/2014/main" id="{D47449DD-847B-62F2-90AC-2966B584D3FE}"/>
              </a:ext>
            </a:extLst>
          </p:cNvPr>
          <p:cNvSpPr txBox="1"/>
          <p:nvPr/>
        </p:nvSpPr>
        <p:spPr>
          <a:xfrm>
            <a:off x="4676463" y="4274034"/>
            <a:ext cx="6982914" cy="2308324"/>
          </a:xfrm>
          <a:custGeom>
            <a:avLst/>
            <a:gdLst>
              <a:gd name="connsiteX0" fmla="*/ 0 w 6982914"/>
              <a:gd name="connsiteY0" fmla="*/ 0 h 2308324"/>
              <a:gd name="connsiteX1" fmla="*/ 442251 w 6982914"/>
              <a:gd name="connsiteY1" fmla="*/ 0 h 2308324"/>
              <a:gd name="connsiteX2" fmla="*/ 1024161 w 6982914"/>
              <a:gd name="connsiteY2" fmla="*/ 0 h 2308324"/>
              <a:gd name="connsiteX3" fmla="*/ 1606070 w 6982914"/>
              <a:gd name="connsiteY3" fmla="*/ 0 h 2308324"/>
              <a:gd name="connsiteX4" fmla="*/ 2187980 w 6982914"/>
              <a:gd name="connsiteY4" fmla="*/ 0 h 2308324"/>
              <a:gd name="connsiteX5" fmla="*/ 2909547 w 6982914"/>
              <a:gd name="connsiteY5" fmla="*/ 0 h 2308324"/>
              <a:gd name="connsiteX6" fmla="*/ 3351799 w 6982914"/>
              <a:gd name="connsiteY6" fmla="*/ 0 h 2308324"/>
              <a:gd name="connsiteX7" fmla="*/ 4073366 w 6982914"/>
              <a:gd name="connsiteY7" fmla="*/ 0 h 2308324"/>
              <a:gd name="connsiteX8" fmla="*/ 4655276 w 6982914"/>
              <a:gd name="connsiteY8" fmla="*/ 0 h 2308324"/>
              <a:gd name="connsiteX9" fmla="*/ 5237186 w 6982914"/>
              <a:gd name="connsiteY9" fmla="*/ 0 h 2308324"/>
              <a:gd name="connsiteX10" fmla="*/ 5958753 w 6982914"/>
              <a:gd name="connsiteY10" fmla="*/ 0 h 2308324"/>
              <a:gd name="connsiteX11" fmla="*/ 6470834 w 6982914"/>
              <a:gd name="connsiteY11" fmla="*/ 0 h 2308324"/>
              <a:gd name="connsiteX12" fmla="*/ 6982914 w 6982914"/>
              <a:gd name="connsiteY12" fmla="*/ 0 h 2308324"/>
              <a:gd name="connsiteX13" fmla="*/ 6982914 w 6982914"/>
              <a:gd name="connsiteY13" fmla="*/ 507831 h 2308324"/>
              <a:gd name="connsiteX14" fmla="*/ 6982914 w 6982914"/>
              <a:gd name="connsiteY14" fmla="*/ 1084912 h 2308324"/>
              <a:gd name="connsiteX15" fmla="*/ 6982914 w 6982914"/>
              <a:gd name="connsiteY15" fmla="*/ 1685077 h 2308324"/>
              <a:gd name="connsiteX16" fmla="*/ 6982914 w 6982914"/>
              <a:gd name="connsiteY16" fmla="*/ 2308324 h 2308324"/>
              <a:gd name="connsiteX17" fmla="*/ 6540663 w 6982914"/>
              <a:gd name="connsiteY17" fmla="*/ 2308324 h 2308324"/>
              <a:gd name="connsiteX18" fmla="*/ 6098412 w 6982914"/>
              <a:gd name="connsiteY18" fmla="*/ 2308324 h 2308324"/>
              <a:gd name="connsiteX19" fmla="*/ 5376844 w 6982914"/>
              <a:gd name="connsiteY19" fmla="*/ 2308324 h 2308324"/>
              <a:gd name="connsiteX20" fmla="*/ 4655276 w 6982914"/>
              <a:gd name="connsiteY20" fmla="*/ 2308324 h 2308324"/>
              <a:gd name="connsiteX21" fmla="*/ 4003537 w 6982914"/>
              <a:gd name="connsiteY21" fmla="*/ 2308324 h 2308324"/>
              <a:gd name="connsiteX22" fmla="*/ 3281970 w 6982914"/>
              <a:gd name="connsiteY22" fmla="*/ 2308324 h 2308324"/>
              <a:gd name="connsiteX23" fmla="*/ 2769889 w 6982914"/>
              <a:gd name="connsiteY23" fmla="*/ 2308324 h 2308324"/>
              <a:gd name="connsiteX24" fmla="*/ 2257809 w 6982914"/>
              <a:gd name="connsiteY24" fmla="*/ 2308324 h 2308324"/>
              <a:gd name="connsiteX25" fmla="*/ 1745728 w 6982914"/>
              <a:gd name="connsiteY25" fmla="*/ 2308324 h 2308324"/>
              <a:gd name="connsiteX26" fmla="*/ 1024161 w 6982914"/>
              <a:gd name="connsiteY26" fmla="*/ 2308324 h 2308324"/>
              <a:gd name="connsiteX27" fmla="*/ 512080 w 6982914"/>
              <a:gd name="connsiteY27" fmla="*/ 2308324 h 2308324"/>
              <a:gd name="connsiteX28" fmla="*/ 0 w 6982914"/>
              <a:gd name="connsiteY28" fmla="*/ 2308324 h 2308324"/>
              <a:gd name="connsiteX29" fmla="*/ 0 w 6982914"/>
              <a:gd name="connsiteY29" fmla="*/ 1754326 h 2308324"/>
              <a:gd name="connsiteX30" fmla="*/ 0 w 6982914"/>
              <a:gd name="connsiteY30" fmla="*/ 1246495 h 2308324"/>
              <a:gd name="connsiteX31" fmla="*/ 0 w 6982914"/>
              <a:gd name="connsiteY31" fmla="*/ 738664 h 2308324"/>
              <a:gd name="connsiteX32" fmla="*/ 0 w 6982914"/>
              <a:gd name="connsiteY32"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982914" h="2308324" fill="none" extrusionOk="0">
                <a:moveTo>
                  <a:pt x="0" y="0"/>
                </a:moveTo>
                <a:cubicBezTo>
                  <a:pt x="121888" y="-38280"/>
                  <a:pt x="275359" y="32129"/>
                  <a:pt x="442251" y="0"/>
                </a:cubicBezTo>
                <a:cubicBezTo>
                  <a:pt x="609143" y="-32129"/>
                  <a:pt x="783180" y="50653"/>
                  <a:pt x="1024161" y="0"/>
                </a:cubicBezTo>
                <a:cubicBezTo>
                  <a:pt x="1265142" y="-50653"/>
                  <a:pt x="1324658" y="50689"/>
                  <a:pt x="1606070" y="0"/>
                </a:cubicBezTo>
                <a:cubicBezTo>
                  <a:pt x="1887482" y="-50689"/>
                  <a:pt x="2006545" y="45453"/>
                  <a:pt x="2187980" y="0"/>
                </a:cubicBezTo>
                <a:cubicBezTo>
                  <a:pt x="2369415" y="-45453"/>
                  <a:pt x="2644091" y="54167"/>
                  <a:pt x="2909547" y="0"/>
                </a:cubicBezTo>
                <a:cubicBezTo>
                  <a:pt x="3175003" y="-54167"/>
                  <a:pt x="3178619" y="49801"/>
                  <a:pt x="3351799" y="0"/>
                </a:cubicBezTo>
                <a:cubicBezTo>
                  <a:pt x="3524979" y="-49801"/>
                  <a:pt x="3880903" y="71176"/>
                  <a:pt x="4073366" y="0"/>
                </a:cubicBezTo>
                <a:cubicBezTo>
                  <a:pt x="4265829" y="-71176"/>
                  <a:pt x="4410559" y="21857"/>
                  <a:pt x="4655276" y="0"/>
                </a:cubicBezTo>
                <a:cubicBezTo>
                  <a:pt x="4899993" y="-21857"/>
                  <a:pt x="4991987" y="59124"/>
                  <a:pt x="5237186" y="0"/>
                </a:cubicBezTo>
                <a:cubicBezTo>
                  <a:pt x="5482385" y="-59124"/>
                  <a:pt x="5756046" y="57237"/>
                  <a:pt x="5958753" y="0"/>
                </a:cubicBezTo>
                <a:cubicBezTo>
                  <a:pt x="6161460" y="-57237"/>
                  <a:pt x="6291371" y="16789"/>
                  <a:pt x="6470834" y="0"/>
                </a:cubicBezTo>
                <a:cubicBezTo>
                  <a:pt x="6650297" y="-16789"/>
                  <a:pt x="6877613" y="51759"/>
                  <a:pt x="6982914" y="0"/>
                </a:cubicBezTo>
                <a:cubicBezTo>
                  <a:pt x="6996382" y="113285"/>
                  <a:pt x="6946881" y="278975"/>
                  <a:pt x="6982914" y="507831"/>
                </a:cubicBezTo>
                <a:cubicBezTo>
                  <a:pt x="7018947" y="736687"/>
                  <a:pt x="6933848" y="853647"/>
                  <a:pt x="6982914" y="1084912"/>
                </a:cubicBezTo>
                <a:cubicBezTo>
                  <a:pt x="7031980" y="1316177"/>
                  <a:pt x="6981042" y="1390109"/>
                  <a:pt x="6982914" y="1685077"/>
                </a:cubicBezTo>
                <a:cubicBezTo>
                  <a:pt x="6984786" y="1980046"/>
                  <a:pt x="6974872" y="2164709"/>
                  <a:pt x="6982914" y="2308324"/>
                </a:cubicBezTo>
                <a:cubicBezTo>
                  <a:pt x="6806221" y="2331571"/>
                  <a:pt x="6719260" y="2290449"/>
                  <a:pt x="6540663" y="2308324"/>
                </a:cubicBezTo>
                <a:cubicBezTo>
                  <a:pt x="6362066" y="2326199"/>
                  <a:pt x="6317212" y="2267133"/>
                  <a:pt x="6098412" y="2308324"/>
                </a:cubicBezTo>
                <a:cubicBezTo>
                  <a:pt x="5879612" y="2349515"/>
                  <a:pt x="5651498" y="2237244"/>
                  <a:pt x="5376844" y="2308324"/>
                </a:cubicBezTo>
                <a:cubicBezTo>
                  <a:pt x="5102190" y="2379404"/>
                  <a:pt x="4996187" y="2287111"/>
                  <a:pt x="4655276" y="2308324"/>
                </a:cubicBezTo>
                <a:cubicBezTo>
                  <a:pt x="4314365" y="2329537"/>
                  <a:pt x="4154987" y="2243272"/>
                  <a:pt x="4003537" y="2308324"/>
                </a:cubicBezTo>
                <a:cubicBezTo>
                  <a:pt x="3852087" y="2373376"/>
                  <a:pt x="3441922" y="2242950"/>
                  <a:pt x="3281970" y="2308324"/>
                </a:cubicBezTo>
                <a:cubicBezTo>
                  <a:pt x="3122018" y="2373698"/>
                  <a:pt x="3020806" y="2255194"/>
                  <a:pt x="2769889" y="2308324"/>
                </a:cubicBezTo>
                <a:cubicBezTo>
                  <a:pt x="2518972" y="2361454"/>
                  <a:pt x="2410508" y="2302274"/>
                  <a:pt x="2257809" y="2308324"/>
                </a:cubicBezTo>
                <a:cubicBezTo>
                  <a:pt x="2105110" y="2314374"/>
                  <a:pt x="1999066" y="2291938"/>
                  <a:pt x="1745728" y="2308324"/>
                </a:cubicBezTo>
                <a:cubicBezTo>
                  <a:pt x="1492390" y="2324710"/>
                  <a:pt x="1271518" y="2268068"/>
                  <a:pt x="1024161" y="2308324"/>
                </a:cubicBezTo>
                <a:cubicBezTo>
                  <a:pt x="776804" y="2348580"/>
                  <a:pt x="743803" y="2301638"/>
                  <a:pt x="512080" y="2308324"/>
                </a:cubicBezTo>
                <a:cubicBezTo>
                  <a:pt x="280357" y="2315010"/>
                  <a:pt x="202783" y="2281844"/>
                  <a:pt x="0" y="2308324"/>
                </a:cubicBezTo>
                <a:cubicBezTo>
                  <a:pt x="-52517" y="2076624"/>
                  <a:pt x="49865" y="1988883"/>
                  <a:pt x="0" y="1754326"/>
                </a:cubicBezTo>
                <a:cubicBezTo>
                  <a:pt x="-49865" y="1519769"/>
                  <a:pt x="23959" y="1477214"/>
                  <a:pt x="0" y="1246495"/>
                </a:cubicBezTo>
                <a:cubicBezTo>
                  <a:pt x="-23959" y="1015776"/>
                  <a:pt x="35881" y="848483"/>
                  <a:pt x="0" y="738664"/>
                </a:cubicBezTo>
                <a:cubicBezTo>
                  <a:pt x="-35881" y="628845"/>
                  <a:pt x="2901" y="285533"/>
                  <a:pt x="0" y="0"/>
                </a:cubicBezTo>
                <a:close/>
              </a:path>
              <a:path w="6982914" h="2308324" stroke="0" extrusionOk="0">
                <a:moveTo>
                  <a:pt x="0" y="0"/>
                </a:moveTo>
                <a:cubicBezTo>
                  <a:pt x="144854" y="-51720"/>
                  <a:pt x="361500" y="29944"/>
                  <a:pt x="512080" y="0"/>
                </a:cubicBezTo>
                <a:cubicBezTo>
                  <a:pt x="662660" y="-29944"/>
                  <a:pt x="949227" y="70625"/>
                  <a:pt x="1233648" y="0"/>
                </a:cubicBezTo>
                <a:cubicBezTo>
                  <a:pt x="1518069" y="-70625"/>
                  <a:pt x="1506298" y="22811"/>
                  <a:pt x="1606070" y="0"/>
                </a:cubicBezTo>
                <a:cubicBezTo>
                  <a:pt x="1705842" y="-22811"/>
                  <a:pt x="2017599" y="23082"/>
                  <a:pt x="2257809" y="0"/>
                </a:cubicBezTo>
                <a:cubicBezTo>
                  <a:pt x="2498019" y="-23082"/>
                  <a:pt x="2504429" y="13056"/>
                  <a:pt x="2630231" y="0"/>
                </a:cubicBezTo>
                <a:cubicBezTo>
                  <a:pt x="2756033" y="-13056"/>
                  <a:pt x="3119418" y="33175"/>
                  <a:pt x="3351799" y="0"/>
                </a:cubicBezTo>
                <a:cubicBezTo>
                  <a:pt x="3584180" y="-33175"/>
                  <a:pt x="3658988" y="24413"/>
                  <a:pt x="3933708" y="0"/>
                </a:cubicBezTo>
                <a:cubicBezTo>
                  <a:pt x="4208428" y="-24413"/>
                  <a:pt x="4302563" y="9059"/>
                  <a:pt x="4445789" y="0"/>
                </a:cubicBezTo>
                <a:cubicBezTo>
                  <a:pt x="4589015" y="-9059"/>
                  <a:pt x="4724119" y="3041"/>
                  <a:pt x="4818211" y="0"/>
                </a:cubicBezTo>
                <a:cubicBezTo>
                  <a:pt x="4912303" y="-3041"/>
                  <a:pt x="5332815" y="85173"/>
                  <a:pt x="5539778" y="0"/>
                </a:cubicBezTo>
                <a:cubicBezTo>
                  <a:pt x="5746741" y="-85173"/>
                  <a:pt x="5921314" y="49322"/>
                  <a:pt x="6261346" y="0"/>
                </a:cubicBezTo>
                <a:cubicBezTo>
                  <a:pt x="6601378" y="-49322"/>
                  <a:pt x="6816713" y="46518"/>
                  <a:pt x="6982914" y="0"/>
                </a:cubicBezTo>
                <a:cubicBezTo>
                  <a:pt x="7012704" y="286907"/>
                  <a:pt x="6917404" y="440915"/>
                  <a:pt x="6982914" y="623247"/>
                </a:cubicBezTo>
                <a:cubicBezTo>
                  <a:pt x="7048424" y="805579"/>
                  <a:pt x="6974462" y="1025727"/>
                  <a:pt x="6982914" y="1223412"/>
                </a:cubicBezTo>
                <a:cubicBezTo>
                  <a:pt x="6991366" y="1421098"/>
                  <a:pt x="6974898" y="1621714"/>
                  <a:pt x="6982914" y="1731243"/>
                </a:cubicBezTo>
                <a:cubicBezTo>
                  <a:pt x="6990930" y="1840772"/>
                  <a:pt x="6928905" y="2140748"/>
                  <a:pt x="6982914" y="2308324"/>
                </a:cubicBezTo>
                <a:cubicBezTo>
                  <a:pt x="6848810" y="2317783"/>
                  <a:pt x="6779219" y="2274369"/>
                  <a:pt x="6610492" y="2308324"/>
                </a:cubicBezTo>
                <a:cubicBezTo>
                  <a:pt x="6441765" y="2342279"/>
                  <a:pt x="6349476" y="2270304"/>
                  <a:pt x="6098412" y="2308324"/>
                </a:cubicBezTo>
                <a:cubicBezTo>
                  <a:pt x="5847348" y="2346344"/>
                  <a:pt x="5839490" y="2274672"/>
                  <a:pt x="5656160" y="2308324"/>
                </a:cubicBezTo>
                <a:cubicBezTo>
                  <a:pt x="5472830" y="2341976"/>
                  <a:pt x="5278153" y="2274966"/>
                  <a:pt x="4934593" y="2308324"/>
                </a:cubicBezTo>
                <a:cubicBezTo>
                  <a:pt x="4591033" y="2341682"/>
                  <a:pt x="4570547" y="2288417"/>
                  <a:pt x="4422512" y="2308324"/>
                </a:cubicBezTo>
                <a:cubicBezTo>
                  <a:pt x="4274477" y="2328231"/>
                  <a:pt x="4045752" y="2255174"/>
                  <a:pt x="3700944" y="2308324"/>
                </a:cubicBezTo>
                <a:cubicBezTo>
                  <a:pt x="3356136" y="2361474"/>
                  <a:pt x="3260240" y="2287370"/>
                  <a:pt x="3049206" y="2308324"/>
                </a:cubicBezTo>
                <a:cubicBezTo>
                  <a:pt x="2838172" y="2329278"/>
                  <a:pt x="2821301" y="2300738"/>
                  <a:pt x="2606955" y="2308324"/>
                </a:cubicBezTo>
                <a:cubicBezTo>
                  <a:pt x="2392609" y="2315910"/>
                  <a:pt x="2347576" y="2294167"/>
                  <a:pt x="2234532" y="2308324"/>
                </a:cubicBezTo>
                <a:cubicBezTo>
                  <a:pt x="2121488" y="2322481"/>
                  <a:pt x="1834099" y="2255456"/>
                  <a:pt x="1652623" y="2308324"/>
                </a:cubicBezTo>
                <a:cubicBezTo>
                  <a:pt x="1471147" y="2361192"/>
                  <a:pt x="1335647" y="2288152"/>
                  <a:pt x="1210372" y="2308324"/>
                </a:cubicBezTo>
                <a:cubicBezTo>
                  <a:pt x="1085097" y="2328496"/>
                  <a:pt x="932564" y="2287087"/>
                  <a:pt x="837950" y="2308324"/>
                </a:cubicBezTo>
                <a:cubicBezTo>
                  <a:pt x="743336" y="2329561"/>
                  <a:pt x="303714" y="2270883"/>
                  <a:pt x="0" y="2308324"/>
                </a:cubicBezTo>
                <a:cubicBezTo>
                  <a:pt x="-12461" y="2114155"/>
                  <a:pt x="9390" y="1957898"/>
                  <a:pt x="0" y="1754326"/>
                </a:cubicBezTo>
                <a:cubicBezTo>
                  <a:pt x="-9390" y="1550754"/>
                  <a:pt x="5842" y="1396944"/>
                  <a:pt x="0" y="1223412"/>
                </a:cubicBezTo>
                <a:cubicBezTo>
                  <a:pt x="-5842" y="1049880"/>
                  <a:pt x="487" y="859058"/>
                  <a:pt x="0" y="692497"/>
                </a:cubicBezTo>
                <a:cubicBezTo>
                  <a:pt x="-487" y="525936"/>
                  <a:pt x="18552" y="150463"/>
                  <a:pt x="0" y="0"/>
                </a:cubicBezTo>
                <a:close/>
              </a:path>
            </a:pathLst>
          </a:custGeom>
          <a:solidFill>
            <a:schemeClr val="accent1">
              <a:lumMod val="20000"/>
              <a:lumOff val="80000"/>
            </a:schemeClr>
          </a:solidFill>
          <a:ln>
            <a:solidFill>
              <a:schemeClr val="tx1"/>
            </a:solidFill>
            <a:extLst>
              <a:ext uri="{C807C97D-BFC1-408E-A445-0C87EB9F89A2}">
                <ask:lineSketchStyleProps xmlns:ask="http://schemas.microsoft.com/office/drawing/2018/sketchyshapes" sd="1486393309">
                  <a:prstGeom prst="rect">
                    <a:avLst/>
                  </a:prstGeom>
                  <ask:type>
                    <ask:lineSketchScribble/>
                  </ask:type>
                </ask:lineSketchStyleProps>
              </a:ext>
            </a:extLst>
          </a:ln>
        </p:spPr>
        <p:txBody>
          <a:bodyPr wrap="square" rtlCol="0">
            <a:spAutoFit/>
          </a:bodyPr>
          <a:lstStyle/>
          <a:p>
            <a:r>
              <a:rPr lang="es-ES" b="1" dirty="0"/>
              <a:t>BY:</a:t>
            </a:r>
            <a:r>
              <a:rPr lang="es-ES" dirty="0"/>
              <a:t> Reconocimiento del autor.</a:t>
            </a:r>
          </a:p>
          <a:p>
            <a:r>
              <a:rPr lang="es-ES" b="1" dirty="0"/>
              <a:t>BY-SA:</a:t>
            </a:r>
            <a:r>
              <a:rPr lang="es-ES" dirty="0"/>
              <a:t> Reconocimiento del autor y se permiten las obras derivadas.</a:t>
            </a:r>
          </a:p>
          <a:p>
            <a:r>
              <a:rPr lang="es-ES" b="1" dirty="0"/>
              <a:t>BY-NC:</a:t>
            </a:r>
            <a:r>
              <a:rPr lang="es-ES" dirty="0"/>
              <a:t> Reconocimiento del autor y no se permite el uso comercial.</a:t>
            </a:r>
          </a:p>
          <a:p>
            <a:r>
              <a:rPr lang="es-ES" b="1" dirty="0"/>
              <a:t>BY-NC-SA:</a:t>
            </a:r>
            <a:r>
              <a:rPr lang="es-ES" dirty="0"/>
              <a:t> Reconocimiento del autor, no se permite el uso comercial sí se puede editar el contenido.</a:t>
            </a:r>
          </a:p>
          <a:p>
            <a:r>
              <a:rPr lang="es-ES" b="1" dirty="0"/>
              <a:t>BY-ND: </a:t>
            </a:r>
            <a:r>
              <a:rPr lang="es-ES" dirty="0"/>
              <a:t>Reconocimiento del autor y no se permite editar el contenido.</a:t>
            </a:r>
          </a:p>
          <a:p>
            <a:r>
              <a:rPr lang="es-ES" b="1" dirty="0"/>
              <a:t>BY-NC-ND: </a:t>
            </a:r>
            <a:r>
              <a:rPr lang="es-ES" dirty="0"/>
              <a:t>Reconocimiento del autor, no se permite el uso comercial y no se pude editar el contenido. </a:t>
            </a:r>
            <a:r>
              <a:rPr lang="es-ES" i="1" dirty="0"/>
              <a:t>(Es la más restrictiva de todas)</a:t>
            </a:r>
          </a:p>
        </p:txBody>
      </p:sp>
      <p:pic>
        <p:nvPicPr>
          <p:cNvPr id="9" name="Imagen 8" descr="Forma&#10;&#10;Descripción generada automáticamente con confianza media">
            <a:hlinkClick r:id="rId5"/>
            <a:extLst>
              <a:ext uri="{FF2B5EF4-FFF2-40B4-BE49-F238E27FC236}">
                <a16:creationId xmlns:a16="http://schemas.microsoft.com/office/drawing/2014/main" id="{B33249F9-94AC-D484-9425-201C9711F39C}"/>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73246" y="3061500"/>
            <a:ext cx="3078486" cy="734569"/>
          </a:xfrm>
          <a:prstGeom prst="rect">
            <a:avLst/>
          </a:prstGeom>
        </p:spPr>
      </p:pic>
      <p:pic>
        <p:nvPicPr>
          <p:cNvPr id="12" name="Imagen 11">
            <a:hlinkClick r:id="rId8"/>
            <a:extLst>
              <a:ext uri="{FF2B5EF4-FFF2-40B4-BE49-F238E27FC236}">
                <a16:creationId xmlns:a16="http://schemas.microsoft.com/office/drawing/2014/main" id="{426466F8-5B3C-4D29-C066-9D68C6615186}"/>
              </a:ext>
            </a:extLst>
          </p:cNvPr>
          <p:cNvPicPr>
            <a:picLocks noChangeAspect="1"/>
          </p:cNvPicPr>
          <p:nvPr/>
        </p:nvPicPr>
        <p:blipFill>
          <a:blip r:embed="rId9"/>
          <a:stretch>
            <a:fillRect/>
          </a:stretch>
        </p:blipFill>
        <p:spPr>
          <a:xfrm>
            <a:off x="706562" y="4312567"/>
            <a:ext cx="2543479" cy="996522"/>
          </a:xfrm>
          <a:prstGeom prst="rect">
            <a:avLst/>
          </a:prstGeom>
        </p:spPr>
      </p:pic>
      <p:pic>
        <p:nvPicPr>
          <p:cNvPr id="14" name="Imagen 13" descr="Texto, Logotipo&#10;&#10;Descripción generada automáticamente">
            <a:extLst>
              <a:ext uri="{FF2B5EF4-FFF2-40B4-BE49-F238E27FC236}">
                <a16:creationId xmlns:a16="http://schemas.microsoft.com/office/drawing/2014/main" id="{F37B6F7C-D09B-3325-F53E-951EAC322B07}"/>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845350" y="5674069"/>
            <a:ext cx="2265905" cy="916642"/>
          </a:xfrm>
          <a:prstGeom prst="rect">
            <a:avLst/>
          </a:prstGeom>
        </p:spPr>
      </p:pic>
      <p:sp>
        <p:nvSpPr>
          <p:cNvPr id="16" name="Título 1">
            <a:extLst>
              <a:ext uri="{FF2B5EF4-FFF2-40B4-BE49-F238E27FC236}">
                <a16:creationId xmlns:a16="http://schemas.microsoft.com/office/drawing/2014/main" id="{4B5C08F3-CD7B-4DF3-9A1B-52AA7FADE622}"/>
              </a:ext>
            </a:extLst>
          </p:cNvPr>
          <p:cNvSpPr txBox="1">
            <a:spLocks/>
          </p:cNvSpPr>
          <p:nvPr/>
        </p:nvSpPr>
        <p:spPr>
          <a:xfrm>
            <a:off x="157178" y="463861"/>
            <a:ext cx="3881426" cy="2020297"/>
          </a:xfrm>
          <a:prstGeom prst="rect">
            <a:avLst/>
          </a:prstGeom>
        </p:spPr>
        <p:txBody>
          <a:bodyPr vert="horz" lIns="91440" tIns="45720" rIns="91440" bIns="45720" rtlCol="0" anchor="t">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600" dirty="0">
                <a:solidFill>
                  <a:srgbClr val="FFFFFF"/>
                </a:solidFill>
              </a:rPr>
              <a:t>1. </a:t>
            </a:r>
            <a:r>
              <a:rPr lang="es-ES" sz="9600" dirty="0">
                <a:solidFill>
                  <a:srgbClr val="FFFFFF"/>
                </a:solidFill>
              </a:rPr>
              <a:t>Selector de licencias.</a:t>
            </a:r>
          </a:p>
          <a:p>
            <a:endParaRPr lang="es-ES" sz="9600" dirty="0">
              <a:solidFill>
                <a:srgbClr val="FFFFFF"/>
              </a:solidFill>
            </a:endParaRPr>
          </a:p>
          <a:p>
            <a:endParaRPr lang="es-ES" sz="9600" dirty="0">
              <a:solidFill>
                <a:srgbClr val="FFFFFF"/>
              </a:solidFill>
            </a:endParaRPr>
          </a:p>
          <a:p>
            <a:r>
              <a:rPr lang="es-ES" sz="9600" dirty="0">
                <a:solidFill>
                  <a:srgbClr val="FFFFFF"/>
                </a:solidFill>
              </a:rPr>
              <a:t>2. ¿Cómo adjudicar licencias a mis contenidos digitales?</a:t>
            </a:r>
          </a:p>
          <a:p>
            <a:endParaRPr lang="es-ES" sz="9600" dirty="0">
              <a:solidFill>
                <a:srgbClr val="FFFFFF"/>
              </a:solidFill>
            </a:endParaRPr>
          </a:p>
          <a:p>
            <a:r>
              <a:rPr lang="es-ES" sz="7200" dirty="0">
                <a:solidFill>
                  <a:srgbClr val="FFFFFF"/>
                </a:solidFill>
              </a:rPr>
              <a:t>EJEMPLO: CROL y eXeLearning</a:t>
            </a:r>
            <a:br>
              <a:rPr lang="en-US" sz="4000" dirty="0">
                <a:solidFill>
                  <a:srgbClr val="FFFFFF"/>
                </a:solidFill>
              </a:rPr>
            </a:br>
            <a:endParaRPr lang="en-US" sz="4000" dirty="0">
              <a:solidFill>
                <a:srgbClr val="FFFFFF"/>
              </a:solidFill>
            </a:endParaRPr>
          </a:p>
        </p:txBody>
      </p:sp>
    </p:spTree>
    <p:extLst>
      <p:ext uri="{BB962C8B-B14F-4D97-AF65-F5344CB8AC3E}">
        <p14:creationId xmlns:p14="http://schemas.microsoft.com/office/powerpoint/2010/main" val="86273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CCB747E-1DED-F20D-1F09-BA922F7CD559}"/>
              </a:ext>
            </a:extLst>
          </p:cNvPr>
          <p:cNvSpPr>
            <a:spLocks noGrp="1"/>
          </p:cNvSpPr>
          <p:nvPr>
            <p:ph type="title"/>
          </p:nvPr>
        </p:nvSpPr>
        <p:spPr>
          <a:xfrm>
            <a:off x="699713" y="248038"/>
            <a:ext cx="9480836" cy="1159200"/>
          </a:xfrm>
        </p:spPr>
        <p:txBody>
          <a:bodyPr vert="horz" lIns="91440" tIns="45720" rIns="91440" bIns="45720" rtlCol="0" anchor="ctr">
            <a:normAutofit/>
          </a:bodyPr>
          <a:lstStyle/>
          <a:p>
            <a:r>
              <a:rPr lang="en-US" sz="4000" kern="1200">
                <a:solidFill>
                  <a:srgbClr val="FFFFFF"/>
                </a:solidFill>
                <a:latin typeface="+mj-lt"/>
                <a:ea typeface="+mj-ea"/>
                <a:cs typeface="+mj-cs"/>
              </a:rPr>
              <a:t>¿</a:t>
            </a:r>
            <a:r>
              <a:rPr lang="es-ES" sz="4000" kern="1200" dirty="0">
                <a:solidFill>
                  <a:srgbClr val="FFFFFF"/>
                </a:solidFill>
                <a:latin typeface="+mj-lt"/>
                <a:ea typeface="+mj-ea"/>
                <a:cs typeface="+mj-cs"/>
              </a:rPr>
              <a:t>Qué hacer con un contenido digital</a:t>
            </a:r>
            <a:r>
              <a:rPr lang="en-US" sz="4000" kern="1200">
                <a:solidFill>
                  <a:srgbClr val="FFFFFF"/>
                </a:solidFill>
                <a:latin typeface="+mj-lt"/>
                <a:ea typeface="+mj-ea"/>
                <a:cs typeface="+mj-cs"/>
              </a:rPr>
              <a:t>?</a:t>
            </a:r>
          </a:p>
        </p:txBody>
      </p:sp>
      <p:pic>
        <p:nvPicPr>
          <p:cNvPr id="1026" name="Picture 2">
            <a:extLst>
              <a:ext uri="{FF2B5EF4-FFF2-40B4-BE49-F238E27FC236}">
                <a16:creationId xmlns:a16="http://schemas.microsoft.com/office/drawing/2014/main" id="{564063CC-A1AA-9645-74F5-B504CF043BB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21507" y="1738236"/>
            <a:ext cx="9091166" cy="4954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98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80">
                                          <p:stCondLst>
                                            <p:cond delay="0"/>
                                          </p:stCondLst>
                                        </p:cTn>
                                        <p:tgtEl>
                                          <p:spTgt spid="1026"/>
                                        </p:tgtEl>
                                      </p:cBhvr>
                                    </p:animEffect>
                                    <p:anim calcmode="lin" valueType="num">
                                      <p:cBhvr>
                                        <p:cTn id="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6"/>
                                        </p:tgtEl>
                                      </p:cBhvr>
                                      <p:to x="100000" y="60000"/>
                                    </p:animScale>
                                    <p:animScale>
                                      <p:cBhvr>
                                        <p:cTn id="14" dur="166" decel="50000">
                                          <p:stCondLst>
                                            <p:cond delay="676"/>
                                          </p:stCondLst>
                                        </p:cTn>
                                        <p:tgtEl>
                                          <p:spTgt spid="1026"/>
                                        </p:tgtEl>
                                      </p:cBhvr>
                                      <p:to x="100000" y="100000"/>
                                    </p:animScale>
                                    <p:animScale>
                                      <p:cBhvr>
                                        <p:cTn id="15" dur="26">
                                          <p:stCondLst>
                                            <p:cond delay="1312"/>
                                          </p:stCondLst>
                                        </p:cTn>
                                        <p:tgtEl>
                                          <p:spTgt spid="1026"/>
                                        </p:tgtEl>
                                      </p:cBhvr>
                                      <p:to x="100000" y="80000"/>
                                    </p:animScale>
                                    <p:animScale>
                                      <p:cBhvr>
                                        <p:cTn id="16" dur="166" decel="50000">
                                          <p:stCondLst>
                                            <p:cond delay="1338"/>
                                          </p:stCondLst>
                                        </p:cTn>
                                        <p:tgtEl>
                                          <p:spTgt spid="1026"/>
                                        </p:tgtEl>
                                      </p:cBhvr>
                                      <p:to x="100000" y="100000"/>
                                    </p:animScale>
                                    <p:animScale>
                                      <p:cBhvr>
                                        <p:cTn id="17" dur="26">
                                          <p:stCondLst>
                                            <p:cond delay="1642"/>
                                          </p:stCondLst>
                                        </p:cTn>
                                        <p:tgtEl>
                                          <p:spTgt spid="1026"/>
                                        </p:tgtEl>
                                      </p:cBhvr>
                                      <p:to x="100000" y="90000"/>
                                    </p:animScale>
                                    <p:animScale>
                                      <p:cBhvr>
                                        <p:cTn id="18" dur="166" decel="50000">
                                          <p:stCondLst>
                                            <p:cond delay="1668"/>
                                          </p:stCondLst>
                                        </p:cTn>
                                        <p:tgtEl>
                                          <p:spTgt spid="1026"/>
                                        </p:tgtEl>
                                      </p:cBhvr>
                                      <p:to x="100000" y="100000"/>
                                    </p:animScale>
                                    <p:animScale>
                                      <p:cBhvr>
                                        <p:cTn id="19" dur="26">
                                          <p:stCondLst>
                                            <p:cond delay="1808"/>
                                          </p:stCondLst>
                                        </p:cTn>
                                        <p:tgtEl>
                                          <p:spTgt spid="1026"/>
                                        </p:tgtEl>
                                      </p:cBhvr>
                                      <p:to x="100000" y="95000"/>
                                    </p:animScale>
                                    <p:animScale>
                                      <p:cBhvr>
                                        <p:cTn id="20" dur="166" decel="50000">
                                          <p:stCondLst>
                                            <p:cond delay="1834"/>
                                          </p:stCondLst>
                                        </p:cTn>
                                        <p:tgtEl>
                                          <p:spTgt spid="10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CB747E-1DED-F20D-1F09-BA922F7CD559}"/>
              </a:ext>
            </a:extLst>
          </p:cNvPr>
          <p:cNvSpPr>
            <a:spLocks noGrp="1"/>
          </p:cNvSpPr>
          <p:nvPr>
            <p:ph type="title"/>
          </p:nvPr>
        </p:nvSpPr>
        <p:spPr>
          <a:xfrm>
            <a:off x="1115567" y="548640"/>
            <a:ext cx="10711671" cy="1179576"/>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p:spPr>
        <p:txBody>
          <a:bodyPr/>
          <a:lstStyle/>
          <a:p>
            <a:r>
              <a:rPr lang="es-ES">
                <a:solidFill>
                  <a:schemeClr val="bg1"/>
                </a:solidFill>
              </a:rPr>
              <a:t>Copias de seguridad.</a:t>
            </a:r>
          </a:p>
        </p:txBody>
      </p:sp>
      <p:sp>
        <p:nvSpPr>
          <p:cNvPr id="4" name="Marcador de texto 3">
            <a:extLst>
              <a:ext uri="{FF2B5EF4-FFF2-40B4-BE49-F238E27FC236}">
                <a16:creationId xmlns:a16="http://schemas.microsoft.com/office/drawing/2014/main" id="{430D8A35-2359-0040-E500-F6EEA80B4C2B}"/>
              </a:ext>
            </a:extLst>
          </p:cNvPr>
          <p:cNvSpPr>
            <a:spLocks noGrp="1"/>
          </p:cNvSpPr>
          <p:nvPr>
            <p:ph type="body" idx="1"/>
          </p:nvPr>
        </p:nvSpPr>
        <p:spPr/>
        <p:txBody>
          <a:bodyPr/>
          <a:lstStyle/>
          <a:p>
            <a:r>
              <a:rPr lang="es-ES"/>
              <a:t>En el dispositivo</a:t>
            </a:r>
          </a:p>
        </p:txBody>
      </p:sp>
      <p:sp>
        <p:nvSpPr>
          <p:cNvPr id="3" name="Marcador de contenido 2">
            <a:extLst>
              <a:ext uri="{FF2B5EF4-FFF2-40B4-BE49-F238E27FC236}">
                <a16:creationId xmlns:a16="http://schemas.microsoft.com/office/drawing/2014/main" id="{4138E120-F1CA-C835-AE4F-AE1862F7310A}"/>
              </a:ext>
            </a:extLst>
          </p:cNvPr>
          <p:cNvSpPr>
            <a:spLocks noGrp="1"/>
          </p:cNvSpPr>
          <p:nvPr>
            <p:ph sz="half" idx="2"/>
          </p:nvPr>
        </p:nvSpPr>
        <p:spPr>
          <a:xfrm>
            <a:off x="1115568" y="3203688"/>
            <a:ext cx="4937760" cy="2087840"/>
          </a:xfrm>
        </p:spPr>
        <p:txBody>
          <a:bodyPr/>
          <a:lstStyle/>
          <a:p>
            <a:r>
              <a:rPr lang="es-ES"/>
              <a:t>Si tienes los archivos en un dispositivo realiza tus copias en memorias extraíbles o sube los documentos a la nube. OneDrive.</a:t>
            </a:r>
          </a:p>
        </p:txBody>
      </p:sp>
      <p:sp>
        <p:nvSpPr>
          <p:cNvPr id="5" name="Marcador de texto 4">
            <a:extLst>
              <a:ext uri="{FF2B5EF4-FFF2-40B4-BE49-F238E27FC236}">
                <a16:creationId xmlns:a16="http://schemas.microsoft.com/office/drawing/2014/main" id="{F7EF6B91-FD4B-8107-BD93-8FE2E38312C9}"/>
              </a:ext>
            </a:extLst>
          </p:cNvPr>
          <p:cNvSpPr>
            <a:spLocks noGrp="1"/>
          </p:cNvSpPr>
          <p:nvPr>
            <p:ph type="body" sz="quarter" idx="3"/>
          </p:nvPr>
        </p:nvSpPr>
        <p:spPr/>
        <p:txBody>
          <a:bodyPr/>
          <a:lstStyle/>
          <a:p>
            <a:r>
              <a:rPr lang="es-ES"/>
              <a:t>En la nube</a:t>
            </a:r>
          </a:p>
        </p:txBody>
      </p:sp>
      <p:sp>
        <p:nvSpPr>
          <p:cNvPr id="6" name="Marcador de contenido 5">
            <a:extLst>
              <a:ext uri="{FF2B5EF4-FFF2-40B4-BE49-F238E27FC236}">
                <a16:creationId xmlns:a16="http://schemas.microsoft.com/office/drawing/2014/main" id="{EB65F226-4867-96C6-86EC-35FAA67F2E60}"/>
              </a:ext>
            </a:extLst>
          </p:cNvPr>
          <p:cNvSpPr>
            <a:spLocks noGrp="1"/>
          </p:cNvSpPr>
          <p:nvPr>
            <p:ph sz="quarter" idx="4"/>
          </p:nvPr>
        </p:nvSpPr>
        <p:spPr>
          <a:xfrm>
            <a:off x="6345936" y="3203688"/>
            <a:ext cx="4937760" cy="1428274"/>
          </a:xfrm>
        </p:spPr>
        <p:txBody>
          <a:bodyPr/>
          <a:lstStyle/>
          <a:p>
            <a:r>
              <a:rPr lang="es-ES"/>
              <a:t>Tenemos la opción de revisar versiones anteriores de los documentos.</a:t>
            </a:r>
          </a:p>
        </p:txBody>
      </p:sp>
      <p:pic>
        <p:nvPicPr>
          <p:cNvPr id="8" name="Imagen 7">
            <a:extLst>
              <a:ext uri="{FF2B5EF4-FFF2-40B4-BE49-F238E27FC236}">
                <a16:creationId xmlns:a16="http://schemas.microsoft.com/office/drawing/2014/main" id="{FFB1AEDC-9E60-4416-5631-0CDFF365AFE8}"/>
              </a:ext>
            </a:extLst>
          </p:cNvPr>
          <p:cNvPicPr>
            <a:picLocks noChangeAspect="1"/>
          </p:cNvPicPr>
          <p:nvPr/>
        </p:nvPicPr>
        <p:blipFill>
          <a:blip r:embed="rId2"/>
          <a:stretch>
            <a:fillRect/>
          </a:stretch>
        </p:blipFill>
        <p:spPr>
          <a:xfrm>
            <a:off x="8698298" y="4167265"/>
            <a:ext cx="2732090" cy="2342439"/>
          </a:xfrm>
          <a:prstGeom prst="rect">
            <a:avLst/>
          </a:prstGeom>
        </p:spPr>
      </p:pic>
      <p:pic>
        <p:nvPicPr>
          <p:cNvPr id="10" name="Imagen 9" descr="Logotipo&#10;&#10;Descripción generada automáticamente con confianza media">
            <a:extLst>
              <a:ext uri="{FF2B5EF4-FFF2-40B4-BE49-F238E27FC236}">
                <a16:creationId xmlns:a16="http://schemas.microsoft.com/office/drawing/2014/main" id="{0EA27C9E-379F-5E65-4A7D-865525B0F3F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691404" y="4559098"/>
            <a:ext cx="1714286" cy="1714286"/>
          </a:xfrm>
          <a:prstGeom prst="rect">
            <a:avLst/>
          </a:prstGeom>
        </p:spPr>
      </p:pic>
      <p:pic>
        <p:nvPicPr>
          <p:cNvPr id="13" name="Imagen 12">
            <a:extLst>
              <a:ext uri="{FF2B5EF4-FFF2-40B4-BE49-F238E27FC236}">
                <a16:creationId xmlns:a16="http://schemas.microsoft.com/office/drawing/2014/main" id="{1137D3C5-E059-22AF-5641-5F3A15254F03}"/>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498361" y="5150065"/>
            <a:ext cx="2208551" cy="1359639"/>
          </a:xfrm>
          <a:prstGeom prst="rect">
            <a:avLst/>
          </a:prstGeom>
        </p:spPr>
      </p:pic>
    </p:spTree>
    <p:extLst>
      <p:ext uri="{BB962C8B-B14F-4D97-AF65-F5344CB8AC3E}">
        <p14:creationId xmlns:p14="http://schemas.microsoft.com/office/powerpoint/2010/main" val="34343461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20D5A8-9B19-8720-D586-604FB980783E}"/>
              </a:ext>
            </a:extLst>
          </p:cNvPr>
          <p:cNvSpPr>
            <a:spLocks noGrp="1"/>
          </p:cNvSpPr>
          <p:nvPr>
            <p:ph type="title"/>
          </p:nvPr>
        </p:nvSpPr>
        <p:spPr>
          <a:xfrm>
            <a:off x="838201" y="345810"/>
            <a:ext cx="4960945" cy="1325563"/>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p:spPr>
        <p:txBody>
          <a:bodyPr>
            <a:normAutofit/>
          </a:bodyPr>
          <a:lstStyle/>
          <a:p>
            <a:r>
              <a:rPr lang="es-ES">
                <a:solidFill>
                  <a:schemeClr val="bg1"/>
                </a:solidFill>
              </a:rPr>
              <a:t>Firma digital</a:t>
            </a:r>
          </a:p>
        </p:txBody>
      </p:sp>
      <p:sp>
        <p:nvSpPr>
          <p:cNvPr id="3" name="Marcador de contenido 2">
            <a:extLst>
              <a:ext uri="{FF2B5EF4-FFF2-40B4-BE49-F238E27FC236}">
                <a16:creationId xmlns:a16="http://schemas.microsoft.com/office/drawing/2014/main" id="{76C9E0F0-7230-3C1F-6C9D-CA80DCBB899E}"/>
              </a:ext>
            </a:extLst>
          </p:cNvPr>
          <p:cNvSpPr>
            <a:spLocks noGrp="1"/>
          </p:cNvSpPr>
          <p:nvPr>
            <p:ph idx="1"/>
          </p:nvPr>
        </p:nvSpPr>
        <p:spPr>
          <a:xfrm>
            <a:off x="868217" y="2650084"/>
            <a:ext cx="4933462" cy="3703141"/>
          </a:xfrm>
        </p:spPr>
        <p:txBody>
          <a:bodyPr>
            <a:normAutofit/>
          </a:bodyPr>
          <a:lstStyle/>
          <a:p>
            <a:pPr>
              <a:buFont typeface="Arial" panose="020B0604020202020204" pitchFamily="34" charset="0"/>
              <a:buChar char="•"/>
            </a:pPr>
            <a:r>
              <a:rPr lang="es-ES" sz="2400" b="0" i="0">
                <a:effectLst/>
                <a:latin typeface="arial" panose="020B0604020202020204" pitchFamily="34" charset="0"/>
              </a:rPr>
              <a:t>Economía: El ahorro se presenta como la mayor </a:t>
            </a:r>
            <a:r>
              <a:rPr lang="es-ES" sz="2400" b="1" i="0">
                <a:effectLst/>
                <a:latin typeface="arial" panose="020B0604020202020204" pitchFamily="34" charset="0"/>
              </a:rPr>
              <a:t>ventaja</a:t>
            </a:r>
            <a:r>
              <a:rPr lang="es-ES" sz="2400" b="0" i="0">
                <a:effectLst/>
                <a:latin typeface="arial" panose="020B0604020202020204" pitchFamily="34" charset="0"/>
              </a:rPr>
              <a:t>.</a:t>
            </a:r>
          </a:p>
          <a:p>
            <a:pPr>
              <a:buFont typeface="Arial" panose="020B0604020202020204" pitchFamily="34" charset="0"/>
              <a:buChar char="•"/>
            </a:pPr>
            <a:r>
              <a:rPr lang="es-ES" sz="2400" b="0" i="0">
                <a:effectLst/>
                <a:latin typeface="arial" panose="020B0604020202020204" pitchFamily="34" charset="0"/>
              </a:rPr>
              <a:t>Seguridad e integridad. Frente al papel, los documentos con certificación o </a:t>
            </a:r>
            <a:r>
              <a:rPr lang="es-ES" sz="2400" b="1" i="0">
                <a:effectLst/>
                <a:latin typeface="arial" panose="020B0604020202020204" pitchFamily="34" charset="0"/>
              </a:rPr>
              <a:t>firma digital</a:t>
            </a:r>
            <a:r>
              <a:rPr lang="es-ES" sz="2400" b="0" i="0">
                <a:effectLst/>
                <a:latin typeface="arial" panose="020B0604020202020204" pitchFamily="34" charset="0"/>
              </a:rPr>
              <a:t> no pueden ser alterados ni manipulados.</a:t>
            </a:r>
          </a:p>
          <a:p>
            <a:pPr>
              <a:buFont typeface="Arial" panose="020B0604020202020204" pitchFamily="34" charset="0"/>
              <a:buChar char="•"/>
            </a:pPr>
            <a:r>
              <a:rPr lang="es-ES" sz="2400" b="0" i="0">
                <a:effectLst/>
                <a:latin typeface="arial" panose="020B0604020202020204" pitchFamily="34" charset="0"/>
              </a:rPr>
              <a:t>Libertad de horarios.</a:t>
            </a:r>
          </a:p>
          <a:p>
            <a:pPr>
              <a:buFont typeface="Arial" panose="020B0604020202020204" pitchFamily="34" charset="0"/>
              <a:buChar char="•"/>
            </a:pPr>
            <a:r>
              <a:rPr lang="es-ES" sz="2400" b="0" i="0">
                <a:effectLst/>
                <a:latin typeface="arial" panose="020B0604020202020204" pitchFamily="34" charset="0"/>
              </a:rPr>
              <a:t>Agilidad.</a:t>
            </a:r>
          </a:p>
          <a:p>
            <a:pPr marL="0" indent="0">
              <a:buNone/>
            </a:pPr>
            <a:endParaRPr lang="es-ES" sz="2400"/>
          </a:p>
        </p:txBody>
      </p:sp>
      <p:pic>
        <p:nvPicPr>
          <p:cNvPr id="2054" name="Picture 6" descr="Nuevo DNI electrónico 3.0, así es y así funciona | Computer Hoy">
            <a:extLst>
              <a:ext uri="{FF2B5EF4-FFF2-40B4-BE49-F238E27FC236}">
                <a16:creationId xmlns:a16="http://schemas.microsoft.com/office/drawing/2014/main" id="{3F23623A-79BF-CC28-B40D-4A9CCE3254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08" r="32938" b="2"/>
          <a:stretch/>
        </p:blipFill>
        <p:spPr bwMode="auto">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Certificado en línea Stock de Foto gratis - Public Domain Pictures">
            <a:extLst>
              <a:ext uri="{FF2B5EF4-FFF2-40B4-BE49-F238E27FC236}">
                <a16:creationId xmlns:a16="http://schemas.microsoft.com/office/drawing/2014/main" id="{E8120FB1-B3AE-2771-6130-90685CBE00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665" r="4513" b="-1"/>
          <a:stretch/>
        </p:blipFill>
        <p:spPr bwMode="auto">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Cl@ve PIN - Aplicaciones en Google Play">
            <a:extLst>
              <a:ext uri="{FF2B5EF4-FFF2-40B4-BE49-F238E27FC236}">
                <a16:creationId xmlns:a16="http://schemas.microsoft.com/office/drawing/2014/main" id="{4DCE1E40-DFD2-A96D-FA63-167222ECDE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909" r="17555" b="3"/>
          <a:stretch/>
        </p:blipFill>
        <p:spPr bwMode="auto">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49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wipe(down)">
                                      <p:cBhvr>
                                        <p:cTn id="13" dur="500"/>
                                        <p:tgtEl>
                                          <p:spTgt spid="2052"/>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wipe(down)">
                                      <p:cBhvr>
                                        <p:cTn id="18" dur="580">
                                          <p:stCondLst>
                                            <p:cond delay="0"/>
                                          </p:stCondLst>
                                        </p:cTn>
                                        <p:tgtEl>
                                          <p:spTgt spid="2054"/>
                                        </p:tgtEl>
                                      </p:cBhvr>
                                    </p:animEffect>
                                    <p:anim calcmode="lin" valueType="num">
                                      <p:cBhvr>
                                        <p:cTn id="19" dur="1822" tmFilter="0,0; 0.14,0.36; 0.43,0.73; 0.71,0.91; 1.0,1.0">
                                          <p:stCondLst>
                                            <p:cond delay="0"/>
                                          </p:stCondLst>
                                        </p:cTn>
                                        <p:tgtEl>
                                          <p:spTgt spid="205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05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05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05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054"/>
                                        </p:tgtEl>
                                        <p:attrNameLst>
                                          <p:attrName>ppt_y</p:attrName>
                                        </p:attrNameLst>
                                      </p:cBhvr>
                                      <p:tavLst>
                                        <p:tav tm="0" fmla="#ppt_y-sin(pi*$)/81">
                                          <p:val>
                                            <p:fltVal val="0"/>
                                          </p:val>
                                        </p:tav>
                                        <p:tav tm="100000">
                                          <p:val>
                                            <p:fltVal val="1"/>
                                          </p:val>
                                        </p:tav>
                                      </p:tavLst>
                                    </p:anim>
                                    <p:animScale>
                                      <p:cBhvr>
                                        <p:cTn id="24" dur="26">
                                          <p:stCondLst>
                                            <p:cond delay="650"/>
                                          </p:stCondLst>
                                        </p:cTn>
                                        <p:tgtEl>
                                          <p:spTgt spid="2054"/>
                                        </p:tgtEl>
                                      </p:cBhvr>
                                      <p:to x="100000" y="60000"/>
                                    </p:animScale>
                                    <p:animScale>
                                      <p:cBhvr>
                                        <p:cTn id="25" dur="166" decel="50000">
                                          <p:stCondLst>
                                            <p:cond delay="676"/>
                                          </p:stCondLst>
                                        </p:cTn>
                                        <p:tgtEl>
                                          <p:spTgt spid="2054"/>
                                        </p:tgtEl>
                                      </p:cBhvr>
                                      <p:to x="100000" y="100000"/>
                                    </p:animScale>
                                    <p:animScale>
                                      <p:cBhvr>
                                        <p:cTn id="26" dur="26">
                                          <p:stCondLst>
                                            <p:cond delay="1312"/>
                                          </p:stCondLst>
                                        </p:cTn>
                                        <p:tgtEl>
                                          <p:spTgt spid="2054"/>
                                        </p:tgtEl>
                                      </p:cBhvr>
                                      <p:to x="100000" y="80000"/>
                                    </p:animScale>
                                    <p:animScale>
                                      <p:cBhvr>
                                        <p:cTn id="27" dur="166" decel="50000">
                                          <p:stCondLst>
                                            <p:cond delay="1338"/>
                                          </p:stCondLst>
                                        </p:cTn>
                                        <p:tgtEl>
                                          <p:spTgt spid="2054"/>
                                        </p:tgtEl>
                                      </p:cBhvr>
                                      <p:to x="100000" y="100000"/>
                                    </p:animScale>
                                    <p:animScale>
                                      <p:cBhvr>
                                        <p:cTn id="28" dur="26">
                                          <p:stCondLst>
                                            <p:cond delay="1642"/>
                                          </p:stCondLst>
                                        </p:cTn>
                                        <p:tgtEl>
                                          <p:spTgt spid="2054"/>
                                        </p:tgtEl>
                                      </p:cBhvr>
                                      <p:to x="100000" y="90000"/>
                                    </p:animScale>
                                    <p:animScale>
                                      <p:cBhvr>
                                        <p:cTn id="29" dur="166" decel="50000">
                                          <p:stCondLst>
                                            <p:cond delay="1668"/>
                                          </p:stCondLst>
                                        </p:cTn>
                                        <p:tgtEl>
                                          <p:spTgt spid="2054"/>
                                        </p:tgtEl>
                                      </p:cBhvr>
                                      <p:to x="100000" y="100000"/>
                                    </p:animScale>
                                    <p:animScale>
                                      <p:cBhvr>
                                        <p:cTn id="30" dur="26">
                                          <p:stCondLst>
                                            <p:cond delay="1808"/>
                                          </p:stCondLst>
                                        </p:cTn>
                                        <p:tgtEl>
                                          <p:spTgt spid="2054"/>
                                        </p:tgtEl>
                                      </p:cBhvr>
                                      <p:to x="100000" y="95000"/>
                                    </p:animScale>
                                    <p:animScale>
                                      <p:cBhvr>
                                        <p:cTn id="31" dur="166" decel="50000">
                                          <p:stCondLst>
                                            <p:cond delay="1834"/>
                                          </p:stCondLst>
                                        </p:cTn>
                                        <p:tgtEl>
                                          <p:spTgt spid="205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052AB6B-D31E-8569-FC03-6E3FF606A241}"/>
              </a:ext>
            </a:extLst>
          </p:cNvPr>
          <p:cNvPicPr>
            <a:picLocks noChangeAspect="1"/>
          </p:cNvPicPr>
          <p:nvPr/>
        </p:nvPicPr>
        <p:blipFill rotWithShape="1">
          <a:blip r:embed="rId2"/>
          <a:srcRect l="28714" r="45134"/>
          <a:stretch/>
        </p:blipFill>
        <p:spPr>
          <a:xfrm>
            <a:off x="424481" y="2577601"/>
            <a:ext cx="7462838" cy="4280399"/>
          </a:xfrm>
          <a:custGeom>
            <a:avLst/>
            <a:gdLst/>
            <a:ahLst/>
            <a:cxnLst/>
            <a:rect l="l" t="t" r="r" b="b"/>
            <a:pathLst>
              <a:path w="7462838" h="4280399">
                <a:moveTo>
                  <a:pt x="3731419" y="0"/>
                </a:moveTo>
                <a:cubicBezTo>
                  <a:pt x="5792225" y="0"/>
                  <a:pt x="7462838" y="1670613"/>
                  <a:pt x="7462838" y="3731419"/>
                </a:cubicBezTo>
                <a:cubicBezTo>
                  <a:pt x="7462838" y="3828019"/>
                  <a:pt x="7459167" y="3923762"/>
                  <a:pt x="7451957" y="4018516"/>
                </a:cubicBezTo>
                <a:lnTo>
                  <a:pt x="7422046" y="4280399"/>
                </a:lnTo>
                <a:lnTo>
                  <a:pt x="40793" y="4280399"/>
                </a:lnTo>
                <a:lnTo>
                  <a:pt x="10881" y="4018516"/>
                </a:lnTo>
                <a:cubicBezTo>
                  <a:pt x="3671" y="3923762"/>
                  <a:pt x="0" y="3828019"/>
                  <a:pt x="0" y="3731419"/>
                </a:cubicBezTo>
                <a:cubicBezTo>
                  <a:pt x="0" y="1670613"/>
                  <a:pt x="1670614" y="0"/>
                  <a:pt x="3731419" y="0"/>
                </a:cubicBezTo>
                <a:close/>
              </a:path>
            </a:pathLst>
          </a:custGeom>
        </p:spPr>
      </p:pic>
      <p:sp>
        <p:nvSpPr>
          <p:cNvPr id="2" name="Título 1">
            <a:extLst>
              <a:ext uri="{FF2B5EF4-FFF2-40B4-BE49-F238E27FC236}">
                <a16:creationId xmlns:a16="http://schemas.microsoft.com/office/drawing/2014/main" id="{668D5C49-B281-0126-FE89-2AE86BD21C55}"/>
              </a:ext>
            </a:extLst>
          </p:cNvPr>
          <p:cNvSpPr>
            <a:spLocks noGrp="1"/>
          </p:cNvSpPr>
          <p:nvPr>
            <p:ph type="title"/>
          </p:nvPr>
        </p:nvSpPr>
        <p:spPr>
          <a:xfrm>
            <a:off x="184846" y="449704"/>
            <a:ext cx="7205304" cy="1246725"/>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txBody>
          <a:bodyPr vert="horz" lIns="91440" tIns="45720" rIns="91440" bIns="45720" rtlCol="0" anchor="b">
            <a:normAutofit/>
          </a:bodyPr>
          <a:lstStyle/>
          <a:p>
            <a:r>
              <a:rPr lang="es-ES" sz="6000" kern="1200" dirty="0">
                <a:solidFill>
                  <a:schemeClr val="bg1"/>
                </a:solidFill>
                <a:latin typeface="+mj-lt"/>
                <a:ea typeface="+mj-ea"/>
                <a:cs typeface="+mj-cs"/>
              </a:rPr>
              <a:t>Firma de documentos</a:t>
            </a:r>
          </a:p>
        </p:txBody>
      </p:sp>
      <p:pic>
        <p:nvPicPr>
          <p:cNvPr id="5" name="Imagen 4">
            <a:extLst>
              <a:ext uri="{FF2B5EF4-FFF2-40B4-BE49-F238E27FC236}">
                <a16:creationId xmlns:a16="http://schemas.microsoft.com/office/drawing/2014/main" id="{0025782F-E558-99E5-91FE-84685A40BF60}"/>
              </a:ext>
            </a:extLst>
          </p:cNvPr>
          <p:cNvPicPr>
            <a:picLocks noChangeAspect="1"/>
          </p:cNvPicPr>
          <p:nvPr/>
        </p:nvPicPr>
        <p:blipFill rotWithShape="1">
          <a:blip r:embed="rId3"/>
          <a:srcRect l="18148" r="8929" b="4"/>
          <a:stretch/>
        </p:blipFill>
        <p:spPr>
          <a:xfrm>
            <a:off x="7887319" y="9"/>
            <a:ext cx="4304681" cy="4530403"/>
          </a:xfrm>
          <a:custGeom>
            <a:avLst/>
            <a:gdLst/>
            <a:ahLst/>
            <a:cxnLst/>
            <a:rect l="l" t="t" r="r" b="b"/>
            <a:pathLst>
              <a:path w="3581400" h="3769206">
                <a:moveTo>
                  <a:pt x="366014" y="0"/>
                </a:moveTo>
                <a:lnTo>
                  <a:pt x="3581400" y="0"/>
                </a:lnTo>
                <a:lnTo>
                  <a:pt x="3581400" y="3507525"/>
                </a:lnTo>
                <a:lnTo>
                  <a:pt x="3442408" y="3574481"/>
                </a:lnTo>
                <a:cubicBezTo>
                  <a:pt x="3145957" y="3699869"/>
                  <a:pt x="2820025" y="3769206"/>
                  <a:pt x="2477898" y="3769206"/>
                </a:cubicBezTo>
                <a:cubicBezTo>
                  <a:pt x="1109392" y="3769206"/>
                  <a:pt x="0" y="2659814"/>
                  <a:pt x="0" y="1291308"/>
                </a:cubicBezTo>
                <a:cubicBezTo>
                  <a:pt x="0" y="863650"/>
                  <a:pt x="108339" y="461296"/>
                  <a:pt x="299069" y="110194"/>
                </a:cubicBezTo>
                <a:close/>
              </a:path>
            </a:pathLst>
          </a:custGeom>
        </p:spPr>
      </p:pic>
    </p:spTree>
    <p:extLst>
      <p:ext uri="{BB962C8B-B14F-4D97-AF65-F5344CB8AC3E}">
        <p14:creationId xmlns:p14="http://schemas.microsoft.com/office/powerpoint/2010/main" val="125036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11A6C77-6109-4F77-975B-C375615A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CB343D17-9934-455E-B326-2F39206BA4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A8AA2B63-BFCD-40D0-B2D0-CB714D70E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5">
              <a:extLst>
                <a:ext uri="{FF2B5EF4-FFF2-40B4-BE49-F238E27FC236}">
                  <a16:creationId xmlns:a16="http://schemas.microsoft.com/office/drawing/2014/main" id="{80834EBB-06EA-4C69-AF7A-D5A4E69D8A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6">
              <a:extLst>
                <a:ext uri="{FF2B5EF4-FFF2-40B4-BE49-F238E27FC236}">
                  <a16:creationId xmlns:a16="http://schemas.microsoft.com/office/drawing/2014/main" id="{2D314EC1-63E0-43B5-9CD5-F25593B2CA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7">
              <a:extLst>
                <a:ext uri="{FF2B5EF4-FFF2-40B4-BE49-F238E27FC236}">
                  <a16:creationId xmlns:a16="http://schemas.microsoft.com/office/drawing/2014/main" id="{9577EB7D-16A7-4E05-9105-431E729665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EC1741C3-592F-47B5-93A0-66FC0BB97E4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ítulo 1">
            <a:extLst>
              <a:ext uri="{FF2B5EF4-FFF2-40B4-BE49-F238E27FC236}">
                <a16:creationId xmlns:a16="http://schemas.microsoft.com/office/drawing/2014/main" id="{BA12AA19-8518-C8D5-E662-0819413FA735}"/>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a:solidFill>
                  <a:srgbClr val="FFFFFF"/>
                </a:solidFill>
              </a:rPr>
              <a:t>REDES SOCIALES</a:t>
            </a:r>
          </a:p>
        </p:txBody>
      </p:sp>
      <p:pic>
        <p:nvPicPr>
          <p:cNvPr id="5" name="Imagen 4" descr="Logotipo, nombre de la empresa&#10;&#10;Descripción generada automáticamente">
            <a:extLst>
              <a:ext uri="{FF2B5EF4-FFF2-40B4-BE49-F238E27FC236}">
                <a16:creationId xmlns:a16="http://schemas.microsoft.com/office/drawing/2014/main" id="{075EA50B-F28D-ED9A-7060-B3D67C24D09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4243" r="18200" b="1"/>
          <a:stretch/>
        </p:blipFill>
        <p:spPr>
          <a:xfrm>
            <a:off x="1424902" y="2492376"/>
            <a:ext cx="3209779" cy="3563372"/>
          </a:xfrm>
          <a:prstGeom prst="rect">
            <a:avLst/>
          </a:prstGeom>
        </p:spPr>
      </p:pic>
      <p:sp>
        <p:nvSpPr>
          <p:cNvPr id="3" name="CuadroTexto 2">
            <a:extLst>
              <a:ext uri="{FF2B5EF4-FFF2-40B4-BE49-F238E27FC236}">
                <a16:creationId xmlns:a16="http://schemas.microsoft.com/office/drawing/2014/main" id="{01C0228D-3E7F-FB59-1277-72E0B8941212}"/>
              </a:ext>
            </a:extLst>
          </p:cNvPr>
          <p:cNvSpPr txBox="1"/>
          <p:nvPr/>
        </p:nvSpPr>
        <p:spPr>
          <a:xfrm>
            <a:off x="5295569" y="2494450"/>
            <a:ext cx="5471529" cy="3563159"/>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s-ES" sz="2400" dirty="0"/>
              <a:t>Configurar la privacidad​</a:t>
            </a:r>
          </a:p>
          <a:p>
            <a:pPr indent="-228600">
              <a:lnSpc>
                <a:spcPct val="90000"/>
              </a:lnSpc>
              <a:spcAft>
                <a:spcPts val="600"/>
              </a:spcAft>
              <a:buFont typeface="Arial" panose="020B0604020202020204" pitchFamily="34" charset="0"/>
              <a:buChar char="•"/>
            </a:pPr>
            <a:r>
              <a:rPr lang="es-ES" sz="2400" dirty="0"/>
              <a:t>Normas de uso Netiqueta​</a:t>
            </a:r>
          </a:p>
          <a:p>
            <a:pPr indent="-228600">
              <a:lnSpc>
                <a:spcPct val="90000"/>
              </a:lnSpc>
              <a:spcAft>
                <a:spcPts val="600"/>
              </a:spcAft>
              <a:buFont typeface="Arial" panose="020B0604020202020204" pitchFamily="34" charset="0"/>
              <a:buChar char="•"/>
            </a:pPr>
            <a:r>
              <a:rPr lang="es-ES" sz="2400" dirty="0"/>
              <a:t>Grooming​</a:t>
            </a:r>
          </a:p>
          <a:p>
            <a:pPr indent="-228600">
              <a:lnSpc>
                <a:spcPct val="90000"/>
              </a:lnSpc>
              <a:spcAft>
                <a:spcPts val="600"/>
              </a:spcAft>
              <a:buFont typeface="Arial" panose="020B0604020202020204" pitchFamily="34" charset="0"/>
              <a:buChar char="•"/>
            </a:pPr>
            <a:r>
              <a:rPr lang="es-ES" sz="2400" dirty="0"/>
              <a:t>Fake News​</a:t>
            </a:r>
          </a:p>
          <a:p>
            <a:pPr indent="-228600">
              <a:lnSpc>
                <a:spcPct val="90000"/>
              </a:lnSpc>
              <a:spcAft>
                <a:spcPts val="600"/>
              </a:spcAft>
              <a:buFont typeface="Arial" panose="020B0604020202020204" pitchFamily="34" charset="0"/>
              <a:buChar char="•"/>
            </a:pPr>
            <a:r>
              <a:rPr lang="es-ES" sz="2400" dirty="0"/>
              <a:t>Phising​</a:t>
            </a:r>
          </a:p>
          <a:p>
            <a:pPr indent="-228600">
              <a:lnSpc>
                <a:spcPct val="90000"/>
              </a:lnSpc>
              <a:spcAft>
                <a:spcPts val="600"/>
              </a:spcAft>
              <a:buFont typeface="Arial" panose="020B0604020202020204" pitchFamily="34" charset="0"/>
              <a:buChar char="•"/>
            </a:pPr>
            <a:r>
              <a:rPr lang="es-ES" sz="2400" dirty="0"/>
              <a:t>Adicción y Vamping​</a:t>
            </a:r>
          </a:p>
          <a:p>
            <a:pPr indent="-228600">
              <a:lnSpc>
                <a:spcPct val="90000"/>
              </a:lnSpc>
              <a:spcAft>
                <a:spcPts val="600"/>
              </a:spcAft>
              <a:buFont typeface="Arial" panose="020B0604020202020204" pitchFamily="34" charset="0"/>
              <a:buChar char="•"/>
            </a:pPr>
            <a:r>
              <a:rPr lang="es-ES" sz="2400" dirty="0"/>
              <a:t>Huella digital​</a:t>
            </a:r>
          </a:p>
        </p:txBody>
      </p:sp>
    </p:spTree>
    <p:extLst>
      <p:ext uri="{BB962C8B-B14F-4D97-AF65-F5344CB8AC3E}">
        <p14:creationId xmlns:p14="http://schemas.microsoft.com/office/powerpoint/2010/main" val="1494905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27D15F9-FBA9-45B6-A1EE-7E26109074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49D845D-9A57-49AC-9523-BB0D6DA6FE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7" name="Freeform 44">
              <a:extLst>
                <a:ext uri="{FF2B5EF4-FFF2-40B4-BE49-F238E27FC236}">
                  <a16:creationId xmlns:a16="http://schemas.microsoft.com/office/drawing/2014/main" id="{3348EFE1-9D21-4DC0-8EC9-C887670613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D9CD0CF4-76F6-470E-A8EF-DD74FC196C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71645EB6-7E0C-491E-9A5B-C25E80A64A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D20E5CAC-62A4-48E1-9F9F-1F81766831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053A11D2-F06B-447E-96A7-27A21A8FA6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ítulo 1">
            <a:extLst>
              <a:ext uri="{FF2B5EF4-FFF2-40B4-BE49-F238E27FC236}">
                <a16:creationId xmlns:a16="http://schemas.microsoft.com/office/drawing/2014/main" id="{F0F84B25-6B54-D3AA-23AF-A4980E7AF174}"/>
              </a:ext>
            </a:extLst>
          </p:cNvPr>
          <p:cNvSpPr>
            <a:spLocks noGrp="1"/>
          </p:cNvSpPr>
          <p:nvPr>
            <p:ph type="title"/>
          </p:nvPr>
        </p:nvSpPr>
        <p:spPr>
          <a:xfrm>
            <a:off x="1047280" y="759805"/>
            <a:ext cx="10306520" cy="1325563"/>
          </a:xfrm>
        </p:spPr>
        <p:txBody>
          <a:bodyPr>
            <a:normAutofit/>
          </a:bodyPr>
          <a:lstStyle/>
          <a:p>
            <a:r>
              <a:rPr lang="es-ES" sz="4000">
                <a:solidFill>
                  <a:srgbClr val="FFFFFF"/>
                </a:solidFill>
              </a:rPr>
              <a:t>Organización</a:t>
            </a:r>
          </a:p>
        </p:txBody>
      </p:sp>
      <p:pic>
        <p:nvPicPr>
          <p:cNvPr id="4" name="Imagen 3" descr="Un dibujo de una caricatura&#10;&#10;Descripción generada automáticamente con confianza baja">
            <a:extLst>
              <a:ext uri="{FF2B5EF4-FFF2-40B4-BE49-F238E27FC236}">
                <a16:creationId xmlns:a16="http://schemas.microsoft.com/office/drawing/2014/main" id="{391EE26C-376D-9545-4B03-E1C4E5CA223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7619" r="7489"/>
          <a:stretch/>
        </p:blipFill>
        <p:spPr>
          <a:xfrm>
            <a:off x="1424902" y="2629321"/>
            <a:ext cx="3209779" cy="3289481"/>
          </a:xfrm>
          <a:prstGeom prst="rect">
            <a:avLst/>
          </a:prstGeom>
        </p:spPr>
      </p:pic>
      <p:sp>
        <p:nvSpPr>
          <p:cNvPr id="3" name="Marcador de contenido 2">
            <a:extLst>
              <a:ext uri="{FF2B5EF4-FFF2-40B4-BE49-F238E27FC236}">
                <a16:creationId xmlns:a16="http://schemas.microsoft.com/office/drawing/2014/main" id="{91428AA9-8601-B988-2154-5515275A4151}"/>
              </a:ext>
            </a:extLst>
          </p:cNvPr>
          <p:cNvSpPr>
            <a:spLocks noGrp="1"/>
          </p:cNvSpPr>
          <p:nvPr>
            <p:ph idx="1"/>
          </p:nvPr>
        </p:nvSpPr>
        <p:spPr>
          <a:xfrm>
            <a:off x="5295569" y="3429000"/>
            <a:ext cx="5471529" cy="1784352"/>
          </a:xfrm>
          <a:custGeom>
            <a:avLst/>
            <a:gdLst>
              <a:gd name="connsiteX0" fmla="*/ 0 w 5471529"/>
              <a:gd name="connsiteY0" fmla="*/ 0 h 1784352"/>
              <a:gd name="connsiteX1" fmla="*/ 656583 w 5471529"/>
              <a:gd name="connsiteY1" fmla="*/ 0 h 1784352"/>
              <a:gd name="connsiteX2" fmla="*/ 1258452 w 5471529"/>
              <a:gd name="connsiteY2" fmla="*/ 0 h 1784352"/>
              <a:gd name="connsiteX3" fmla="*/ 1641459 w 5471529"/>
              <a:gd name="connsiteY3" fmla="*/ 0 h 1784352"/>
              <a:gd name="connsiteX4" fmla="*/ 2133896 w 5471529"/>
              <a:gd name="connsiteY4" fmla="*/ 0 h 1784352"/>
              <a:gd name="connsiteX5" fmla="*/ 2681049 w 5471529"/>
              <a:gd name="connsiteY5" fmla="*/ 0 h 1784352"/>
              <a:gd name="connsiteX6" fmla="*/ 3282917 w 5471529"/>
              <a:gd name="connsiteY6" fmla="*/ 0 h 1784352"/>
              <a:gd name="connsiteX7" fmla="*/ 3939501 w 5471529"/>
              <a:gd name="connsiteY7" fmla="*/ 0 h 1784352"/>
              <a:gd name="connsiteX8" fmla="*/ 4431938 w 5471529"/>
              <a:gd name="connsiteY8" fmla="*/ 0 h 1784352"/>
              <a:gd name="connsiteX9" fmla="*/ 4979091 w 5471529"/>
              <a:gd name="connsiteY9" fmla="*/ 0 h 1784352"/>
              <a:gd name="connsiteX10" fmla="*/ 5471529 w 5471529"/>
              <a:gd name="connsiteY10" fmla="*/ 0 h 1784352"/>
              <a:gd name="connsiteX11" fmla="*/ 5471529 w 5471529"/>
              <a:gd name="connsiteY11" fmla="*/ 630471 h 1784352"/>
              <a:gd name="connsiteX12" fmla="*/ 5471529 w 5471529"/>
              <a:gd name="connsiteY12" fmla="*/ 1243099 h 1784352"/>
              <a:gd name="connsiteX13" fmla="*/ 5471529 w 5471529"/>
              <a:gd name="connsiteY13" fmla="*/ 1784352 h 1784352"/>
              <a:gd name="connsiteX14" fmla="*/ 4979091 w 5471529"/>
              <a:gd name="connsiteY14" fmla="*/ 1784352 h 1784352"/>
              <a:gd name="connsiteX15" fmla="*/ 4322508 w 5471529"/>
              <a:gd name="connsiteY15" fmla="*/ 1784352 h 1784352"/>
              <a:gd name="connsiteX16" fmla="*/ 3665924 w 5471529"/>
              <a:gd name="connsiteY16" fmla="*/ 1784352 h 1784352"/>
              <a:gd name="connsiteX17" fmla="*/ 3118772 w 5471529"/>
              <a:gd name="connsiteY17" fmla="*/ 1784352 h 1784352"/>
              <a:gd name="connsiteX18" fmla="*/ 2516903 w 5471529"/>
              <a:gd name="connsiteY18" fmla="*/ 1784352 h 1784352"/>
              <a:gd name="connsiteX19" fmla="*/ 1969750 w 5471529"/>
              <a:gd name="connsiteY19" fmla="*/ 1784352 h 1784352"/>
              <a:gd name="connsiteX20" fmla="*/ 1477313 w 5471529"/>
              <a:gd name="connsiteY20" fmla="*/ 1784352 h 1784352"/>
              <a:gd name="connsiteX21" fmla="*/ 930160 w 5471529"/>
              <a:gd name="connsiteY21" fmla="*/ 1784352 h 1784352"/>
              <a:gd name="connsiteX22" fmla="*/ 492438 w 5471529"/>
              <a:gd name="connsiteY22" fmla="*/ 1784352 h 1784352"/>
              <a:gd name="connsiteX23" fmla="*/ 0 w 5471529"/>
              <a:gd name="connsiteY23" fmla="*/ 1784352 h 1784352"/>
              <a:gd name="connsiteX24" fmla="*/ 0 w 5471529"/>
              <a:gd name="connsiteY24" fmla="*/ 1225255 h 1784352"/>
              <a:gd name="connsiteX25" fmla="*/ 0 w 5471529"/>
              <a:gd name="connsiteY25" fmla="*/ 666158 h 1784352"/>
              <a:gd name="connsiteX26" fmla="*/ 0 w 5471529"/>
              <a:gd name="connsiteY26" fmla="*/ 0 h 178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71529" h="1784352" fill="none" extrusionOk="0">
                <a:moveTo>
                  <a:pt x="0" y="0"/>
                </a:moveTo>
                <a:cubicBezTo>
                  <a:pt x="201095" y="-9238"/>
                  <a:pt x="511228" y="63481"/>
                  <a:pt x="656583" y="0"/>
                </a:cubicBezTo>
                <a:cubicBezTo>
                  <a:pt x="801938" y="-63481"/>
                  <a:pt x="962405" y="59051"/>
                  <a:pt x="1258452" y="0"/>
                </a:cubicBezTo>
                <a:cubicBezTo>
                  <a:pt x="1554499" y="-59051"/>
                  <a:pt x="1517474" y="15714"/>
                  <a:pt x="1641459" y="0"/>
                </a:cubicBezTo>
                <a:cubicBezTo>
                  <a:pt x="1765444" y="-15714"/>
                  <a:pt x="1982552" y="29165"/>
                  <a:pt x="2133896" y="0"/>
                </a:cubicBezTo>
                <a:cubicBezTo>
                  <a:pt x="2285240" y="-29165"/>
                  <a:pt x="2534134" y="89"/>
                  <a:pt x="2681049" y="0"/>
                </a:cubicBezTo>
                <a:cubicBezTo>
                  <a:pt x="2827964" y="-89"/>
                  <a:pt x="3137716" y="10803"/>
                  <a:pt x="3282917" y="0"/>
                </a:cubicBezTo>
                <a:cubicBezTo>
                  <a:pt x="3428118" y="-10803"/>
                  <a:pt x="3798107" y="11782"/>
                  <a:pt x="3939501" y="0"/>
                </a:cubicBezTo>
                <a:cubicBezTo>
                  <a:pt x="4080895" y="-11782"/>
                  <a:pt x="4257459" y="13373"/>
                  <a:pt x="4431938" y="0"/>
                </a:cubicBezTo>
                <a:cubicBezTo>
                  <a:pt x="4606417" y="-13373"/>
                  <a:pt x="4742098" y="11696"/>
                  <a:pt x="4979091" y="0"/>
                </a:cubicBezTo>
                <a:cubicBezTo>
                  <a:pt x="5216084" y="-11696"/>
                  <a:pt x="5320303" y="23584"/>
                  <a:pt x="5471529" y="0"/>
                </a:cubicBezTo>
                <a:cubicBezTo>
                  <a:pt x="5488945" y="306309"/>
                  <a:pt x="5416823" y="355449"/>
                  <a:pt x="5471529" y="630471"/>
                </a:cubicBezTo>
                <a:cubicBezTo>
                  <a:pt x="5526235" y="905493"/>
                  <a:pt x="5398045" y="971496"/>
                  <a:pt x="5471529" y="1243099"/>
                </a:cubicBezTo>
                <a:cubicBezTo>
                  <a:pt x="5545013" y="1514702"/>
                  <a:pt x="5423961" y="1638568"/>
                  <a:pt x="5471529" y="1784352"/>
                </a:cubicBezTo>
                <a:cubicBezTo>
                  <a:pt x="5319553" y="1833991"/>
                  <a:pt x="5192513" y="1738487"/>
                  <a:pt x="4979091" y="1784352"/>
                </a:cubicBezTo>
                <a:cubicBezTo>
                  <a:pt x="4765669" y="1830217"/>
                  <a:pt x="4503043" y="1729800"/>
                  <a:pt x="4322508" y="1784352"/>
                </a:cubicBezTo>
                <a:cubicBezTo>
                  <a:pt x="4141973" y="1838904"/>
                  <a:pt x="3912989" y="1709240"/>
                  <a:pt x="3665924" y="1784352"/>
                </a:cubicBezTo>
                <a:cubicBezTo>
                  <a:pt x="3418859" y="1859464"/>
                  <a:pt x="3246154" y="1772262"/>
                  <a:pt x="3118772" y="1784352"/>
                </a:cubicBezTo>
                <a:cubicBezTo>
                  <a:pt x="2991390" y="1796442"/>
                  <a:pt x="2698102" y="1781054"/>
                  <a:pt x="2516903" y="1784352"/>
                </a:cubicBezTo>
                <a:cubicBezTo>
                  <a:pt x="2335704" y="1787650"/>
                  <a:pt x="2154791" y="1769947"/>
                  <a:pt x="1969750" y="1784352"/>
                </a:cubicBezTo>
                <a:cubicBezTo>
                  <a:pt x="1784709" y="1798757"/>
                  <a:pt x="1679422" y="1771232"/>
                  <a:pt x="1477313" y="1784352"/>
                </a:cubicBezTo>
                <a:cubicBezTo>
                  <a:pt x="1275204" y="1797472"/>
                  <a:pt x="1159691" y="1757928"/>
                  <a:pt x="930160" y="1784352"/>
                </a:cubicBezTo>
                <a:cubicBezTo>
                  <a:pt x="700629" y="1810776"/>
                  <a:pt x="678149" y="1758021"/>
                  <a:pt x="492438" y="1784352"/>
                </a:cubicBezTo>
                <a:cubicBezTo>
                  <a:pt x="306727" y="1810683"/>
                  <a:pt x="104802" y="1735592"/>
                  <a:pt x="0" y="1784352"/>
                </a:cubicBezTo>
                <a:cubicBezTo>
                  <a:pt x="-34397" y="1634298"/>
                  <a:pt x="60931" y="1337741"/>
                  <a:pt x="0" y="1225255"/>
                </a:cubicBezTo>
                <a:cubicBezTo>
                  <a:pt x="-60931" y="1112769"/>
                  <a:pt x="10588" y="923903"/>
                  <a:pt x="0" y="666158"/>
                </a:cubicBezTo>
                <a:cubicBezTo>
                  <a:pt x="-10588" y="408413"/>
                  <a:pt x="39722" y="245347"/>
                  <a:pt x="0" y="0"/>
                </a:cubicBezTo>
                <a:close/>
              </a:path>
              <a:path w="5471529" h="1784352" stroke="0" extrusionOk="0">
                <a:moveTo>
                  <a:pt x="0" y="0"/>
                </a:moveTo>
                <a:cubicBezTo>
                  <a:pt x="117354" y="-6228"/>
                  <a:pt x="237144" y="12224"/>
                  <a:pt x="383007" y="0"/>
                </a:cubicBezTo>
                <a:cubicBezTo>
                  <a:pt x="528870" y="-12224"/>
                  <a:pt x="655118" y="6269"/>
                  <a:pt x="766014" y="0"/>
                </a:cubicBezTo>
                <a:cubicBezTo>
                  <a:pt x="876910" y="-6269"/>
                  <a:pt x="1097353" y="64143"/>
                  <a:pt x="1422598" y="0"/>
                </a:cubicBezTo>
                <a:cubicBezTo>
                  <a:pt x="1747843" y="-64143"/>
                  <a:pt x="1748973" y="44875"/>
                  <a:pt x="1969750" y="0"/>
                </a:cubicBezTo>
                <a:cubicBezTo>
                  <a:pt x="2190527" y="-44875"/>
                  <a:pt x="2346150" y="19667"/>
                  <a:pt x="2462188" y="0"/>
                </a:cubicBezTo>
                <a:cubicBezTo>
                  <a:pt x="2578226" y="-19667"/>
                  <a:pt x="2820631" y="7377"/>
                  <a:pt x="3118772" y="0"/>
                </a:cubicBezTo>
                <a:cubicBezTo>
                  <a:pt x="3416913" y="-7377"/>
                  <a:pt x="3422152" y="45525"/>
                  <a:pt x="3611209" y="0"/>
                </a:cubicBezTo>
                <a:cubicBezTo>
                  <a:pt x="3800266" y="-45525"/>
                  <a:pt x="3995832" y="14511"/>
                  <a:pt x="4158362" y="0"/>
                </a:cubicBezTo>
                <a:cubicBezTo>
                  <a:pt x="4320892" y="-14511"/>
                  <a:pt x="4480370" y="30047"/>
                  <a:pt x="4705515" y="0"/>
                </a:cubicBezTo>
                <a:cubicBezTo>
                  <a:pt x="4930660" y="-30047"/>
                  <a:pt x="5220358" y="35163"/>
                  <a:pt x="5471529" y="0"/>
                </a:cubicBezTo>
                <a:cubicBezTo>
                  <a:pt x="5516249" y="288225"/>
                  <a:pt x="5460154" y="293786"/>
                  <a:pt x="5471529" y="576940"/>
                </a:cubicBezTo>
                <a:cubicBezTo>
                  <a:pt x="5482904" y="860094"/>
                  <a:pt x="5450017" y="1058565"/>
                  <a:pt x="5471529" y="1189568"/>
                </a:cubicBezTo>
                <a:cubicBezTo>
                  <a:pt x="5493041" y="1320571"/>
                  <a:pt x="5456993" y="1613751"/>
                  <a:pt x="5471529" y="1784352"/>
                </a:cubicBezTo>
                <a:cubicBezTo>
                  <a:pt x="5332035" y="1800345"/>
                  <a:pt x="5232001" y="1756599"/>
                  <a:pt x="5088522" y="1784352"/>
                </a:cubicBezTo>
                <a:cubicBezTo>
                  <a:pt x="4945043" y="1812105"/>
                  <a:pt x="4834686" y="1735556"/>
                  <a:pt x="4596084" y="1784352"/>
                </a:cubicBezTo>
                <a:cubicBezTo>
                  <a:pt x="4357482" y="1833148"/>
                  <a:pt x="4340601" y="1779838"/>
                  <a:pt x="4103647" y="1784352"/>
                </a:cubicBezTo>
                <a:cubicBezTo>
                  <a:pt x="3866693" y="1788866"/>
                  <a:pt x="3823704" y="1777525"/>
                  <a:pt x="3665924" y="1784352"/>
                </a:cubicBezTo>
                <a:cubicBezTo>
                  <a:pt x="3508144" y="1791179"/>
                  <a:pt x="3153039" y="1770361"/>
                  <a:pt x="3009341" y="1784352"/>
                </a:cubicBezTo>
                <a:cubicBezTo>
                  <a:pt x="2865643" y="1798343"/>
                  <a:pt x="2797807" y="1783408"/>
                  <a:pt x="2626334" y="1784352"/>
                </a:cubicBezTo>
                <a:cubicBezTo>
                  <a:pt x="2454861" y="1785296"/>
                  <a:pt x="2270702" y="1757265"/>
                  <a:pt x="2079181" y="1784352"/>
                </a:cubicBezTo>
                <a:cubicBezTo>
                  <a:pt x="1887660" y="1811439"/>
                  <a:pt x="1725183" y="1719291"/>
                  <a:pt x="1422598" y="1784352"/>
                </a:cubicBezTo>
                <a:cubicBezTo>
                  <a:pt x="1120013" y="1849413"/>
                  <a:pt x="1024551" y="1759173"/>
                  <a:pt x="875445" y="1784352"/>
                </a:cubicBezTo>
                <a:cubicBezTo>
                  <a:pt x="726339" y="1809531"/>
                  <a:pt x="296054" y="1748078"/>
                  <a:pt x="0" y="1784352"/>
                </a:cubicBezTo>
                <a:cubicBezTo>
                  <a:pt x="-21951" y="1622739"/>
                  <a:pt x="52664" y="1369847"/>
                  <a:pt x="0" y="1207412"/>
                </a:cubicBezTo>
                <a:cubicBezTo>
                  <a:pt x="-52664" y="1044977"/>
                  <a:pt x="9894" y="894998"/>
                  <a:pt x="0" y="648315"/>
                </a:cubicBezTo>
                <a:cubicBezTo>
                  <a:pt x="-9894" y="401632"/>
                  <a:pt x="65504" y="159771"/>
                  <a:pt x="0" y="0"/>
                </a:cubicBez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a:solidFill>
              <a:schemeClr val="tx1"/>
            </a:solidFill>
            <a:extLst>
              <a:ext uri="{C807C97D-BFC1-408E-A445-0C87EB9F89A2}">
                <ask:lineSketchStyleProps xmlns:ask="http://schemas.microsoft.com/office/drawing/2018/sketchyshapes" sd="592735134">
                  <ask:type>
                    <ask:lineSketchScribble/>
                  </ask:type>
                </ask:lineSketchStyleProps>
              </a:ext>
            </a:extLst>
          </a:ln>
        </p:spPr>
        <p:txBody>
          <a:bodyPr>
            <a:normAutofit fontScale="92500" lnSpcReduction="20000"/>
          </a:bodyPr>
          <a:lstStyle/>
          <a:p>
            <a:pPr marL="457200" indent="-457200">
              <a:buAutoNum type="arabicPeriod"/>
            </a:pPr>
            <a:r>
              <a:rPr lang="es-ES" sz="2400"/>
              <a:t>Soportes.</a:t>
            </a:r>
          </a:p>
          <a:p>
            <a:pPr marL="457200" indent="-457200">
              <a:buAutoNum type="arabicPeriod"/>
            </a:pPr>
            <a:r>
              <a:rPr lang="es-ES" sz="2400"/>
              <a:t>Navegación y redes.</a:t>
            </a:r>
          </a:p>
          <a:p>
            <a:pPr marL="457200" indent="-457200">
              <a:buAutoNum type="arabicPeriod"/>
            </a:pPr>
            <a:r>
              <a:rPr lang="es-ES" sz="2400"/>
              <a:t>Comunicación segura.</a:t>
            </a:r>
          </a:p>
          <a:p>
            <a:pPr marL="457200" indent="-457200">
              <a:buAutoNum type="arabicPeriod"/>
            </a:pPr>
            <a:r>
              <a:rPr lang="es-ES" sz="2400"/>
              <a:t>Gestión de documentos y contenidos digitales.</a:t>
            </a:r>
          </a:p>
        </p:txBody>
      </p:sp>
    </p:spTree>
    <p:extLst>
      <p:ext uri="{BB962C8B-B14F-4D97-AF65-F5344CB8AC3E}">
        <p14:creationId xmlns:p14="http://schemas.microsoft.com/office/powerpoint/2010/main" val="22799370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8E09CF-E7A1-C3AD-3E6F-5B09DDB46B90}"/>
              </a:ext>
            </a:extLst>
          </p:cNvPr>
          <p:cNvSpPr>
            <a:spLocks noGrp="1"/>
          </p:cNvSpPr>
          <p:nvPr>
            <p:ph type="title"/>
          </p:nvPr>
        </p:nvSpPr>
        <p:spPr>
          <a:xfrm>
            <a:off x="6203538" y="365125"/>
            <a:ext cx="5393360" cy="1325563"/>
          </a:xfrm>
        </p:spPr>
        <p:txBody>
          <a:bodyPr>
            <a:normAutofit/>
          </a:bodyPr>
          <a:lstStyle/>
          <a:p>
            <a:r>
              <a:rPr lang="es-ES"/>
              <a:t>Configurar la privacidad </a:t>
            </a:r>
          </a:p>
        </p:txBody>
      </p:sp>
      <p:pic>
        <p:nvPicPr>
          <p:cNvPr id="9" name="Imagen 8">
            <a:extLst>
              <a:ext uri="{FF2B5EF4-FFF2-40B4-BE49-F238E27FC236}">
                <a16:creationId xmlns:a16="http://schemas.microsoft.com/office/drawing/2014/main" id="{1BD4FBF3-58CE-D6FB-6154-DA27A762166E}"/>
              </a:ext>
            </a:extLst>
          </p:cNvPr>
          <p:cNvPicPr>
            <a:picLocks noChangeAspect="1"/>
          </p:cNvPicPr>
          <p:nvPr/>
        </p:nvPicPr>
        <p:blipFill>
          <a:blip r:embed="rId2"/>
          <a:stretch>
            <a:fillRect/>
          </a:stretch>
        </p:blipFill>
        <p:spPr>
          <a:xfrm>
            <a:off x="314802" y="558913"/>
            <a:ext cx="1368048" cy="2533423"/>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pic>
        <p:nvPicPr>
          <p:cNvPr id="11" name="Imagen 10">
            <a:extLst>
              <a:ext uri="{FF2B5EF4-FFF2-40B4-BE49-F238E27FC236}">
                <a16:creationId xmlns:a16="http://schemas.microsoft.com/office/drawing/2014/main" id="{3A9450E5-EF89-0BD3-4251-D00D777AD69F}"/>
              </a:ext>
            </a:extLst>
          </p:cNvPr>
          <p:cNvPicPr>
            <a:picLocks noChangeAspect="1"/>
          </p:cNvPicPr>
          <p:nvPr/>
        </p:nvPicPr>
        <p:blipFill>
          <a:blip r:embed="rId3"/>
          <a:stretch>
            <a:fillRect/>
          </a:stretch>
        </p:blipFill>
        <p:spPr>
          <a:xfrm>
            <a:off x="2850928" y="2440247"/>
            <a:ext cx="1748115" cy="2533423"/>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p:spPr>
      </p:pic>
      <p:pic>
        <p:nvPicPr>
          <p:cNvPr id="7" name="Imagen 6">
            <a:extLst>
              <a:ext uri="{FF2B5EF4-FFF2-40B4-BE49-F238E27FC236}">
                <a16:creationId xmlns:a16="http://schemas.microsoft.com/office/drawing/2014/main" id="{192F2DF5-0BA6-A64C-9CDD-683DB2050F66}"/>
              </a:ext>
            </a:extLst>
          </p:cNvPr>
          <p:cNvPicPr>
            <a:picLocks noChangeAspect="1"/>
          </p:cNvPicPr>
          <p:nvPr/>
        </p:nvPicPr>
        <p:blipFill>
          <a:blip r:embed="rId4"/>
          <a:stretch>
            <a:fillRect/>
          </a:stretch>
        </p:blipFill>
        <p:spPr>
          <a:xfrm>
            <a:off x="314802" y="3602179"/>
            <a:ext cx="1703727" cy="2533423"/>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pic>
        <p:nvPicPr>
          <p:cNvPr id="15" name="Imagen 14">
            <a:extLst>
              <a:ext uri="{FF2B5EF4-FFF2-40B4-BE49-F238E27FC236}">
                <a16:creationId xmlns:a16="http://schemas.microsoft.com/office/drawing/2014/main" id="{6747E7A7-33E4-55CA-6693-186B7AEB021F}"/>
              </a:ext>
            </a:extLst>
          </p:cNvPr>
          <p:cNvPicPr>
            <a:picLocks noChangeAspect="1"/>
          </p:cNvPicPr>
          <p:nvPr/>
        </p:nvPicPr>
        <p:blipFill>
          <a:blip r:embed="rId5"/>
          <a:stretch>
            <a:fillRect/>
          </a:stretch>
        </p:blipFill>
        <p:spPr>
          <a:xfrm>
            <a:off x="5121188" y="2149926"/>
            <a:ext cx="6756010" cy="3028954"/>
          </a:xfrm>
          <a:prstGeom prst="rect">
            <a:avLst/>
          </a:prstGeom>
        </p:spPr>
      </p:pic>
      <p:pic>
        <p:nvPicPr>
          <p:cNvPr id="19" name="Imagen 18" descr="Logotipo&#10;&#10;Descripción generada automáticamente">
            <a:extLst>
              <a:ext uri="{FF2B5EF4-FFF2-40B4-BE49-F238E27FC236}">
                <a16:creationId xmlns:a16="http://schemas.microsoft.com/office/drawing/2014/main" id="{258C599C-224F-365A-CAB5-E8FB047BACA7}"/>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502514" y="459742"/>
            <a:ext cx="1230443" cy="1230443"/>
          </a:xfrm>
          <a:prstGeom prst="rect">
            <a:avLst/>
          </a:prstGeom>
        </p:spPr>
      </p:pic>
    </p:spTree>
    <p:extLst>
      <p:ext uri="{BB962C8B-B14F-4D97-AF65-F5344CB8AC3E}">
        <p14:creationId xmlns:p14="http://schemas.microsoft.com/office/powerpoint/2010/main" val="154107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5"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ítulo 1">
            <a:extLst>
              <a:ext uri="{FF2B5EF4-FFF2-40B4-BE49-F238E27FC236}">
                <a16:creationId xmlns:a16="http://schemas.microsoft.com/office/drawing/2014/main" id="{EB9C1579-0FC8-A4A8-A347-B2219F2C8D65}"/>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kern="1200">
                <a:solidFill>
                  <a:srgbClr val="FFFFFF"/>
                </a:solidFill>
                <a:latin typeface="+mj-lt"/>
                <a:ea typeface="+mj-ea"/>
                <a:cs typeface="+mj-cs"/>
              </a:rPr>
              <a:t>Conceptos y riesgos en la red.</a:t>
            </a:r>
          </a:p>
        </p:txBody>
      </p:sp>
      <p:sp>
        <p:nvSpPr>
          <p:cNvPr id="4" name="Marcador de texto 3">
            <a:extLst>
              <a:ext uri="{FF2B5EF4-FFF2-40B4-BE49-F238E27FC236}">
                <a16:creationId xmlns:a16="http://schemas.microsoft.com/office/drawing/2014/main" id="{1ED20AAB-545A-BCAD-5236-E2DABAABD0EC}"/>
              </a:ext>
            </a:extLst>
          </p:cNvPr>
          <p:cNvSpPr>
            <a:spLocks noGrp="1"/>
          </p:cNvSpPr>
          <p:nvPr>
            <p:ph type="body" sz="half" idx="2"/>
          </p:nvPr>
        </p:nvSpPr>
        <p:spPr>
          <a:xfrm>
            <a:off x="1289993" y="3117851"/>
            <a:ext cx="2795614" cy="3104434"/>
          </a:xfrm>
          <a:custGeom>
            <a:avLst/>
            <a:gdLst>
              <a:gd name="connsiteX0" fmla="*/ 0 w 2795614"/>
              <a:gd name="connsiteY0" fmla="*/ 0 h 3104434"/>
              <a:gd name="connsiteX1" fmla="*/ 559123 w 2795614"/>
              <a:gd name="connsiteY1" fmla="*/ 0 h 3104434"/>
              <a:gd name="connsiteX2" fmla="*/ 1062333 w 2795614"/>
              <a:gd name="connsiteY2" fmla="*/ 0 h 3104434"/>
              <a:gd name="connsiteX3" fmla="*/ 1677368 w 2795614"/>
              <a:gd name="connsiteY3" fmla="*/ 0 h 3104434"/>
              <a:gd name="connsiteX4" fmla="*/ 2152623 w 2795614"/>
              <a:gd name="connsiteY4" fmla="*/ 0 h 3104434"/>
              <a:gd name="connsiteX5" fmla="*/ 2795614 w 2795614"/>
              <a:gd name="connsiteY5" fmla="*/ 0 h 3104434"/>
              <a:gd name="connsiteX6" fmla="*/ 2795614 w 2795614"/>
              <a:gd name="connsiteY6" fmla="*/ 424273 h 3104434"/>
              <a:gd name="connsiteX7" fmla="*/ 2795614 w 2795614"/>
              <a:gd name="connsiteY7" fmla="*/ 848545 h 3104434"/>
              <a:gd name="connsiteX8" fmla="*/ 2795614 w 2795614"/>
              <a:gd name="connsiteY8" fmla="*/ 1334907 h 3104434"/>
              <a:gd name="connsiteX9" fmla="*/ 2795614 w 2795614"/>
              <a:gd name="connsiteY9" fmla="*/ 1759179 h 3104434"/>
              <a:gd name="connsiteX10" fmla="*/ 2795614 w 2795614"/>
              <a:gd name="connsiteY10" fmla="*/ 2214496 h 3104434"/>
              <a:gd name="connsiteX11" fmla="*/ 2795614 w 2795614"/>
              <a:gd name="connsiteY11" fmla="*/ 3104434 h 3104434"/>
              <a:gd name="connsiteX12" fmla="*/ 2320360 w 2795614"/>
              <a:gd name="connsiteY12" fmla="*/ 3104434 h 3104434"/>
              <a:gd name="connsiteX13" fmla="*/ 1705325 w 2795614"/>
              <a:gd name="connsiteY13" fmla="*/ 3104434 h 3104434"/>
              <a:gd name="connsiteX14" fmla="*/ 1146202 w 2795614"/>
              <a:gd name="connsiteY14" fmla="*/ 3104434 h 3104434"/>
              <a:gd name="connsiteX15" fmla="*/ 587079 w 2795614"/>
              <a:gd name="connsiteY15" fmla="*/ 3104434 h 3104434"/>
              <a:gd name="connsiteX16" fmla="*/ 0 w 2795614"/>
              <a:gd name="connsiteY16" fmla="*/ 3104434 h 3104434"/>
              <a:gd name="connsiteX17" fmla="*/ 0 w 2795614"/>
              <a:gd name="connsiteY17" fmla="*/ 2524940 h 3104434"/>
              <a:gd name="connsiteX18" fmla="*/ 0 w 2795614"/>
              <a:gd name="connsiteY18" fmla="*/ 1976490 h 3104434"/>
              <a:gd name="connsiteX19" fmla="*/ 0 w 2795614"/>
              <a:gd name="connsiteY19" fmla="*/ 1459084 h 3104434"/>
              <a:gd name="connsiteX20" fmla="*/ 0 w 2795614"/>
              <a:gd name="connsiteY20" fmla="*/ 1034811 h 3104434"/>
              <a:gd name="connsiteX21" fmla="*/ 0 w 2795614"/>
              <a:gd name="connsiteY21" fmla="*/ 486361 h 3104434"/>
              <a:gd name="connsiteX22" fmla="*/ 0 w 2795614"/>
              <a:gd name="connsiteY22" fmla="*/ 0 h 310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95614" h="3104434" fill="none" extrusionOk="0">
                <a:moveTo>
                  <a:pt x="0" y="0"/>
                </a:moveTo>
                <a:cubicBezTo>
                  <a:pt x="253799" y="-58459"/>
                  <a:pt x="314589" y="52466"/>
                  <a:pt x="559123" y="0"/>
                </a:cubicBezTo>
                <a:cubicBezTo>
                  <a:pt x="803657" y="-52466"/>
                  <a:pt x="954088" y="24606"/>
                  <a:pt x="1062333" y="0"/>
                </a:cubicBezTo>
                <a:cubicBezTo>
                  <a:pt x="1170578" y="-24606"/>
                  <a:pt x="1432962" y="63676"/>
                  <a:pt x="1677368" y="0"/>
                </a:cubicBezTo>
                <a:cubicBezTo>
                  <a:pt x="1921774" y="-63676"/>
                  <a:pt x="1975439" y="21614"/>
                  <a:pt x="2152623" y="0"/>
                </a:cubicBezTo>
                <a:cubicBezTo>
                  <a:pt x="2329807" y="-21614"/>
                  <a:pt x="2509340" y="8327"/>
                  <a:pt x="2795614" y="0"/>
                </a:cubicBezTo>
                <a:cubicBezTo>
                  <a:pt x="2831725" y="128509"/>
                  <a:pt x="2763215" y="263366"/>
                  <a:pt x="2795614" y="424273"/>
                </a:cubicBezTo>
                <a:cubicBezTo>
                  <a:pt x="2828013" y="585180"/>
                  <a:pt x="2790588" y="712616"/>
                  <a:pt x="2795614" y="848545"/>
                </a:cubicBezTo>
                <a:cubicBezTo>
                  <a:pt x="2800640" y="984474"/>
                  <a:pt x="2776912" y="1183445"/>
                  <a:pt x="2795614" y="1334907"/>
                </a:cubicBezTo>
                <a:cubicBezTo>
                  <a:pt x="2814316" y="1486369"/>
                  <a:pt x="2772731" y="1619680"/>
                  <a:pt x="2795614" y="1759179"/>
                </a:cubicBezTo>
                <a:cubicBezTo>
                  <a:pt x="2818497" y="1898678"/>
                  <a:pt x="2754383" y="2056884"/>
                  <a:pt x="2795614" y="2214496"/>
                </a:cubicBezTo>
                <a:cubicBezTo>
                  <a:pt x="2836845" y="2372108"/>
                  <a:pt x="2698106" y="2882468"/>
                  <a:pt x="2795614" y="3104434"/>
                </a:cubicBezTo>
                <a:cubicBezTo>
                  <a:pt x="2627118" y="3144155"/>
                  <a:pt x="2472412" y="3080134"/>
                  <a:pt x="2320360" y="3104434"/>
                </a:cubicBezTo>
                <a:cubicBezTo>
                  <a:pt x="2168308" y="3128734"/>
                  <a:pt x="1989389" y="3074498"/>
                  <a:pt x="1705325" y="3104434"/>
                </a:cubicBezTo>
                <a:cubicBezTo>
                  <a:pt x="1421261" y="3134370"/>
                  <a:pt x="1324584" y="3053182"/>
                  <a:pt x="1146202" y="3104434"/>
                </a:cubicBezTo>
                <a:cubicBezTo>
                  <a:pt x="967820" y="3155686"/>
                  <a:pt x="797251" y="3050513"/>
                  <a:pt x="587079" y="3104434"/>
                </a:cubicBezTo>
                <a:cubicBezTo>
                  <a:pt x="376907" y="3158355"/>
                  <a:pt x="264974" y="3102544"/>
                  <a:pt x="0" y="3104434"/>
                </a:cubicBezTo>
                <a:cubicBezTo>
                  <a:pt x="-60736" y="2895571"/>
                  <a:pt x="4834" y="2726494"/>
                  <a:pt x="0" y="2524940"/>
                </a:cubicBezTo>
                <a:cubicBezTo>
                  <a:pt x="-4834" y="2323386"/>
                  <a:pt x="13836" y="2089297"/>
                  <a:pt x="0" y="1976490"/>
                </a:cubicBezTo>
                <a:cubicBezTo>
                  <a:pt x="-13836" y="1863683"/>
                  <a:pt x="45864" y="1678900"/>
                  <a:pt x="0" y="1459084"/>
                </a:cubicBezTo>
                <a:cubicBezTo>
                  <a:pt x="-45864" y="1239268"/>
                  <a:pt x="10507" y="1182959"/>
                  <a:pt x="0" y="1034811"/>
                </a:cubicBezTo>
                <a:cubicBezTo>
                  <a:pt x="-10507" y="886663"/>
                  <a:pt x="56155" y="658740"/>
                  <a:pt x="0" y="486361"/>
                </a:cubicBezTo>
                <a:cubicBezTo>
                  <a:pt x="-56155" y="313982"/>
                  <a:pt x="44422" y="187769"/>
                  <a:pt x="0" y="0"/>
                </a:cubicBezTo>
                <a:close/>
              </a:path>
              <a:path w="2795614" h="3104434" stroke="0" extrusionOk="0">
                <a:moveTo>
                  <a:pt x="0" y="0"/>
                </a:moveTo>
                <a:cubicBezTo>
                  <a:pt x="229365" y="-52455"/>
                  <a:pt x="443119" y="17324"/>
                  <a:pt x="615035" y="0"/>
                </a:cubicBezTo>
                <a:cubicBezTo>
                  <a:pt x="786951" y="-17324"/>
                  <a:pt x="913948" y="14170"/>
                  <a:pt x="1202114" y="0"/>
                </a:cubicBezTo>
                <a:cubicBezTo>
                  <a:pt x="1490280" y="-14170"/>
                  <a:pt x="1589887" y="28693"/>
                  <a:pt x="1733281" y="0"/>
                </a:cubicBezTo>
                <a:cubicBezTo>
                  <a:pt x="1876675" y="-28693"/>
                  <a:pt x="2019008" y="30868"/>
                  <a:pt x="2236491" y="0"/>
                </a:cubicBezTo>
                <a:cubicBezTo>
                  <a:pt x="2453974" y="-30868"/>
                  <a:pt x="2587050" y="60332"/>
                  <a:pt x="2795614" y="0"/>
                </a:cubicBezTo>
                <a:cubicBezTo>
                  <a:pt x="2850235" y="198170"/>
                  <a:pt x="2766084" y="383013"/>
                  <a:pt x="2795614" y="517406"/>
                </a:cubicBezTo>
                <a:cubicBezTo>
                  <a:pt x="2825144" y="651799"/>
                  <a:pt x="2777952" y="876550"/>
                  <a:pt x="2795614" y="1096900"/>
                </a:cubicBezTo>
                <a:cubicBezTo>
                  <a:pt x="2813276" y="1317250"/>
                  <a:pt x="2765663" y="1532963"/>
                  <a:pt x="2795614" y="1645350"/>
                </a:cubicBezTo>
                <a:cubicBezTo>
                  <a:pt x="2825565" y="1757737"/>
                  <a:pt x="2742161" y="1910822"/>
                  <a:pt x="2795614" y="2131711"/>
                </a:cubicBezTo>
                <a:cubicBezTo>
                  <a:pt x="2849067" y="2352600"/>
                  <a:pt x="2775401" y="2462595"/>
                  <a:pt x="2795614" y="2555984"/>
                </a:cubicBezTo>
                <a:cubicBezTo>
                  <a:pt x="2815827" y="2649373"/>
                  <a:pt x="2732910" y="2843099"/>
                  <a:pt x="2795614" y="3104434"/>
                </a:cubicBezTo>
                <a:cubicBezTo>
                  <a:pt x="2691057" y="3127699"/>
                  <a:pt x="2454874" y="3098519"/>
                  <a:pt x="2292403" y="3104434"/>
                </a:cubicBezTo>
                <a:cubicBezTo>
                  <a:pt x="2129932" y="3110349"/>
                  <a:pt x="1842638" y="3036622"/>
                  <a:pt x="1705325" y="3104434"/>
                </a:cubicBezTo>
                <a:cubicBezTo>
                  <a:pt x="1568012" y="3172246"/>
                  <a:pt x="1342433" y="3070074"/>
                  <a:pt x="1090289" y="3104434"/>
                </a:cubicBezTo>
                <a:cubicBezTo>
                  <a:pt x="838145" y="3138794"/>
                  <a:pt x="727531" y="3081727"/>
                  <a:pt x="531167" y="3104434"/>
                </a:cubicBezTo>
                <a:cubicBezTo>
                  <a:pt x="334803" y="3127141"/>
                  <a:pt x="236305" y="3069603"/>
                  <a:pt x="0" y="3104434"/>
                </a:cubicBezTo>
                <a:cubicBezTo>
                  <a:pt x="-21805" y="2830986"/>
                  <a:pt x="19781" y="2665884"/>
                  <a:pt x="0" y="2555984"/>
                </a:cubicBezTo>
                <a:cubicBezTo>
                  <a:pt x="-19781" y="2446084"/>
                  <a:pt x="37108" y="2227004"/>
                  <a:pt x="0" y="2007534"/>
                </a:cubicBezTo>
                <a:cubicBezTo>
                  <a:pt x="-37108" y="1788064"/>
                  <a:pt x="46895" y="1558940"/>
                  <a:pt x="0" y="1428040"/>
                </a:cubicBezTo>
                <a:cubicBezTo>
                  <a:pt x="-46895" y="1297140"/>
                  <a:pt x="389" y="1165577"/>
                  <a:pt x="0" y="972723"/>
                </a:cubicBezTo>
                <a:cubicBezTo>
                  <a:pt x="-389" y="779869"/>
                  <a:pt x="8512" y="736407"/>
                  <a:pt x="0" y="548450"/>
                </a:cubicBezTo>
                <a:cubicBezTo>
                  <a:pt x="-8512" y="360493"/>
                  <a:pt x="12021" y="175110"/>
                  <a:pt x="0" y="0"/>
                </a:cubicBez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chemeClr val="tx1"/>
            </a:solidFill>
            <a:extLst>
              <a:ext uri="{C807C97D-BFC1-408E-A445-0C87EB9F89A2}">
                <ask:lineSketchStyleProps xmlns:ask="http://schemas.microsoft.com/office/drawing/2018/sketchyshapes" sd="913503214">
                  <ask:type>
                    <ask:lineSketchScribble/>
                  </ask:type>
                </ask:lineSketchStyleProps>
              </a:ext>
            </a:extLst>
          </a:ln>
        </p:spPr>
        <p:txBody>
          <a:bodyPr vert="horz" lIns="91440" tIns="45720" rIns="91440" bIns="45720" rtlCol="0" anchor="t">
            <a:normAutofit fontScale="70000" lnSpcReduction="20000"/>
          </a:bodyPr>
          <a:lstStyle/>
          <a:p>
            <a:pPr marL="285750" indent="-228600">
              <a:buFont typeface="Arial" panose="020B0604020202020204" pitchFamily="34" charset="0"/>
              <a:buChar char="•"/>
            </a:pPr>
            <a:r>
              <a:rPr lang="en-US" sz="2400" dirty="0"/>
              <a:t>Netiqueta</a:t>
            </a:r>
            <a:r>
              <a:rPr lang="en-US" sz="2400"/>
              <a:t>.</a:t>
            </a:r>
          </a:p>
          <a:p>
            <a:pPr marL="285750" indent="-228600">
              <a:buFont typeface="Arial" panose="020B0604020202020204" pitchFamily="34" charset="0"/>
              <a:buChar char="•"/>
            </a:pPr>
            <a:r>
              <a:rPr lang="en-US" sz="2400"/>
              <a:t>Grooming.</a:t>
            </a:r>
            <a:endParaRPr lang="en-US" sz="2400">
              <a:cs typeface="Calibri"/>
            </a:endParaRPr>
          </a:p>
          <a:p>
            <a:pPr marL="285750" indent="-228600">
              <a:buFont typeface="Arial" panose="020B0604020202020204" pitchFamily="34" charset="0"/>
              <a:buChar char="•"/>
            </a:pPr>
            <a:r>
              <a:rPr lang="en-US" sz="2400"/>
              <a:t>Fake News.</a:t>
            </a:r>
            <a:endParaRPr lang="en-US" sz="2400">
              <a:cs typeface="Calibri"/>
            </a:endParaRPr>
          </a:p>
          <a:p>
            <a:pPr marL="285750" indent="-228600">
              <a:buFont typeface="Arial" panose="020B0604020202020204" pitchFamily="34" charset="0"/>
              <a:buChar char="•"/>
            </a:pPr>
            <a:r>
              <a:rPr lang="en-US" sz="2400" dirty="0"/>
              <a:t>Adicción</a:t>
            </a:r>
            <a:r>
              <a:rPr lang="en-US" sz="2400"/>
              <a:t>.</a:t>
            </a:r>
            <a:endParaRPr lang="en-US" sz="2400">
              <a:cs typeface="Calibri"/>
            </a:endParaRPr>
          </a:p>
          <a:p>
            <a:pPr marL="285750" indent="-228600">
              <a:buFont typeface="Arial" panose="020B0604020202020204" pitchFamily="34" charset="0"/>
              <a:buChar char="•"/>
            </a:pPr>
            <a:r>
              <a:rPr lang="en-US" sz="2400" dirty="0"/>
              <a:t>Phising</a:t>
            </a:r>
            <a:r>
              <a:rPr lang="en-US" sz="2400"/>
              <a:t>.</a:t>
            </a:r>
            <a:endParaRPr lang="en-US" sz="2400" dirty="0"/>
          </a:p>
          <a:p>
            <a:pPr marL="285750" indent="-228600">
              <a:buFont typeface="Arial" panose="020B0604020202020204" pitchFamily="34" charset="0"/>
              <a:buChar char="•"/>
            </a:pPr>
            <a:r>
              <a:rPr lang="en-US" sz="2400" dirty="0">
                <a:cs typeface="Calibri"/>
              </a:rPr>
              <a:t>Cyberacoso</a:t>
            </a:r>
          </a:p>
          <a:p>
            <a:pPr marL="285750" indent="-228600">
              <a:buFont typeface="Arial" panose="020B0604020202020204" pitchFamily="34" charset="0"/>
              <a:buChar char="•"/>
            </a:pPr>
            <a:r>
              <a:rPr lang="en-US" sz="2400">
                <a:ea typeface="Calibri" panose="020F0502020204030204"/>
                <a:cs typeface="Calibri" panose="020F0502020204030204"/>
              </a:rPr>
              <a:t>Sexting</a:t>
            </a:r>
          </a:p>
          <a:p>
            <a:pPr marL="285750" indent="-228600">
              <a:buFont typeface="Arial" panose="020B0604020202020204" pitchFamily="34" charset="0"/>
              <a:buChar char="•"/>
            </a:pPr>
            <a:r>
              <a:rPr lang="en-US" sz="2400" dirty="0">
                <a:ea typeface="Calibri" panose="020F0502020204030204"/>
                <a:cs typeface="Calibri" panose="020F0502020204030204"/>
              </a:rPr>
              <a:t>Suplantación de identidad</a:t>
            </a:r>
          </a:p>
          <a:p>
            <a:pPr marL="285750" indent="-228600">
              <a:buFont typeface="Arial" panose="020B0604020202020204" pitchFamily="34" charset="0"/>
              <a:buChar char="•"/>
            </a:pPr>
            <a:r>
              <a:rPr lang="en-US" sz="2400" dirty="0">
                <a:ea typeface="Calibri" panose="020F0502020204030204"/>
                <a:cs typeface="Calibri" panose="020F0502020204030204"/>
              </a:rPr>
              <a:t>Huella digital</a:t>
            </a:r>
            <a:endParaRPr lang="en-US" sz="2400">
              <a:ea typeface="Calibri" panose="020F0502020204030204"/>
              <a:cs typeface="Calibri" panose="020F0502020204030204"/>
            </a:endParaRPr>
          </a:p>
          <a:p>
            <a:pPr marL="285750" indent="-228600">
              <a:buFont typeface="Arial" panose="020B0604020202020204" pitchFamily="34" charset="0"/>
              <a:buChar char="•"/>
            </a:pPr>
            <a:endParaRPr lang="en-US" sz="2400">
              <a:ea typeface="Calibri" panose="020F0502020204030204"/>
              <a:cs typeface="Calibri" panose="020F0502020204030204"/>
            </a:endParaRPr>
          </a:p>
        </p:txBody>
      </p:sp>
      <p:pic>
        <p:nvPicPr>
          <p:cNvPr id="6" name="Imagen 5" descr="Diagrama&#10;&#10;Descripción generada automáticamente">
            <a:extLst>
              <a:ext uri="{FF2B5EF4-FFF2-40B4-BE49-F238E27FC236}">
                <a16:creationId xmlns:a16="http://schemas.microsoft.com/office/drawing/2014/main" id="{3DB5D399-704C-1ECC-0DDE-B07EECC574E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27030" y="2600129"/>
            <a:ext cx="7024785" cy="3688012"/>
          </a:xfrm>
          <a:prstGeom prst="rect">
            <a:avLst/>
          </a:prstGeom>
        </p:spPr>
      </p:pic>
    </p:spTree>
    <p:extLst>
      <p:ext uri="{BB962C8B-B14F-4D97-AF65-F5344CB8AC3E}">
        <p14:creationId xmlns:p14="http://schemas.microsoft.com/office/powerpoint/2010/main" val="39202852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11A6C77-6109-4F77-975B-C375615A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CB343D17-9934-455E-B326-2F39206BA4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6" name="Freeform 44">
              <a:extLst>
                <a:ext uri="{FF2B5EF4-FFF2-40B4-BE49-F238E27FC236}">
                  <a16:creationId xmlns:a16="http://schemas.microsoft.com/office/drawing/2014/main" id="{A8AA2B63-BFCD-40D0-B2D0-CB714D70E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5">
              <a:extLst>
                <a:ext uri="{FF2B5EF4-FFF2-40B4-BE49-F238E27FC236}">
                  <a16:creationId xmlns:a16="http://schemas.microsoft.com/office/drawing/2014/main" id="{80834EBB-06EA-4C69-AF7A-D5A4E69D8A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6">
              <a:extLst>
                <a:ext uri="{FF2B5EF4-FFF2-40B4-BE49-F238E27FC236}">
                  <a16:creationId xmlns:a16="http://schemas.microsoft.com/office/drawing/2014/main" id="{2D314EC1-63E0-43B5-9CD5-F25593B2CA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47">
              <a:extLst>
                <a:ext uri="{FF2B5EF4-FFF2-40B4-BE49-F238E27FC236}">
                  <a16:creationId xmlns:a16="http://schemas.microsoft.com/office/drawing/2014/main" id="{9577EB7D-16A7-4E05-9105-431E729665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EC1741C3-592F-47B5-93A0-66FC0BB97E4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ítulo 1">
            <a:extLst>
              <a:ext uri="{FF2B5EF4-FFF2-40B4-BE49-F238E27FC236}">
                <a16:creationId xmlns:a16="http://schemas.microsoft.com/office/drawing/2014/main" id="{D5C442DE-3A92-277D-536E-D86A60E11CF7}"/>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a:solidFill>
                  <a:srgbClr val="FFFFFF"/>
                </a:solidFill>
              </a:rPr>
              <a:t>NETIQUETAS: Civismo en Internet</a:t>
            </a:r>
          </a:p>
        </p:txBody>
      </p:sp>
      <p:pic>
        <p:nvPicPr>
          <p:cNvPr id="4" name="Imagen 4">
            <a:extLst>
              <a:ext uri="{FF2B5EF4-FFF2-40B4-BE49-F238E27FC236}">
                <a16:creationId xmlns:a16="http://schemas.microsoft.com/office/drawing/2014/main" id="{DDA91631-27F1-E3AE-6CFC-8016CA6828B4}"/>
              </a:ext>
            </a:extLst>
          </p:cNvPr>
          <p:cNvPicPr>
            <a:picLocks noGrp="1" noChangeAspect="1"/>
          </p:cNvPicPr>
          <p:nvPr>
            <p:ph idx="1"/>
          </p:nvPr>
        </p:nvPicPr>
        <p:blipFill rotWithShape="1">
          <a:blip r:embed="rId2"/>
          <a:srcRect l="9660" r="15946" b="3"/>
          <a:stretch/>
        </p:blipFill>
        <p:spPr>
          <a:xfrm>
            <a:off x="1424902" y="2492376"/>
            <a:ext cx="3209779" cy="3563372"/>
          </a:xfrm>
          <a:prstGeom prst="rect">
            <a:avLst/>
          </a:prstGeom>
        </p:spPr>
      </p:pic>
      <p:sp>
        <p:nvSpPr>
          <p:cNvPr id="5" name="CuadroTexto 4">
            <a:extLst>
              <a:ext uri="{FF2B5EF4-FFF2-40B4-BE49-F238E27FC236}">
                <a16:creationId xmlns:a16="http://schemas.microsoft.com/office/drawing/2014/main" id="{F1BF456D-9873-C7E7-8C0F-D6286C7CF825}"/>
              </a:ext>
            </a:extLst>
          </p:cNvPr>
          <p:cNvSpPr txBox="1"/>
          <p:nvPr/>
        </p:nvSpPr>
        <p:spPr>
          <a:xfrm>
            <a:off x="5295569" y="2494450"/>
            <a:ext cx="5471529" cy="3563159"/>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a:lnSpc>
                <a:spcPct val="90000"/>
              </a:lnSpc>
              <a:spcAft>
                <a:spcPts val="600"/>
              </a:spcAft>
              <a:buClr>
                <a:schemeClr val="accent1">
                  <a:lumMod val="75000"/>
                </a:schemeClr>
              </a:buClr>
              <a:buSzPct val="85000"/>
              <a:buFont typeface="Arial" panose="020B0604020202020204" pitchFamily="34" charset="0"/>
              <a:buChar char="•"/>
            </a:pPr>
            <a:r>
              <a:rPr lang="es-ES" sz="2000" dirty="0"/>
              <a:t>La </a:t>
            </a:r>
            <a:r>
              <a:rPr lang="es-ES" sz="2000" b="1" dirty="0"/>
              <a:t>netiqueta </a:t>
            </a:r>
            <a:r>
              <a:rPr lang="es-ES" sz="2000" dirty="0"/>
              <a:t>es un conjunto de normas de comportamiento que los usuarios de un servicio de Internet acuerdan de forma voluntaria con intención de facilitar su uso colectivo. </a:t>
            </a:r>
          </a:p>
          <a:p>
            <a:pPr indent="-228600">
              <a:lnSpc>
                <a:spcPct val="90000"/>
              </a:lnSpc>
              <a:spcAft>
                <a:spcPts val="600"/>
              </a:spcAft>
              <a:buClr>
                <a:schemeClr val="accent1">
                  <a:lumMod val="75000"/>
                </a:schemeClr>
              </a:buClr>
              <a:buSzPct val="85000"/>
              <a:buFont typeface="Arial" panose="020B0604020202020204" pitchFamily="34" charset="0"/>
              <a:buChar char="•"/>
            </a:pPr>
            <a:endParaRPr lang="es-ES" sz="2000" dirty="0"/>
          </a:p>
          <a:p>
            <a:pPr indent="-228600">
              <a:lnSpc>
                <a:spcPct val="90000"/>
              </a:lnSpc>
              <a:spcAft>
                <a:spcPts val="600"/>
              </a:spcAft>
              <a:buClr>
                <a:schemeClr val="accent1">
                  <a:lumMod val="75000"/>
                </a:schemeClr>
              </a:buClr>
              <a:buSzPct val="85000"/>
              <a:buFont typeface="Arial" panose="020B0604020202020204" pitchFamily="34" charset="0"/>
              <a:buChar char="•"/>
            </a:pPr>
            <a:endParaRPr lang="es-ES" sz="2000" dirty="0"/>
          </a:p>
          <a:p>
            <a:pPr indent="-228600">
              <a:lnSpc>
                <a:spcPct val="90000"/>
              </a:lnSpc>
              <a:spcAft>
                <a:spcPts val="600"/>
              </a:spcAft>
              <a:buClr>
                <a:schemeClr val="accent1">
                  <a:lumMod val="75000"/>
                </a:schemeClr>
              </a:buClr>
              <a:buSzPct val="85000"/>
              <a:buFont typeface="Arial" panose="020B0604020202020204" pitchFamily="34" charset="0"/>
              <a:buChar char="•"/>
            </a:pPr>
            <a:r>
              <a:rPr lang="es-ES" sz="2000" dirty="0"/>
              <a:t>Nadie vigila para que se cumplan pero la mayoría las respeta porque contribuyen a entenderse, poder comunicarse, colaborar y disfrutar.</a:t>
            </a:r>
          </a:p>
        </p:txBody>
      </p:sp>
      <p:pic>
        <p:nvPicPr>
          <p:cNvPr id="6" name="Imagen 5" descr="Icono&#10;&#10;Descripción generada automáticamente">
            <a:hlinkClick r:id="rId3"/>
            <a:extLst>
              <a:ext uri="{FF2B5EF4-FFF2-40B4-BE49-F238E27FC236}">
                <a16:creationId xmlns:a16="http://schemas.microsoft.com/office/drawing/2014/main" id="{338B6FF6-DA24-E07D-74E9-53D363747178}"/>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198353" y="5913303"/>
            <a:ext cx="990599" cy="990599"/>
          </a:xfrm>
          <a:prstGeom prst="rect">
            <a:avLst/>
          </a:prstGeom>
        </p:spPr>
      </p:pic>
    </p:spTree>
    <p:extLst>
      <p:ext uri="{BB962C8B-B14F-4D97-AF65-F5344CB8AC3E}">
        <p14:creationId xmlns:p14="http://schemas.microsoft.com/office/powerpoint/2010/main" val="2855022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5"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ítulo 1">
            <a:extLst>
              <a:ext uri="{FF2B5EF4-FFF2-40B4-BE49-F238E27FC236}">
                <a16:creationId xmlns:a16="http://schemas.microsoft.com/office/drawing/2014/main" id="{DD271378-99CD-524F-2658-EDE3DF185E51}"/>
              </a:ext>
            </a:extLst>
          </p:cNvPr>
          <p:cNvSpPr>
            <a:spLocks noGrp="1"/>
          </p:cNvSpPr>
          <p:nvPr>
            <p:ph type="title"/>
          </p:nvPr>
        </p:nvSpPr>
        <p:spPr>
          <a:xfrm>
            <a:off x="1098468" y="885651"/>
            <a:ext cx="3229803" cy="4624603"/>
          </a:xfrm>
        </p:spPr>
        <p:txBody>
          <a:bodyPr>
            <a:normAutofit/>
          </a:bodyPr>
          <a:lstStyle/>
          <a:p>
            <a:r>
              <a:rPr lang="es-ES">
                <a:solidFill>
                  <a:srgbClr val="FFFFFF"/>
                </a:solidFill>
              </a:rPr>
              <a:t>NETIQUETAS BÁSICAS</a:t>
            </a:r>
          </a:p>
        </p:txBody>
      </p:sp>
      <p:sp>
        <p:nvSpPr>
          <p:cNvPr id="3" name="Marcador de contenido 2">
            <a:extLst>
              <a:ext uri="{FF2B5EF4-FFF2-40B4-BE49-F238E27FC236}">
                <a16:creationId xmlns:a16="http://schemas.microsoft.com/office/drawing/2014/main" id="{4EE7BBEE-6495-32CB-7F9F-8FC93C0E03BB}"/>
              </a:ext>
            </a:extLst>
          </p:cNvPr>
          <p:cNvSpPr>
            <a:spLocks noGrp="1"/>
          </p:cNvSpPr>
          <p:nvPr>
            <p:ph idx="1"/>
          </p:nvPr>
        </p:nvSpPr>
        <p:spPr>
          <a:xfrm>
            <a:off x="4978708" y="885651"/>
            <a:ext cx="6525220" cy="4616849"/>
          </a:xfrm>
        </p:spPr>
        <p:txBody>
          <a:bodyPr vert="horz" lIns="91440" tIns="45720" rIns="91440" bIns="45720" rtlCol="0" anchor="ctr">
            <a:normAutofit/>
          </a:bodyPr>
          <a:lstStyle/>
          <a:p>
            <a:pPr>
              <a:buClr>
                <a:srgbClr val="8AD0D6"/>
              </a:buClr>
            </a:pPr>
            <a:r>
              <a:rPr lang="es-ES" sz="2400" b="1" dirty="0">
                <a:latin typeface="Bahnschrift"/>
              </a:rPr>
              <a:t>#1 CUIDAR LAS FORMAS</a:t>
            </a:r>
            <a:endParaRPr lang="es-ES" sz="2400" b="1" dirty="0">
              <a:latin typeface="Bahnschrift"/>
              <a:cs typeface="Calibri"/>
            </a:endParaRPr>
          </a:p>
          <a:p>
            <a:pPr>
              <a:buClr>
                <a:srgbClr val="8AD0D6"/>
              </a:buClr>
            </a:pPr>
            <a:endParaRPr lang="es-ES" sz="2400" b="1" dirty="0">
              <a:latin typeface="Bahnschrift"/>
              <a:ea typeface="+mj-lt"/>
              <a:cs typeface="+mj-lt"/>
            </a:endParaRPr>
          </a:p>
          <a:p>
            <a:pPr>
              <a:buClr>
                <a:srgbClr val="8AD0D6"/>
              </a:buClr>
            </a:pPr>
            <a:r>
              <a:rPr lang="es-ES" sz="2400" dirty="0">
                <a:ea typeface="+mj-lt"/>
                <a:cs typeface="+mj-lt"/>
              </a:rPr>
              <a:t>La forma en que interactúas en la web es reflejo de tu interacción en el mundo físico. Por eso se recomienda ser amable y educado .</a:t>
            </a:r>
          </a:p>
          <a:p>
            <a:pPr>
              <a:buClr>
                <a:srgbClr val="8AD0D6"/>
              </a:buClr>
              <a:buSzPct val="114999"/>
            </a:pPr>
            <a:r>
              <a:rPr lang="es-ES" sz="2400" dirty="0"/>
              <a:t>No usar mayúsculas.</a:t>
            </a:r>
          </a:p>
          <a:p>
            <a:pPr>
              <a:buClr>
                <a:srgbClr val="8AD0D6"/>
              </a:buClr>
              <a:buSzPct val="114999"/>
            </a:pPr>
            <a:r>
              <a:rPr lang="es-ES" sz="2400" dirty="0"/>
              <a:t>Lenguaje adecuado.</a:t>
            </a:r>
          </a:p>
          <a:p>
            <a:pPr>
              <a:buClr>
                <a:srgbClr val="8AD0D6"/>
              </a:buClr>
              <a:buSzPct val="114999"/>
            </a:pPr>
            <a:r>
              <a:rPr lang="es-ES" sz="2400" dirty="0"/>
              <a:t>Cuidar la ortografía.</a:t>
            </a:r>
            <a:endParaRPr lang="es-ES" sz="2400" dirty="0">
              <a:cs typeface="Calibri"/>
            </a:endParaRPr>
          </a:p>
          <a:p>
            <a:pPr>
              <a:buClr>
                <a:srgbClr val="8AD0D6"/>
              </a:buClr>
              <a:buSzPct val="114999"/>
            </a:pPr>
            <a:r>
              <a:rPr lang="es-ES" sz="2400" dirty="0"/>
              <a:t>Mensajes claros, evitar ironías.</a:t>
            </a:r>
          </a:p>
          <a:p>
            <a:pPr>
              <a:buClr>
                <a:srgbClr val="8AD0D6"/>
              </a:buClr>
            </a:pPr>
            <a:endParaRPr lang="es-ES" sz="2400" dirty="0"/>
          </a:p>
        </p:txBody>
      </p:sp>
    </p:spTree>
    <p:extLst>
      <p:ext uri="{BB962C8B-B14F-4D97-AF65-F5344CB8AC3E}">
        <p14:creationId xmlns:p14="http://schemas.microsoft.com/office/powerpoint/2010/main" val="5042795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5"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ítulo 1">
            <a:extLst>
              <a:ext uri="{FF2B5EF4-FFF2-40B4-BE49-F238E27FC236}">
                <a16:creationId xmlns:a16="http://schemas.microsoft.com/office/drawing/2014/main" id="{DD271378-99CD-524F-2658-EDE3DF185E51}"/>
              </a:ext>
            </a:extLst>
          </p:cNvPr>
          <p:cNvSpPr>
            <a:spLocks noGrp="1"/>
          </p:cNvSpPr>
          <p:nvPr>
            <p:ph type="title"/>
          </p:nvPr>
        </p:nvSpPr>
        <p:spPr>
          <a:xfrm>
            <a:off x="1214849" y="831567"/>
            <a:ext cx="3229803" cy="1852654"/>
          </a:xfrm>
        </p:spPr>
        <p:txBody>
          <a:bodyPr>
            <a:normAutofit/>
          </a:bodyPr>
          <a:lstStyle/>
          <a:p>
            <a:r>
              <a:rPr lang="es-ES" dirty="0">
                <a:solidFill>
                  <a:srgbClr val="FFFFFF"/>
                </a:solidFill>
              </a:rPr>
              <a:t>NETIQUETAS BÁSICAS</a:t>
            </a:r>
          </a:p>
        </p:txBody>
      </p:sp>
      <p:sp>
        <p:nvSpPr>
          <p:cNvPr id="3" name="Marcador de contenido 2">
            <a:extLst>
              <a:ext uri="{FF2B5EF4-FFF2-40B4-BE49-F238E27FC236}">
                <a16:creationId xmlns:a16="http://schemas.microsoft.com/office/drawing/2014/main" id="{4EE7BBEE-6495-32CB-7F9F-8FC93C0E03BB}"/>
              </a:ext>
            </a:extLst>
          </p:cNvPr>
          <p:cNvSpPr>
            <a:spLocks noGrp="1"/>
          </p:cNvSpPr>
          <p:nvPr>
            <p:ph idx="1"/>
          </p:nvPr>
        </p:nvSpPr>
        <p:spPr>
          <a:xfrm>
            <a:off x="4978708" y="885651"/>
            <a:ext cx="6525220" cy="4616849"/>
          </a:xfrm>
        </p:spPr>
        <p:txBody>
          <a:bodyPr vert="horz" lIns="91440" tIns="45720" rIns="91440" bIns="45720" rtlCol="0" anchor="ctr">
            <a:normAutofit/>
          </a:bodyPr>
          <a:lstStyle/>
          <a:p>
            <a:pPr>
              <a:buClr>
                <a:srgbClr val="8AD0D6"/>
              </a:buClr>
            </a:pPr>
            <a:r>
              <a:rPr lang="es-ES" sz="2400" b="1">
                <a:latin typeface="Bahnschrift"/>
              </a:rPr>
              <a:t>#2 RESPETA LA PRIVACIDAD DEL OTRO</a:t>
            </a:r>
          </a:p>
          <a:p>
            <a:pPr>
              <a:buClr>
                <a:srgbClr val="8AD0D6"/>
              </a:buClr>
            </a:pPr>
            <a:endParaRPr lang="es-ES" sz="2400" b="1">
              <a:latin typeface="Bahnschrift"/>
              <a:ea typeface="+mj-lt"/>
              <a:cs typeface="+mj-lt"/>
            </a:endParaRPr>
          </a:p>
          <a:p>
            <a:pPr>
              <a:buClr>
                <a:srgbClr val="8AD0D6"/>
              </a:buClr>
            </a:pPr>
            <a:r>
              <a:rPr lang="es-ES" sz="2400">
                <a:ea typeface="+mj-lt"/>
                <a:cs typeface="+mj-lt"/>
              </a:rPr>
              <a:t>No difundas fotos o información personal sin pedir autorización de otras personas.</a:t>
            </a:r>
          </a:p>
          <a:p>
            <a:pPr>
              <a:buClr>
                <a:srgbClr val="8AD0D6"/>
              </a:buClr>
            </a:pPr>
            <a:endParaRPr lang="es-ES" sz="2400">
              <a:ea typeface="+mj-lt"/>
              <a:cs typeface="+mj-lt"/>
            </a:endParaRPr>
          </a:p>
          <a:p>
            <a:pPr>
              <a:buClr>
                <a:srgbClr val="8AD0D6"/>
              </a:buClr>
            </a:pPr>
            <a:r>
              <a:rPr lang="es-ES" sz="2400">
                <a:ea typeface="+mj-lt"/>
                <a:cs typeface="+mj-lt"/>
              </a:rPr>
              <a:t>Pregunta antes de etiquetar a otra persona.</a:t>
            </a:r>
            <a:endParaRPr lang="es-ES" sz="2400">
              <a:cs typeface="Calibri Light"/>
            </a:endParaRPr>
          </a:p>
          <a:p>
            <a:pPr>
              <a:buClr>
                <a:srgbClr val="8AD0D6"/>
              </a:buClr>
            </a:pPr>
            <a:endParaRPr lang="es-ES" sz="2400">
              <a:cs typeface="Calibri Light"/>
            </a:endParaRPr>
          </a:p>
          <a:p>
            <a:pPr>
              <a:buClr>
                <a:srgbClr val="8AD0D6"/>
              </a:buClr>
            </a:pPr>
            <a:r>
              <a:rPr lang="es-ES" sz="2400">
                <a:cs typeface="Calibri"/>
              </a:rPr>
              <a:t>Antes de difundir comprueba que tu mensaje no va a ofender a nadie, controla tus emociones, eres una institución.</a:t>
            </a:r>
            <a:endParaRPr lang="es-ES" sz="2400">
              <a:cs typeface="Calibri Light"/>
            </a:endParaRPr>
          </a:p>
          <a:p>
            <a:pPr>
              <a:buClr>
                <a:srgbClr val="8AD0D6"/>
              </a:buClr>
              <a:buSzPct val="114999"/>
            </a:pPr>
            <a:endParaRPr lang="es-ES" sz="2400">
              <a:cs typeface="Calibri"/>
            </a:endParaRPr>
          </a:p>
          <a:p>
            <a:pPr>
              <a:buClr>
                <a:srgbClr val="8AD0D6"/>
              </a:buClr>
            </a:pPr>
            <a:endParaRPr lang="es-ES" sz="2400">
              <a:cs typeface="Calibri"/>
            </a:endParaRPr>
          </a:p>
        </p:txBody>
      </p:sp>
      <p:pic>
        <p:nvPicPr>
          <p:cNvPr id="4" name="Imagen 3">
            <a:extLst>
              <a:ext uri="{FF2B5EF4-FFF2-40B4-BE49-F238E27FC236}">
                <a16:creationId xmlns:a16="http://schemas.microsoft.com/office/drawing/2014/main" id="{008E2BEB-B7C5-451D-EE08-0AEC1D02D4FD}"/>
              </a:ext>
            </a:extLst>
          </p:cNvPr>
          <p:cNvPicPr>
            <a:picLocks noChangeAspect="1"/>
          </p:cNvPicPr>
          <p:nvPr/>
        </p:nvPicPr>
        <p:blipFill>
          <a:blip r:embed="rId3"/>
          <a:stretch>
            <a:fillRect/>
          </a:stretch>
        </p:blipFill>
        <p:spPr>
          <a:xfrm>
            <a:off x="4883770" y="5065958"/>
            <a:ext cx="2595127" cy="1458132"/>
          </a:xfrm>
          <a:prstGeom prst="rect">
            <a:avLst/>
          </a:prstGeom>
        </p:spPr>
      </p:pic>
      <p:pic>
        <p:nvPicPr>
          <p:cNvPr id="5" name="Imagen 4">
            <a:extLst>
              <a:ext uri="{FF2B5EF4-FFF2-40B4-BE49-F238E27FC236}">
                <a16:creationId xmlns:a16="http://schemas.microsoft.com/office/drawing/2014/main" id="{BCF01A3B-6DEC-F57F-2FB0-ADB47BFFED11}"/>
              </a:ext>
            </a:extLst>
          </p:cNvPr>
          <p:cNvPicPr>
            <a:picLocks noChangeAspect="1"/>
          </p:cNvPicPr>
          <p:nvPr/>
        </p:nvPicPr>
        <p:blipFill>
          <a:blip r:embed="rId4"/>
          <a:stretch>
            <a:fillRect/>
          </a:stretch>
        </p:blipFill>
        <p:spPr>
          <a:xfrm>
            <a:off x="8600437" y="4437009"/>
            <a:ext cx="2903491" cy="2174816"/>
          </a:xfrm>
          <a:prstGeom prst="rect">
            <a:avLst/>
          </a:prstGeom>
        </p:spPr>
      </p:pic>
      <p:sp>
        <p:nvSpPr>
          <p:cNvPr id="7" name="CuadroTexto 6">
            <a:extLst>
              <a:ext uri="{FF2B5EF4-FFF2-40B4-BE49-F238E27FC236}">
                <a16:creationId xmlns:a16="http://schemas.microsoft.com/office/drawing/2014/main" id="{9BC75B3E-9F37-D796-0EB7-A9F701CB794D}"/>
              </a:ext>
            </a:extLst>
          </p:cNvPr>
          <p:cNvSpPr txBox="1"/>
          <p:nvPr/>
        </p:nvSpPr>
        <p:spPr>
          <a:xfrm>
            <a:off x="1035512" y="4155239"/>
            <a:ext cx="3258172" cy="830997"/>
          </a:xfrm>
          <a:prstGeom prst="rect">
            <a:avLst/>
          </a:prstGeom>
          <a:noFill/>
        </p:spPr>
        <p:txBody>
          <a:bodyPr wrap="square">
            <a:spAutoFit/>
          </a:bodyPr>
          <a:lstStyle/>
          <a:p>
            <a:pPr algn="ctr"/>
            <a:r>
              <a:rPr lang="es-ES" sz="2400" dirty="0">
                <a:solidFill>
                  <a:schemeClr val="bg1"/>
                </a:solidFill>
              </a:rPr>
              <a:t>¿Cómo funciona el envío de datos?</a:t>
            </a:r>
          </a:p>
        </p:txBody>
      </p:sp>
    </p:spTree>
    <p:extLst>
      <p:ext uri="{BB962C8B-B14F-4D97-AF65-F5344CB8AC3E}">
        <p14:creationId xmlns:p14="http://schemas.microsoft.com/office/powerpoint/2010/main" val="223802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ppt_w</p:attrName>
                                        </p:attrNameLst>
                                      </p:cBhvr>
                                      <p:tavLst>
                                        <p:tav tm="0">
                                          <p:val>
                                            <p:fltVal val="0"/>
                                          </p:val>
                                        </p:tav>
                                        <p:tav tm="100000">
                                          <p:val>
                                            <p:strVal val="#ppt_w"/>
                                          </p:val>
                                        </p:tav>
                                      </p:tavLst>
                                    </p:anim>
                                    <p:anim calcmode="lin" valueType="num">
                                      <p:cBhvr>
                                        <p:cTn id="33" dur="1000" fill="hold"/>
                                        <p:tgtEl>
                                          <p:spTgt spid="5"/>
                                        </p:tgtEl>
                                        <p:attrNameLst>
                                          <p:attrName>ppt_h</p:attrName>
                                        </p:attrNameLst>
                                      </p:cBhvr>
                                      <p:tavLst>
                                        <p:tav tm="0">
                                          <p:val>
                                            <p:fltVal val="0"/>
                                          </p:val>
                                        </p:tav>
                                        <p:tav tm="100000">
                                          <p:val>
                                            <p:strVal val="#ppt_h"/>
                                          </p:val>
                                        </p:tav>
                                      </p:tavLst>
                                    </p:anim>
                                    <p:anim calcmode="lin" valueType="num">
                                      <p:cBhvr>
                                        <p:cTn id="34" dur="1000" fill="hold"/>
                                        <p:tgtEl>
                                          <p:spTgt spid="5"/>
                                        </p:tgtEl>
                                        <p:attrNameLst>
                                          <p:attrName>style.rotation</p:attrName>
                                        </p:attrNameLst>
                                      </p:cBhvr>
                                      <p:tavLst>
                                        <p:tav tm="0">
                                          <p:val>
                                            <p:fltVal val="90"/>
                                          </p:val>
                                        </p:tav>
                                        <p:tav tm="100000">
                                          <p:val>
                                            <p:fltVal val="0"/>
                                          </p:val>
                                        </p:tav>
                                      </p:tavLst>
                                    </p:anim>
                                    <p:animEffect transition="in" filter="fade">
                                      <p:cBhvr>
                                        <p:cTn id="3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5"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ítulo 1">
            <a:extLst>
              <a:ext uri="{FF2B5EF4-FFF2-40B4-BE49-F238E27FC236}">
                <a16:creationId xmlns:a16="http://schemas.microsoft.com/office/drawing/2014/main" id="{DD271378-99CD-524F-2658-EDE3DF185E51}"/>
              </a:ext>
            </a:extLst>
          </p:cNvPr>
          <p:cNvSpPr>
            <a:spLocks noGrp="1"/>
          </p:cNvSpPr>
          <p:nvPr>
            <p:ph type="title"/>
          </p:nvPr>
        </p:nvSpPr>
        <p:spPr>
          <a:xfrm>
            <a:off x="1098468" y="885651"/>
            <a:ext cx="3229803" cy="4624603"/>
          </a:xfrm>
        </p:spPr>
        <p:txBody>
          <a:bodyPr>
            <a:normAutofit/>
          </a:bodyPr>
          <a:lstStyle/>
          <a:p>
            <a:r>
              <a:rPr lang="es-ES">
                <a:solidFill>
                  <a:srgbClr val="FFFFFF"/>
                </a:solidFill>
              </a:rPr>
              <a:t>NETIQUETAS BÁSICAS</a:t>
            </a:r>
          </a:p>
        </p:txBody>
      </p:sp>
      <p:sp>
        <p:nvSpPr>
          <p:cNvPr id="3" name="Marcador de contenido 2">
            <a:extLst>
              <a:ext uri="{FF2B5EF4-FFF2-40B4-BE49-F238E27FC236}">
                <a16:creationId xmlns:a16="http://schemas.microsoft.com/office/drawing/2014/main" id="{4EE7BBEE-6495-32CB-7F9F-8FC93C0E03BB}"/>
              </a:ext>
            </a:extLst>
          </p:cNvPr>
          <p:cNvSpPr>
            <a:spLocks noGrp="1"/>
          </p:cNvSpPr>
          <p:nvPr>
            <p:ph idx="1"/>
          </p:nvPr>
        </p:nvSpPr>
        <p:spPr>
          <a:xfrm>
            <a:off x="4978708" y="885651"/>
            <a:ext cx="6525220" cy="4616849"/>
          </a:xfrm>
        </p:spPr>
        <p:txBody>
          <a:bodyPr vert="horz" lIns="91440" tIns="45720" rIns="91440" bIns="45720" rtlCol="0" anchor="ctr">
            <a:normAutofit/>
          </a:bodyPr>
          <a:lstStyle/>
          <a:p>
            <a:pPr>
              <a:buClr>
                <a:srgbClr val="8AD0D6"/>
              </a:buClr>
            </a:pPr>
            <a:r>
              <a:rPr lang="es-ES" sz="2000" b="1" dirty="0">
                <a:latin typeface="Bahnschrift"/>
              </a:rPr>
              <a:t>#3 VERIFICA TUS FUENTES</a:t>
            </a:r>
          </a:p>
          <a:p>
            <a:pPr>
              <a:buClr>
                <a:srgbClr val="8AD0D6"/>
              </a:buClr>
            </a:pPr>
            <a:endParaRPr lang="es-ES" sz="2000" b="1" dirty="0">
              <a:latin typeface="Bahnschrift"/>
              <a:ea typeface="+mj-lt"/>
              <a:cs typeface="+mj-lt"/>
            </a:endParaRPr>
          </a:p>
          <a:p>
            <a:pPr>
              <a:buClr>
                <a:srgbClr val="8AD0D6"/>
              </a:buClr>
            </a:pPr>
            <a:r>
              <a:rPr lang="es-ES" sz="2000" dirty="0">
                <a:ea typeface="+mj-lt"/>
                <a:cs typeface="+mj-lt"/>
              </a:rPr>
              <a:t>No difundas información sin comprobar su autenticidad.</a:t>
            </a:r>
          </a:p>
          <a:p>
            <a:pPr>
              <a:buClr>
                <a:srgbClr val="8AD0D6"/>
              </a:buClr>
            </a:pPr>
            <a:endParaRPr lang="es-ES" sz="2000" dirty="0">
              <a:ea typeface="+mj-lt"/>
              <a:cs typeface="+mj-lt"/>
            </a:endParaRPr>
          </a:p>
          <a:p>
            <a:pPr>
              <a:buClr>
                <a:srgbClr val="8AD0D6"/>
              </a:buClr>
              <a:buSzPct val="114999"/>
            </a:pPr>
            <a:r>
              <a:rPr lang="es-ES" sz="2000" dirty="0">
                <a:cs typeface="Calibri"/>
              </a:rPr>
              <a:t>Evita compartir bulos o informaciones que no aportan nada (no hagas perder el tiempo).</a:t>
            </a:r>
          </a:p>
          <a:p>
            <a:pPr>
              <a:buClr>
                <a:srgbClr val="8AD0D6"/>
              </a:buClr>
              <a:buSzPct val="114999"/>
            </a:pPr>
            <a:endParaRPr lang="es-ES" sz="2000" dirty="0">
              <a:cs typeface="Calibri"/>
            </a:endParaRPr>
          </a:p>
          <a:p>
            <a:pPr>
              <a:buClr>
                <a:srgbClr val="8AD0D6"/>
              </a:buClr>
              <a:buSzPct val="114999"/>
            </a:pPr>
            <a:r>
              <a:rPr lang="es-ES" sz="2000" dirty="0">
                <a:cs typeface="Calibri"/>
              </a:rPr>
              <a:t>No copies, citar al autor dignifica a los dos. Usa imágenes con </a:t>
            </a:r>
            <a:r>
              <a:rPr lang="es-ES" sz="2000" b="1" dirty="0">
                <a:cs typeface="Calibri"/>
              </a:rPr>
              <a:t>licencia creative </a:t>
            </a:r>
            <a:r>
              <a:rPr lang="es-ES" sz="2000" b="1" dirty="0" err="1">
                <a:cs typeface="Calibri"/>
              </a:rPr>
              <a:t>commons</a:t>
            </a:r>
            <a:r>
              <a:rPr lang="es-ES" sz="2000" dirty="0">
                <a:cs typeface="Calibri"/>
              </a:rPr>
              <a:t>. </a:t>
            </a:r>
            <a:r>
              <a:rPr lang="es-ES" sz="2000" dirty="0" err="1">
                <a:cs typeface="Calibri"/>
              </a:rPr>
              <a:t>Pixabay</a:t>
            </a:r>
            <a:r>
              <a:rPr lang="es-ES" sz="2000" dirty="0">
                <a:cs typeface="Calibri"/>
              </a:rPr>
              <a:t>...</a:t>
            </a:r>
          </a:p>
          <a:p>
            <a:pPr>
              <a:buClr>
                <a:srgbClr val="8AD0D6"/>
              </a:buClr>
              <a:buSzPct val="114999"/>
            </a:pPr>
            <a:endParaRPr lang="es-ES" sz="2000" dirty="0">
              <a:cs typeface="Calibri"/>
            </a:endParaRPr>
          </a:p>
          <a:p>
            <a:pPr>
              <a:buClr>
                <a:srgbClr val="8AD0D6"/>
              </a:buClr>
              <a:buSzPct val="114999"/>
            </a:pPr>
            <a:r>
              <a:rPr lang="es-ES" sz="2000" dirty="0">
                <a:cs typeface="Calibri"/>
              </a:rPr>
              <a:t>Denuncia comportamientos inadecuados. Por privado puede ser una opción.</a:t>
            </a:r>
          </a:p>
          <a:p>
            <a:pPr>
              <a:buClr>
                <a:srgbClr val="8AD0D6"/>
              </a:buClr>
            </a:pPr>
            <a:endParaRPr lang="es-ES" sz="2000" dirty="0">
              <a:cs typeface="Calibri"/>
            </a:endParaRPr>
          </a:p>
        </p:txBody>
      </p:sp>
    </p:spTree>
    <p:extLst>
      <p:ext uri="{BB962C8B-B14F-4D97-AF65-F5344CB8AC3E}">
        <p14:creationId xmlns:p14="http://schemas.microsoft.com/office/powerpoint/2010/main" val="9886758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5"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ítulo 1">
            <a:extLst>
              <a:ext uri="{FF2B5EF4-FFF2-40B4-BE49-F238E27FC236}">
                <a16:creationId xmlns:a16="http://schemas.microsoft.com/office/drawing/2014/main" id="{DD271378-99CD-524F-2658-EDE3DF185E51}"/>
              </a:ext>
            </a:extLst>
          </p:cNvPr>
          <p:cNvSpPr>
            <a:spLocks noGrp="1"/>
          </p:cNvSpPr>
          <p:nvPr>
            <p:ph type="title"/>
          </p:nvPr>
        </p:nvSpPr>
        <p:spPr>
          <a:xfrm>
            <a:off x="1098468" y="885651"/>
            <a:ext cx="3229803" cy="4624603"/>
          </a:xfrm>
        </p:spPr>
        <p:txBody>
          <a:bodyPr>
            <a:normAutofit/>
          </a:bodyPr>
          <a:lstStyle/>
          <a:p>
            <a:r>
              <a:rPr lang="es-ES">
                <a:solidFill>
                  <a:srgbClr val="FFFFFF"/>
                </a:solidFill>
              </a:rPr>
              <a:t>NETIQUETAS BÁSICAS</a:t>
            </a:r>
          </a:p>
        </p:txBody>
      </p:sp>
      <p:sp>
        <p:nvSpPr>
          <p:cNvPr id="3" name="Marcador de contenido 2">
            <a:extLst>
              <a:ext uri="{FF2B5EF4-FFF2-40B4-BE49-F238E27FC236}">
                <a16:creationId xmlns:a16="http://schemas.microsoft.com/office/drawing/2014/main" id="{4EE7BBEE-6495-32CB-7F9F-8FC93C0E03BB}"/>
              </a:ext>
            </a:extLst>
          </p:cNvPr>
          <p:cNvSpPr>
            <a:spLocks noGrp="1"/>
          </p:cNvSpPr>
          <p:nvPr>
            <p:ph idx="1"/>
          </p:nvPr>
        </p:nvSpPr>
        <p:spPr>
          <a:xfrm>
            <a:off x="4978708" y="885651"/>
            <a:ext cx="6525220" cy="4616849"/>
          </a:xfrm>
        </p:spPr>
        <p:txBody>
          <a:bodyPr vert="horz" lIns="91440" tIns="45720" rIns="91440" bIns="45720" rtlCol="0" anchor="ctr">
            <a:normAutofit/>
          </a:bodyPr>
          <a:lstStyle/>
          <a:p>
            <a:pPr>
              <a:buClr>
                <a:srgbClr val="8AD0D6"/>
              </a:buClr>
            </a:pPr>
            <a:r>
              <a:rPr lang="es-ES" sz="2400" b="1">
                <a:latin typeface="Bahnschrift"/>
              </a:rPr>
              <a:t>#4 APORTA INFORMACIÓN DE INTERÉS</a:t>
            </a:r>
          </a:p>
          <a:p>
            <a:pPr>
              <a:buClr>
                <a:srgbClr val="8AD0D6"/>
              </a:buClr>
            </a:pPr>
            <a:endParaRPr lang="es-ES" sz="2400" b="1">
              <a:latin typeface="Bahnschrift"/>
              <a:ea typeface="+mj-lt"/>
              <a:cs typeface="+mj-lt"/>
            </a:endParaRPr>
          </a:p>
          <a:p>
            <a:pPr>
              <a:buClr>
                <a:srgbClr val="8AD0D6"/>
              </a:buClr>
            </a:pPr>
            <a:r>
              <a:rPr lang="es-ES" sz="2400">
                <a:ea typeface="+mj-lt"/>
                <a:cs typeface="+mj-lt"/>
              </a:rPr>
              <a:t>Comparte contenidos de calidad, es parte de tu imagen como centro.</a:t>
            </a:r>
          </a:p>
          <a:p>
            <a:pPr>
              <a:buClr>
                <a:srgbClr val="8AD0D6"/>
              </a:buClr>
            </a:pPr>
            <a:r>
              <a:rPr lang="es-ES" sz="2400">
                <a:ea typeface="+mj-lt"/>
                <a:cs typeface="+mj-lt"/>
              </a:rPr>
              <a:t>Atiende a las particularidades de cada red.</a:t>
            </a:r>
          </a:p>
          <a:p>
            <a:pPr>
              <a:buClr>
                <a:srgbClr val="8AD0D6"/>
              </a:buClr>
            </a:pPr>
            <a:r>
              <a:rPr lang="es-ES" sz="2400">
                <a:ea typeface="+mj-lt"/>
                <a:cs typeface="+mj-lt"/>
              </a:rPr>
              <a:t>Responde a tus mensajes.</a:t>
            </a:r>
          </a:p>
          <a:p>
            <a:pPr>
              <a:buClr>
                <a:srgbClr val="8AD0D6"/>
              </a:buClr>
            </a:pPr>
            <a:r>
              <a:rPr lang="es-ES" sz="2400">
                <a:cs typeface="Calibri Light" panose="020F0302020204030204"/>
              </a:rPr>
              <a:t>Disculpa el error, todos podemos equivocarnos.</a:t>
            </a:r>
          </a:p>
          <a:p>
            <a:pPr>
              <a:buClr>
                <a:srgbClr val="8AD0D6"/>
              </a:buClr>
            </a:pPr>
            <a:r>
              <a:rPr lang="es-ES" sz="2400">
                <a:cs typeface="Calibri Light" panose="020F0302020204030204"/>
              </a:rPr>
              <a:t>Elimina tu error cuanto antes y discúlpate.</a:t>
            </a:r>
          </a:p>
          <a:p>
            <a:pPr>
              <a:buClr>
                <a:srgbClr val="8AD0D6"/>
              </a:buClr>
            </a:pPr>
            <a:endParaRPr lang="es-ES" sz="2400">
              <a:cs typeface="Calibri Light" panose="020F0302020204030204"/>
            </a:endParaRPr>
          </a:p>
        </p:txBody>
      </p:sp>
    </p:spTree>
    <p:extLst>
      <p:ext uri="{BB962C8B-B14F-4D97-AF65-F5344CB8AC3E}">
        <p14:creationId xmlns:p14="http://schemas.microsoft.com/office/powerpoint/2010/main" val="4001162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5"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ítulo 1">
            <a:extLst>
              <a:ext uri="{FF2B5EF4-FFF2-40B4-BE49-F238E27FC236}">
                <a16:creationId xmlns:a16="http://schemas.microsoft.com/office/drawing/2014/main" id="{DD271378-99CD-524F-2658-EDE3DF185E51}"/>
              </a:ext>
            </a:extLst>
          </p:cNvPr>
          <p:cNvSpPr>
            <a:spLocks noGrp="1"/>
          </p:cNvSpPr>
          <p:nvPr>
            <p:ph type="title"/>
          </p:nvPr>
        </p:nvSpPr>
        <p:spPr>
          <a:xfrm>
            <a:off x="1098468" y="885651"/>
            <a:ext cx="3229803" cy="4624603"/>
          </a:xfrm>
        </p:spPr>
        <p:txBody>
          <a:bodyPr>
            <a:normAutofit/>
          </a:bodyPr>
          <a:lstStyle/>
          <a:p>
            <a:r>
              <a:rPr lang="es-ES">
                <a:solidFill>
                  <a:srgbClr val="FFFFFF"/>
                </a:solidFill>
              </a:rPr>
              <a:t>NETIQUETAS BÁSICAS</a:t>
            </a:r>
          </a:p>
        </p:txBody>
      </p:sp>
      <p:sp>
        <p:nvSpPr>
          <p:cNvPr id="3" name="Marcador de contenido 2">
            <a:extLst>
              <a:ext uri="{FF2B5EF4-FFF2-40B4-BE49-F238E27FC236}">
                <a16:creationId xmlns:a16="http://schemas.microsoft.com/office/drawing/2014/main" id="{4EE7BBEE-6495-32CB-7F9F-8FC93C0E03BB}"/>
              </a:ext>
            </a:extLst>
          </p:cNvPr>
          <p:cNvSpPr>
            <a:spLocks noGrp="1"/>
          </p:cNvSpPr>
          <p:nvPr>
            <p:ph idx="1"/>
          </p:nvPr>
        </p:nvSpPr>
        <p:spPr>
          <a:xfrm>
            <a:off x="4978708" y="885651"/>
            <a:ext cx="6525220" cy="4616849"/>
          </a:xfrm>
        </p:spPr>
        <p:txBody>
          <a:bodyPr vert="horz" lIns="91440" tIns="45720" rIns="91440" bIns="45720" rtlCol="0" anchor="ctr">
            <a:normAutofit/>
          </a:bodyPr>
          <a:lstStyle/>
          <a:p>
            <a:pPr>
              <a:buClr>
                <a:srgbClr val="8AD0D6"/>
              </a:buClr>
            </a:pPr>
            <a:r>
              <a:rPr lang="es-ES" sz="2400" b="1" dirty="0">
                <a:latin typeface="Bahnschrift"/>
              </a:rPr>
              <a:t>#5 LA ESTÉTICA IMPORTA</a:t>
            </a:r>
          </a:p>
          <a:p>
            <a:pPr>
              <a:buClr>
                <a:srgbClr val="8AD0D6"/>
              </a:buClr>
            </a:pPr>
            <a:endParaRPr lang="es-ES" sz="2400" b="1" dirty="0">
              <a:latin typeface="Bahnschrift"/>
              <a:ea typeface="+mj-lt"/>
              <a:cs typeface="+mj-lt"/>
            </a:endParaRPr>
          </a:p>
          <a:p>
            <a:pPr>
              <a:buClr>
                <a:srgbClr val="8AD0D6"/>
              </a:buClr>
            </a:pPr>
            <a:r>
              <a:rPr lang="es-ES" sz="2400" dirty="0">
                <a:ea typeface="+mj-lt"/>
                <a:cs typeface="+mj-lt"/>
              </a:rPr>
              <a:t>Los contenidos multimedia generan más aceptación, no escribas mensajes "planos".</a:t>
            </a:r>
          </a:p>
          <a:p>
            <a:pPr>
              <a:buClr>
                <a:srgbClr val="8AD0D6"/>
              </a:buClr>
            </a:pPr>
            <a:r>
              <a:rPr lang="es-ES" sz="2400" dirty="0">
                <a:ea typeface="+mj-lt"/>
                <a:cs typeface="+mj-lt"/>
              </a:rPr>
              <a:t>Cuida las fotos, por estética y respeta privacidad.</a:t>
            </a:r>
          </a:p>
          <a:p>
            <a:pPr>
              <a:buClr>
                <a:srgbClr val="8AD0D6"/>
              </a:buClr>
            </a:pPr>
            <a:r>
              <a:rPr lang="es-ES" sz="2400" dirty="0">
                <a:cs typeface="Calibri Light" panose="020F0302020204030204"/>
              </a:rPr>
              <a:t>Menos es más. </a:t>
            </a:r>
            <a:r>
              <a:rPr lang="es-ES" sz="1400" dirty="0">
                <a:cs typeface="Calibri Light" panose="020F0302020204030204"/>
              </a:rPr>
              <a:t>(Algunas personas envían audios y parecen Podcast)</a:t>
            </a:r>
            <a:endParaRPr lang="es-ES" sz="2400" dirty="0">
              <a:cs typeface="Calibri Light" panose="020F0302020204030204"/>
            </a:endParaRPr>
          </a:p>
          <a:p>
            <a:pPr>
              <a:buClr>
                <a:srgbClr val="8AD0D6"/>
              </a:buClr>
            </a:pPr>
            <a:r>
              <a:rPr lang="es-ES" sz="2400" dirty="0">
                <a:cs typeface="Calibri Light" panose="020F0302020204030204"/>
              </a:rPr>
              <a:t>Recopila recursos</a:t>
            </a:r>
          </a:p>
          <a:p>
            <a:pPr>
              <a:buClr>
                <a:srgbClr val="8AD0D6"/>
              </a:buClr>
            </a:pPr>
            <a:endParaRPr lang="es-ES" sz="2400" dirty="0">
              <a:cs typeface="Calibri Light" panose="020F0302020204030204"/>
            </a:endParaRPr>
          </a:p>
          <a:p>
            <a:pPr>
              <a:buClr>
                <a:srgbClr val="8AD0D6"/>
              </a:buClr>
            </a:pPr>
            <a:endParaRPr lang="es-ES" sz="2400" dirty="0">
              <a:cs typeface="Calibri Light" panose="020F0302020204030204"/>
            </a:endParaRPr>
          </a:p>
        </p:txBody>
      </p:sp>
    </p:spTree>
    <p:extLst>
      <p:ext uri="{BB962C8B-B14F-4D97-AF65-F5344CB8AC3E}">
        <p14:creationId xmlns:p14="http://schemas.microsoft.com/office/powerpoint/2010/main" val="30209220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911A6C77-6109-4F77-975B-C375615A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3">
            <a:extLst>
              <a:ext uri="{FF2B5EF4-FFF2-40B4-BE49-F238E27FC236}">
                <a16:creationId xmlns:a16="http://schemas.microsoft.com/office/drawing/2014/main" id="{CB343D17-9934-455E-B326-2F39206BA4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5" name="Freeform 44">
              <a:extLst>
                <a:ext uri="{FF2B5EF4-FFF2-40B4-BE49-F238E27FC236}">
                  <a16:creationId xmlns:a16="http://schemas.microsoft.com/office/drawing/2014/main" id="{A8AA2B63-BFCD-40D0-B2D0-CB714D70E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5">
              <a:extLst>
                <a:ext uri="{FF2B5EF4-FFF2-40B4-BE49-F238E27FC236}">
                  <a16:creationId xmlns:a16="http://schemas.microsoft.com/office/drawing/2014/main" id="{80834EBB-06EA-4C69-AF7A-D5A4E69D8A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6">
              <a:extLst>
                <a:ext uri="{FF2B5EF4-FFF2-40B4-BE49-F238E27FC236}">
                  <a16:creationId xmlns:a16="http://schemas.microsoft.com/office/drawing/2014/main" id="{2D314EC1-63E0-43B5-9CD5-F25593B2CA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7">
              <a:extLst>
                <a:ext uri="{FF2B5EF4-FFF2-40B4-BE49-F238E27FC236}">
                  <a16:creationId xmlns:a16="http://schemas.microsoft.com/office/drawing/2014/main" id="{9577EB7D-16A7-4E05-9105-431E729665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EC1741C3-592F-47B5-93A0-66FC0BB97E4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ítulo 1">
            <a:extLst>
              <a:ext uri="{FF2B5EF4-FFF2-40B4-BE49-F238E27FC236}">
                <a16:creationId xmlns:a16="http://schemas.microsoft.com/office/drawing/2014/main" id="{008E09CF-E7A1-C3AD-3E6F-5B09DDB46B90}"/>
              </a:ext>
            </a:extLst>
          </p:cNvPr>
          <p:cNvSpPr>
            <a:spLocks noGrp="1"/>
          </p:cNvSpPr>
          <p:nvPr>
            <p:ph type="title"/>
          </p:nvPr>
        </p:nvSpPr>
        <p:spPr>
          <a:xfrm>
            <a:off x="1047280" y="759805"/>
            <a:ext cx="10306520" cy="1325563"/>
          </a:xfrm>
        </p:spPr>
        <p:txBody>
          <a:bodyPr>
            <a:normAutofit/>
          </a:bodyPr>
          <a:lstStyle/>
          <a:p>
            <a:r>
              <a:rPr lang="es-ES" sz="4000">
                <a:solidFill>
                  <a:srgbClr val="FFFFFF"/>
                </a:solidFill>
              </a:rPr>
              <a:t>Grooming. Cómo detectarlo</a:t>
            </a:r>
          </a:p>
        </p:txBody>
      </p:sp>
      <p:pic>
        <p:nvPicPr>
          <p:cNvPr id="3" name="Imagen 3" descr="Imagen que contiene computadora&#10;&#10;Descripción generada automáticamente">
            <a:extLst>
              <a:ext uri="{FF2B5EF4-FFF2-40B4-BE49-F238E27FC236}">
                <a16:creationId xmlns:a16="http://schemas.microsoft.com/office/drawing/2014/main" id="{DE0C77E4-F22F-5F3F-A480-34CA2C4C74F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7014" r="22751" b="-1"/>
          <a:stretch/>
        </p:blipFill>
        <p:spPr>
          <a:xfrm>
            <a:off x="1424902" y="2492376"/>
            <a:ext cx="3209779" cy="3563372"/>
          </a:xfrm>
          <a:prstGeom prst="rect">
            <a:avLst/>
          </a:prstGeom>
        </p:spPr>
      </p:pic>
      <p:sp>
        <p:nvSpPr>
          <p:cNvPr id="7" name="Content Placeholder 6">
            <a:extLst>
              <a:ext uri="{FF2B5EF4-FFF2-40B4-BE49-F238E27FC236}">
                <a16:creationId xmlns:a16="http://schemas.microsoft.com/office/drawing/2014/main" id="{9AD2CB92-CFE6-F75A-7E7C-E1DCD01EBD50}"/>
              </a:ext>
            </a:extLst>
          </p:cNvPr>
          <p:cNvSpPr>
            <a:spLocks noGrp="1"/>
          </p:cNvSpPr>
          <p:nvPr>
            <p:ph idx="1"/>
          </p:nvPr>
        </p:nvSpPr>
        <p:spPr>
          <a:xfrm>
            <a:off x="5295569" y="2494450"/>
            <a:ext cx="5471529" cy="3563159"/>
          </a:xfrm>
        </p:spPr>
        <p:txBody>
          <a:bodyPr vert="horz" lIns="91440" tIns="45720" rIns="91440" bIns="45720" rtlCol="0">
            <a:normAutofit/>
          </a:bodyPr>
          <a:lstStyle/>
          <a:p>
            <a:r>
              <a:rPr lang="en-US" sz="2400"/>
              <a:t>Tiempo o forma de uso de los diferentes dispositivos y de Internet.</a:t>
            </a:r>
          </a:p>
          <a:p>
            <a:r>
              <a:rPr lang="en-US" sz="2400"/>
              <a:t>Ausencia en clase.</a:t>
            </a:r>
          </a:p>
          <a:p>
            <a:r>
              <a:rPr lang="en-US" sz="2400"/>
              <a:t>Abandono de sus actividades preferidas.</a:t>
            </a:r>
          </a:p>
          <a:p>
            <a:r>
              <a:rPr lang="en-US" sz="2400"/>
              <a:t>Altibajos en el rendimiento escolar.</a:t>
            </a:r>
          </a:p>
          <a:p>
            <a:r>
              <a:rPr lang="en-US" sz="2400"/>
              <a:t>Cambio en las actividades de ocio habituales.</a:t>
            </a:r>
          </a:p>
          <a:p>
            <a:r>
              <a:rPr lang="en-US" sz="2400"/>
              <a:t>Modificación de los hábitos alimenticios.</a:t>
            </a:r>
          </a:p>
          <a:p>
            <a:endParaRPr lang="en-US" sz="2400"/>
          </a:p>
        </p:txBody>
      </p:sp>
      <p:pic>
        <p:nvPicPr>
          <p:cNvPr id="4" name="Imagen 3" descr="Icono&#10;&#10;Descripción generada automáticamente">
            <a:hlinkClick r:id="rId4"/>
            <a:extLst>
              <a:ext uri="{FF2B5EF4-FFF2-40B4-BE49-F238E27FC236}">
                <a16:creationId xmlns:a16="http://schemas.microsoft.com/office/drawing/2014/main" id="{DBCB476D-2E98-9F2D-14EF-411642FCB237}"/>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033498" y="5842441"/>
            <a:ext cx="990599" cy="990599"/>
          </a:xfrm>
          <a:prstGeom prst="rect">
            <a:avLst/>
          </a:prstGeom>
        </p:spPr>
      </p:pic>
    </p:spTree>
    <p:extLst>
      <p:ext uri="{BB962C8B-B14F-4D97-AF65-F5344CB8AC3E}">
        <p14:creationId xmlns:p14="http://schemas.microsoft.com/office/powerpoint/2010/main" val="16718401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Imagen que contiene persona, interior, hombre, sostener&#10;&#10;Descripción generada automáticamente">
            <a:extLst>
              <a:ext uri="{FF2B5EF4-FFF2-40B4-BE49-F238E27FC236}">
                <a16:creationId xmlns:a16="http://schemas.microsoft.com/office/drawing/2014/main" id="{1A237D15-8A9B-FA06-59E6-9C365046781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164" r="-1" b="-1"/>
          <a:stretch/>
        </p:blipFill>
        <p:spPr>
          <a:xfrm>
            <a:off x="1068130" y="1198627"/>
            <a:ext cx="3876165" cy="4029050"/>
          </a:xfrm>
          <a:prstGeom prst="rect">
            <a:avLst/>
          </a:prstGeom>
        </p:spPr>
      </p:pic>
      <p:sp>
        <p:nvSpPr>
          <p:cNvPr id="3" name="Marcador de contenido 2">
            <a:extLst>
              <a:ext uri="{FF2B5EF4-FFF2-40B4-BE49-F238E27FC236}">
                <a16:creationId xmlns:a16="http://schemas.microsoft.com/office/drawing/2014/main" id="{174AA887-DCED-D83E-FA45-CF63E58AAEF8}"/>
              </a:ext>
            </a:extLst>
          </p:cNvPr>
          <p:cNvSpPr>
            <a:spLocks noGrp="1"/>
          </p:cNvSpPr>
          <p:nvPr>
            <p:ph idx="1"/>
          </p:nvPr>
        </p:nvSpPr>
        <p:spPr>
          <a:xfrm>
            <a:off x="5596502" y="2405894"/>
            <a:ext cx="5754896" cy="3197464"/>
          </a:xfrm>
        </p:spPr>
        <p:txBody>
          <a:bodyPr anchor="t">
            <a:normAutofit/>
          </a:bodyPr>
          <a:lstStyle/>
          <a:p>
            <a:r>
              <a:rPr lang="es-ES" sz="2000">
                <a:ea typeface="+mn-lt"/>
                <a:cs typeface="+mn-lt"/>
              </a:rPr>
              <a:t>El </a:t>
            </a:r>
            <a:r>
              <a:rPr lang="es-ES" sz="2000" i="1">
                <a:ea typeface="+mn-lt"/>
                <a:cs typeface="+mn-lt"/>
              </a:rPr>
              <a:t>grooming</a:t>
            </a:r>
            <a:r>
              <a:rPr lang="es-ES" sz="2000">
                <a:ea typeface="+mn-lt"/>
                <a:cs typeface="+mn-lt"/>
              </a:rPr>
              <a:t> es un fenómeno que podríamos traducir como </a:t>
            </a:r>
            <a:r>
              <a:rPr lang="es-ES" sz="2000" b="1">
                <a:ea typeface="+mn-lt"/>
                <a:cs typeface="+mn-lt"/>
              </a:rPr>
              <a:t>engatusamiento</a:t>
            </a:r>
            <a:r>
              <a:rPr lang="es-ES" sz="2000">
                <a:ea typeface="+mn-lt"/>
                <a:cs typeface="+mn-lt"/>
              </a:rPr>
              <a:t> </a:t>
            </a:r>
          </a:p>
          <a:p>
            <a:r>
              <a:rPr lang="es-ES" sz="2000" b="1">
                <a:ea typeface="+mn-lt"/>
                <a:cs typeface="+mn-lt"/>
              </a:rPr>
              <a:t>Acciones</a:t>
            </a:r>
            <a:r>
              <a:rPr lang="es-ES" sz="2000">
                <a:ea typeface="+mn-lt"/>
                <a:cs typeface="+mn-lt"/>
              </a:rPr>
              <a:t> deliberadas </a:t>
            </a:r>
            <a:r>
              <a:rPr lang="es-ES" sz="2000" b="1">
                <a:ea typeface="+mn-lt"/>
                <a:cs typeface="+mn-lt"/>
              </a:rPr>
              <a:t>por parte de un adulto de cara a establecer lazos de amistad con un menor con el objetivo de obtener una satisfacción sexual</a:t>
            </a:r>
            <a:r>
              <a:rPr lang="es-ES" sz="2000">
                <a:ea typeface="+mn-lt"/>
                <a:cs typeface="+mn-lt"/>
              </a:rPr>
              <a:t> mediante imágenes eróticas o pornográficas del menor o incluso como preparación para un encuentro sexual".</a:t>
            </a:r>
            <a:endParaRPr lang="es-ES" sz="2000">
              <a:cs typeface="Calibri" panose="020F0502020204030204"/>
            </a:endParaRPr>
          </a:p>
        </p:txBody>
      </p:sp>
      <p:sp>
        <p:nvSpPr>
          <p:cNvPr id="27" name="Rectangle 26">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79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D970B91-29E2-4F24-B764-43BD55681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descr="Logotipo, Icono&#10;&#10;Descripción generada automáticamente">
            <a:extLst>
              <a:ext uri="{FF2B5EF4-FFF2-40B4-BE49-F238E27FC236}">
                <a16:creationId xmlns:a16="http://schemas.microsoft.com/office/drawing/2014/main" id="{B2C23A11-8760-918B-6C20-C0C10AA2053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6057" r="1" b="9084"/>
          <a:stretch/>
        </p:blipFill>
        <p:spPr>
          <a:xfrm>
            <a:off x="644660" y="896262"/>
            <a:ext cx="5129900" cy="2880173"/>
          </a:xfrm>
          <a:prstGeom prst="rect">
            <a:avLst/>
          </a:prstGeom>
        </p:spPr>
      </p:pic>
      <p:pic>
        <p:nvPicPr>
          <p:cNvPr id="8" name="Imagen 7" descr="Diagrama&#10;&#10;Descripción generada automáticamente">
            <a:extLst>
              <a:ext uri="{FF2B5EF4-FFF2-40B4-BE49-F238E27FC236}">
                <a16:creationId xmlns:a16="http://schemas.microsoft.com/office/drawing/2014/main" id="{06C1754C-6D44-1331-CF44-B11B821BC087}"/>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9644" r="19240" b="2"/>
          <a:stretch/>
        </p:blipFill>
        <p:spPr>
          <a:xfrm>
            <a:off x="6418027" y="717391"/>
            <a:ext cx="3957851" cy="3237916"/>
          </a:xfrm>
          <a:prstGeom prst="rect">
            <a:avLst/>
          </a:prstGeom>
        </p:spPr>
      </p:pic>
      <p:sp>
        <p:nvSpPr>
          <p:cNvPr id="19" name="Freeform: Shape 18">
            <a:extLst>
              <a:ext uri="{FF2B5EF4-FFF2-40B4-BE49-F238E27FC236}">
                <a16:creationId xmlns:a16="http://schemas.microsoft.com/office/drawing/2014/main" id="{410C1444-5E64-4361-A98D-1098E1813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5184987"/>
            <a:ext cx="709612" cy="1671635"/>
          </a:xfrm>
          <a:custGeom>
            <a:avLst/>
            <a:gdLst>
              <a:gd name="connsiteX0" fmla="*/ 0 w 709612"/>
              <a:gd name="connsiteY0" fmla="*/ 0 h 1671635"/>
              <a:gd name="connsiteX1" fmla="*/ 709612 w 709612"/>
              <a:gd name="connsiteY1" fmla="*/ 578069 h 1671635"/>
              <a:gd name="connsiteX2" fmla="*/ 709612 w 709612"/>
              <a:gd name="connsiteY2" fmla="*/ 1671635 h 1671635"/>
              <a:gd name="connsiteX3" fmla="*/ 189293 w 709612"/>
              <a:gd name="connsiteY3" fmla="*/ 1671635 h 1671635"/>
              <a:gd name="connsiteX4" fmla="*/ 0 w 709612"/>
              <a:gd name="connsiteY4" fmla="*/ 1517432 h 1671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612" h="1671635">
                <a:moveTo>
                  <a:pt x="0" y="0"/>
                </a:moveTo>
                <a:lnTo>
                  <a:pt x="709612" y="578069"/>
                </a:lnTo>
                <a:lnTo>
                  <a:pt x="709612" y="1671635"/>
                </a:lnTo>
                <a:lnTo>
                  <a:pt x="189293" y="1671635"/>
                </a:lnTo>
                <a:lnTo>
                  <a:pt x="0" y="1517432"/>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1" name="Freeform 46">
            <a:extLst>
              <a:ext uri="{FF2B5EF4-FFF2-40B4-BE49-F238E27FC236}">
                <a16:creationId xmlns:a16="http://schemas.microsoft.com/office/drawing/2014/main" id="{26B27121-84C3-4B13-BF63-FC689097F8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5000381"/>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7">
            <a:extLst>
              <a:ext uri="{FF2B5EF4-FFF2-40B4-BE49-F238E27FC236}">
                <a16:creationId xmlns:a16="http://schemas.microsoft.com/office/drawing/2014/main" id="{9EC59F2A-3391-4680-823A-EB19F0C67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4803531"/>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24">
            <a:extLst>
              <a:ext uri="{FF2B5EF4-FFF2-40B4-BE49-F238E27FC236}">
                <a16:creationId xmlns:a16="http://schemas.microsoft.com/office/drawing/2014/main" id="{90A8413F-D55B-496A-A28C-9D9D7434F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4232295"/>
            <a:ext cx="11547945" cy="210751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ítulo 1">
            <a:extLst>
              <a:ext uri="{FF2B5EF4-FFF2-40B4-BE49-F238E27FC236}">
                <a16:creationId xmlns:a16="http://schemas.microsoft.com/office/drawing/2014/main" id="{779CB1E7-3B48-CFA9-F0AB-B0478F4DE1D3}"/>
              </a:ext>
            </a:extLst>
          </p:cNvPr>
          <p:cNvSpPr>
            <a:spLocks noGrp="1"/>
          </p:cNvSpPr>
          <p:nvPr>
            <p:ph type="title"/>
          </p:nvPr>
        </p:nvSpPr>
        <p:spPr>
          <a:xfrm>
            <a:off x="1283914" y="4458361"/>
            <a:ext cx="4490646" cy="1655384"/>
          </a:xfrm>
        </p:spPr>
        <p:txBody>
          <a:bodyPr>
            <a:normAutofit/>
          </a:bodyPr>
          <a:lstStyle/>
          <a:p>
            <a:pPr algn="r"/>
            <a:r>
              <a:rPr lang="es-ES" sz="3600">
                <a:solidFill>
                  <a:srgbClr val="FFFFFF"/>
                </a:solidFill>
              </a:rPr>
              <a:t>1. Soportes</a:t>
            </a:r>
          </a:p>
        </p:txBody>
      </p:sp>
      <p:sp>
        <p:nvSpPr>
          <p:cNvPr id="3" name="Marcador de contenido 2">
            <a:extLst>
              <a:ext uri="{FF2B5EF4-FFF2-40B4-BE49-F238E27FC236}">
                <a16:creationId xmlns:a16="http://schemas.microsoft.com/office/drawing/2014/main" id="{497E374B-D32A-0C9E-FA2C-F412017238C8}"/>
              </a:ext>
            </a:extLst>
          </p:cNvPr>
          <p:cNvSpPr>
            <a:spLocks noGrp="1"/>
          </p:cNvSpPr>
          <p:nvPr>
            <p:ph idx="1"/>
          </p:nvPr>
        </p:nvSpPr>
        <p:spPr>
          <a:xfrm>
            <a:off x="6414419" y="4492406"/>
            <a:ext cx="5367267" cy="1587294"/>
          </a:xfrm>
        </p:spPr>
        <p:txBody>
          <a:bodyPr anchor="ctr">
            <a:normAutofit/>
          </a:bodyPr>
          <a:lstStyle/>
          <a:p>
            <a:pPr lvl="1"/>
            <a:r>
              <a:rPr lang="es-ES" sz="2000">
                <a:solidFill>
                  <a:srgbClr val="FEFFFF"/>
                </a:solidFill>
              </a:rPr>
              <a:t>Equipos compartidos.</a:t>
            </a:r>
          </a:p>
          <a:p>
            <a:pPr lvl="1"/>
            <a:r>
              <a:rPr lang="es-ES" sz="2000">
                <a:solidFill>
                  <a:srgbClr val="FEFFFF"/>
                </a:solidFill>
              </a:rPr>
              <a:t>Establecer usuarios diferenciados.</a:t>
            </a:r>
          </a:p>
          <a:p>
            <a:pPr lvl="1"/>
            <a:r>
              <a:rPr lang="es-ES" sz="2000">
                <a:solidFill>
                  <a:srgbClr val="FEFFFF"/>
                </a:solidFill>
              </a:rPr>
              <a:t>Actualizar los equipos.</a:t>
            </a:r>
          </a:p>
          <a:p>
            <a:pPr lvl="1"/>
            <a:r>
              <a:rPr lang="es-ES" sz="2000">
                <a:solidFill>
                  <a:srgbClr val="FEFFFF"/>
                </a:solidFill>
              </a:rPr>
              <a:t>Actualizar los antivirus.</a:t>
            </a:r>
          </a:p>
        </p:txBody>
      </p:sp>
      <p:sp>
        <p:nvSpPr>
          <p:cNvPr id="10" name="CuadroTexto 9">
            <a:extLst>
              <a:ext uri="{FF2B5EF4-FFF2-40B4-BE49-F238E27FC236}">
                <a16:creationId xmlns:a16="http://schemas.microsoft.com/office/drawing/2014/main" id="{810CED4E-3440-C51B-F164-C668336E1F80}"/>
              </a:ext>
            </a:extLst>
          </p:cNvPr>
          <p:cNvSpPr txBox="1"/>
          <p:nvPr/>
        </p:nvSpPr>
        <p:spPr>
          <a:xfrm>
            <a:off x="7908536" y="3755252"/>
            <a:ext cx="2467342" cy="200055"/>
          </a:xfrm>
          <a:prstGeom prst="rect">
            <a:avLst/>
          </a:prstGeom>
          <a:solidFill>
            <a:srgbClr val="000000"/>
          </a:solidFill>
        </p:spPr>
        <p:txBody>
          <a:bodyPr wrap="none" rtlCol="0">
            <a:spAutoFit/>
          </a:bodyPr>
          <a:lstStyle/>
          <a:p>
            <a:pPr algn="r">
              <a:spcAft>
                <a:spcPts val="600"/>
              </a:spcAft>
            </a:pPr>
            <a:r>
              <a:rPr lang="es-ES" sz="700">
                <a:solidFill>
                  <a:srgbClr val="FFFFFF"/>
                </a:solidFill>
                <a:hlinkClick r:id="rId6" tooltip="https://enciclopediaonline.com/es/antivirus/">
                  <a:extLst>
                    <a:ext uri="{A12FA001-AC4F-418D-AE19-62706E023703}">
                      <ahyp:hlinkClr xmlns:ahyp="http://schemas.microsoft.com/office/drawing/2018/hyperlinkcolor" val="tx"/>
                    </a:ext>
                  </a:extLst>
                </a:hlinkClick>
              </a:rPr>
              <a:t>Esta foto</a:t>
            </a:r>
            <a:r>
              <a:rPr lang="es-ES" sz="700">
                <a:solidFill>
                  <a:srgbClr val="FFFFFF"/>
                </a:solidFill>
              </a:rPr>
              <a:t> de Autor desconocido está bajo licencia </a:t>
            </a:r>
            <a:r>
              <a:rPr lang="es-ES" sz="700">
                <a:solidFill>
                  <a:srgbClr val="FFFFFF"/>
                </a:solidFill>
                <a:hlinkClick r:id="rId7" tooltip="https://creativecommons.org/licenses/by-nc-sa/3.0/">
                  <a:extLst>
                    <a:ext uri="{A12FA001-AC4F-418D-AE19-62706E023703}">
                      <ahyp:hlinkClr xmlns:ahyp="http://schemas.microsoft.com/office/drawing/2018/hyperlinkcolor" val="tx"/>
                    </a:ext>
                  </a:extLst>
                </a:hlinkClick>
              </a:rPr>
              <a:t>CC BY-SA-NC</a:t>
            </a:r>
            <a:endParaRPr lang="es-ES" sz="700">
              <a:solidFill>
                <a:srgbClr val="FFFFFF"/>
              </a:solidFill>
            </a:endParaRPr>
          </a:p>
        </p:txBody>
      </p:sp>
    </p:spTree>
    <p:extLst>
      <p:ext uri="{BB962C8B-B14F-4D97-AF65-F5344CB8AC3E}">
        <p14:creationId xmlns:p14="http://schemas.microsoft.com/office/powerpoint/2010/main" val="13926440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381EE13E-2196-D4E4-6B76-40CF26A63EF2}"/>
              </a:ext>
            </a:extLst>
          </p:cNvPr>
          <p:cNvSpPr>
            <a:spLocks noGrp="1"/>
          </p:cNvSpPr>
          <p:nvPr>
            <p:ph idx="1"/>
          </p:nvPr>
        </p:nvSpPr>
        <p:spPr>
          <a:xfrm>
            <a:off x="1136397" y="2418409"/>
            <a:ext cx="9688296" cy="3454358"/>
          </a:xfrm>
        </p:spPr>
        <p:txBody>
          <a:bodyPr anchor="t">
            <a:normAutofit/>
          </a:bodyPr>
          <a:lstStyle/>
          <a:p>
            <a:pPr marL="0" indent="0">
              <a:buNone/>
            </a:pPr>
            <a:r>
              <a:rPr lang="es-ES" sz="2000">
                <a:ea typeface="+mn-lt"/>
                <a:cs typeface="+mn-lt"/>
              </a:rPr>
              <a:t>En los casos de </a:t>
            </a:r>
            <a:r>
              <a:rPr lang="es-ES" sz="2000" i="1">
                <a:ea typeface="+mn-lt"/>
                <a:cs typeface="+mn-lt"/>
              </a:rPr>
              <a:t>grooming</a:t>
            </a:r>
            <a:r>
              <a:rPr lang="es-ES" sz="2000">
                <a:ea typeface="+mn-lt"/>
                <a:cs typeface="+mn-lt"/>
              </a:rPr>
              <a:t> más frecuentes pasan por varias</a:t>
            </a:r>
            <a:r>
              <a:rPr lang="es-ES" sz="2000" b="1">
                <a:ea typeface="+mn-lt"/>
                <a:cs typeface="+mn-lt"/>
              </a:rPr>
              <a:t> fases</a:t>
            </a:r>
            <a:r>
              <a:rPr lang="es-ES" sz="2000">
                <a:ea typeface="+mn-lt"/>
                <a:cs typeface="+mn-lt"/>
              </a:rPr>
              <a:t>:</a:t>
            </a:r>
            <a:endParaRPr lang="es-ES" sz="2000">
              <a:cs typeface="Calibri" panose="020F0502020204030204"/>
            </a:endParaRPr>
          </a:p>
          <a:p>
            <a:pPr marL="0" indent="0">
              <a:buNone/>
            </a:pPr>
            <a:r>
              <a:rPr lang="es-ES" sz="2000" b="1">
                <a:ea typeface="+mn-lt"/>
                <a:cs typeface="+mn-lt"/>
              </a:rPr>
              <a:t>1. Inicio de la fase de amistad</a:t>
            </a:r>
            <a:r>
              <a:rPr lang="es-ES" sz="2000">
                <a:ea typeface="+mn-lt"/>
                <a:cs typeface="+mn-lt"/>
              </a:rPr>
              <a:t>. El adulto entra en contacto con el menor para conocer sus gustos y crear una relación de amistad con el objeto de alcanzar la confianza. En esta fase, el acosador usa diferentes recursos:</a:t>
            </a:r>
            <a:endParaRPr lang="es-ES" sz="2000"/>
          </a:p>
          <a:p>
            <a:pPr lvl="1"/>
            <a:r>
              <a:rPr lang="es-ES" sz="2000" b="1">
                <a:ea typeface="+mn-lt"/>
                <a:cs typeface="+mn-lt"/>
              </a:rPr>
              <a:t>Engaño</a:t>
            </a:r>
          </a:p>
          <a:p>
            <a:pPr lvl="1"/>
            <a:r>
              <a:rPr lang="es-ES" sz="2000" b="1">
                <a:ea typeface="+mn-lt"/>
                <a:cs typeface="+mn-lt"/>
              </a:rPr>
              <a:t>Seducción</a:t>
            </a:r>
            <a:endParaRPr lang="es-ES" sz="2000"/>
          </a:p>
          <a:p>
            <a:pPr lvl="1"/>
            <a:r>
              <a:rPr lang="es-ES" sz="2000" b="1">
                <a:ea typeface="+mn-lt"/>
                <a:cs typeface="+mn-lt"/>
              </a:rPr>
              <a:t>Premio o pago</a:t>
            </a:r>
          </a:p>
          <a:p>
            <a:pPr marL="0" indent="0">
              <a:buNone/>
            </a:pPr>
            <a:r>
              <a:rPr lang="es-ES" sz="2000" b="1">
                <a:ea typeface="+mn-lt"/>
                <a:cs typeface="+mn-lt"/>
              </a:rPr>
              <a:t>2. Fase de relación.</a:t>
            </a:r>
            <a:r>
              <a:rPr lang="es-ES" sz="2000">
                <a:ea typeface="+mn-lt"/>
                <a:cs typeface="+mn-lt"/>
              </a:rPr>
              <a:t> La fase de formación de la relación incluye con frecuencia confesiones personales e íntimas entre el menor y el acosador. </a:t>
            </a:r>
          </a:p>
          <a:p>
            <a:pPr marL="0" indent="0">
              <a:buNone/>
            </a:pPr>
            <a:r>
              <a:rPr lang="es-ES" sz="2000" b="1">
                <a:ea typeface="+mn-lt"/>
                <a:cs typeface="+mn-lt"/>
              </a:rPr>
              <a:t>3. Fase de acoso.</a:t>
            </a:r>
            <a:r>
              <a:rPr lang="es-ES" sz="2000">
                <a:ea typeface="+mn-lt"/>
                <a:cs typeface="+mn-lt"/>
              </a:rPr>
              <a:t> </a:t>
            </a:r>
            <a:endParaRPr lang="es-ES" sz="2000"/>
          </a:p>
        </p:txBody>
      </p:sp>
      <p:sp>
        <p:nvSpPr>
          <p:cNvPr id="17" name="Rectangle 16">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020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911A6C77-6109-4F77-975B-C375615A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3">
            <a:extLst>
              <a:ext uri="{FF2B5EF4-FFF2-40B4-BE49-F238E27FC236}">
                <a16:creationId xmlns:a16="http://schemas.microsoft.com/office/drawing/2014/main" id="{CB343D17-9934-455E-B326-2F39206BA4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5" name="Freeform 44">
              <a:extLst>
                <a:ext uri="{FF2B5EF4-FFF2-40B4-BE49-F238E27FC236}">
                  <a16:creationId xmlns:a16="http://schemas.microsoft.com/office/drawing/2014/main" id="{A8AA2B63-BFCD-40D0-B2D0-CB714D70E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5">
              <a:extLst>
                <a:ext uri="{FF2B5EF4-FFF2-40B4-BE49-F238E27FC236}">
                  <a16:creationId xmlns:a16="http://schemas.microsoft.com/office/drawing/2014/main" id="{80834EBB-06EA-4C69-AF7A-D5A4E69D8A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6">
              <a:extLst>
                <a:ext uri="{FF2B5EF4-FFF2-40B4-BE49-F238E27FC236}">
                  <a16:creationId xmlns:a16="http://schemas.microsoft.com/office/drawing/2014/main" id="{2D314EC1-63E0-43B5-9CD5-F25593B2CA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7">
              <a:extLst>
                <a:ext uri="{FF2B5EF4-FFF2-40B4-BE49-F238E27FC236}">
                  <a16:creationId xmlns:a16="http://schemas.microsoft.com/office/drawing/2014/main" id="{9577EB7D-16A7-4E05-9105-431E729665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EC1741C3-592F-47B5-93A0-66FC0BB97E4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ítulo 1">
            <a:extLst>
              <a:ext uri="{FF2B5EF4-FFF2-40B4-BE49-F238E27FC236}">
                <a16:creationId xmlns:a16="http://schemas.microsoft.com/office/drawing/2014/main" id="{008E09CF-E7A1-C3AD-3E6F-5B09DDB46B90}"/>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a:solidFill>
                  <a:srgbClr val="FFFFFF"/>
                </a:solidFill>
              </a:rPr>
              <a:t>Fake News</a:t>
            </a:r>
          </a:p>
        </p:txBody>
      </p:sp>
      <p:pic>
        <p:nvPicPr>
          <p:cNvPr id="3" name="Imagen 3" descr="Imagen que contiene Calendario&#10;&#10;Descripción generada automáticamente">
            <a:extLst>
              <a:ext uri="{FF2B5EF4-FFF2-40B4-BE49-F238E27FC236}">
                <a16:creationId xmlns:a16="http://schemas.microsoft.com/office/drawing/2014/main" id="{1A855079-795A-70F5-4BC8-959572AC5DF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0217" r="20108" b="2"/>
          <a:stretch/>
        </p:blipFill>
        <p:spPr>
          <a:xfrm>
            <a:off x="1424902" y="2492376"/>
            <a:ext cx="3209779" cy="3563372"/>
          </a:xfrm>
          <a:prstGeom prst="rect">
            <a:avLst/>
          </a:prstGeom>
        </p:spPr>
      </p:pic>
      <p:sp>
        <p:nvSpPr>
          <p:cNvPr id="7" name="CuadroTexto 6">
            <a:extLst>
              <a:ext uri="{FF2B5EF4-FFF2-40B4-BE49-F238E27FC236}">
                <a16:creationId xmlns:a16="http://schemas.microsoft.com/office/drawing/2014/main" id="{A6FA8DC2-D5D1-9C0D-1517-350ED922C271}"/>
              </a:ext>
            </a:extLst>
          </p:cNvPr>
          <p:cNvSpPr txBox="1"/>
          <p:nvPr/>
        </p:nvSpPr>
        <p:spPr>
          <a:xfrm>
            <a:off x="5295569" y="2494450"/>
            <a:ext cx="5471529" cy="3563159"/>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342900" indent="-228600">
              <a:lnSpc>
                <a:spcPct val="90000"/>
              </a:lnSpc>
              <a:spcAft>
                <a:spcPts val="600"/>
              </a:spcAft>
              <a:buFont typeface="Arial" panose="020B0604020202020204" pitchFamily="34" charset="0"/>
              <a:buChar char="•"/>
            </a:pPr>
            <a:r>
              <a:rPr lang="en-US" sz="2200"/>
              <a:t>Comprueba el contenido.</a:t>
            </a:r>
          </a:p>
          <a:p>
            <a:pPr marL="342900" indent="-228600">
              <a:lnSpc>
                <a:spcPct val="90000"/>
              </a:lnSpc>
              <a:spcAft>
                <a:spcPts val="600"/>
              </a:spcAft>
              <a:buFont typeface="Arial" panose="020B0604020202020204" pitchFamily="34" charset="0"/>
              <a:buChar char="•"/>
            </a:pPr>
            <a:r>
              <a:rPr lang="en-US" sz="2200"/>
              <a:t>Comprueba el medio de comunicación.</a:t>
            </a:r>
          </a:p>
          <a:p>
            <a:pPr marL="342900" indent="-228600">
              <a:lnSpc>
                <a:spcPct val="90000"/>
              </a:lnSpc>
              <a:spcAft>
                <a:spcPts val="600"/>
              </a:spcAft>
              <a:buFont typeface="Arial" panose="020B0604020202020204" pitchFamily="34" charset="0"/>
              <a:buChar char="•"/>
            </a:pPr>
            <a:r>
              <a:rPr lang="en-US" sz="2200"/>
              <a:t>Comprueba el autor.</a:t>
            </a:r>
          </a:p>
          <a:p>
            <a:pPr marL="342900" indent="-228600">
              <a:lnSpc>
                <a:spcPct val="90000"/>
              </a:lnSpc>
              <a:spcAft>
                <a:spcPts val="600"/>
              </a:spcAft>
              <a:buFont typeface="Arial" panose="020B0604020202020204" pitchFamily="34" charset="0"/>
              <a:buChar char="•"/>
            </a:pPr>
            <a:r>
              <a:rPr lang="en-US" sz="2200"/>
              <a:t>Comprueba las fuentes.</a:t>
            </a:r>
          </a:p>
          <a:p>
            <a:pPr marL="342900" indent="-228600">
              <a:lnSpc>
                <a:spcPct val="90000"/>
              </a:lnSpc>
              <a:spcAft>
                <a:spcPts val="600"/>
              </a:spcAft>
              <a:buFont typeface="Arial" panose="020B0604020202020204" pitchFamily="34" charset="0"/>
              <a:buChar char="•"/>
            </a:pPr>
            <a:r>
              <a:rPr lang="en-US" sz="2200"/>
              <a:t>Piensa antes de compartir.</a:t>
            </a:r>
          </a:p>
          <a:p>
            <a:pPr marL="342900" indent="-228600">
              <a:lnSpc>
                <a:spcPct val="90000"/>
              </a:lnSpc>
              <a:spcAft>
                <a:spcPts val="600"/>
              </a:spcAft>
              <a:buFont typeface="Arial" panose="020B0604020202020204" pitchFamily="34" charset="0"/>
              <a:buChar char="•"/>
            </a:pPr>
            <a:r>
              <a:rPr lang="en-US" sz="2200"/>
              <a:t>Comprueba las imágenes o vídeos asociados.</a:t>
            </a:r>
          </a:p>
          <a:p>
            <a:pPr marL="342900" indent="-228600">
              <a:lnSpc>
                <a:spcPct val="90000"/>
              </a:lnSpc>
              <a:spcAft>
                <a:spcPts val="600"/>
              </a:spcAft>
              <a:buFont typeface="Arial" panose="020B0604020202020204" pitchFamily="34" charset="0"/>
              <a:buChar char="•"/>
            </a:pPr>
            <a:r>
              <a:rPr lang="en-US" sz="2200"/>
              <a:t>Cuestiona tus propias ideas preconcebidas.</a:t>
            </a:r>
          </a:p>
          <a:p>
            <a:pPr marL="342900" indent="-228600">
              <a:lnSpc>
                <a:spcPct val="90000"/>
              </a:lnSpc>
              <a:spcAft>
                <a:spcPts val="600"/>
              </a:spcAft>
              <a:buFont typeface="Arial" panose="020B0604020202020204" pitchFamily="34" charset="0"/>
              <a:buChar char="•"/>
            </a:pPr>
            <a:endParaRPr lang="en-US" sz="2200"/>
          </a:p>
        </p:txBody>
      </p:sp>
      <p:pic>
        <p:nvPicPr>
          <p:cNvPr id="23" name="Imagen 22" descr="Icono&#10;&#10;Descripción generada automáticamente">
            <a:hlinkClick r:id="rId5"/>
            <a:extLst>
              <a:ext uri="{FF2B5EF4-FFF2-40B4-BE49-F238E27FC236}">
                <a16:creationId xmlns:a16="http://schemas.microsoft.com/office/drawing/2014/main" id="{2E900C78-BEA9-B62C-1E96-4D7CF6B7B1AD}"/>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158999" y="5909481"/>
            <a:ext cx="948519" cy="948519"/>
          </a:xfrm>
          <a:prstGeom prst="rect">
            <a:avLst/>
          </a:prstGeom>
        </p:spPr>
      </p:pic>
      <p:pic>
        <p:nvPicPr>
          <p:cNvPr id="4" name="Imagen 3" descr="Icono&#10;&#10;Descripción generada automáticamente">
            <a:hlinkClick r:id="rId8"/>
            <a:extLst>
              <a:ext uri="{FF2B5EF4-FFF2-40B4-BE49-F238E27FC236}">
                <a16:creationId xmlns:a16="http://schemas.microsoft.com/office/drawing/2014/main" id="{32C18960-1D66-67E5-A530-947D9EDBB8C7}"/>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085475" y="5891443"/>
            <a:ext cx="984593" cy="984593"/>
          </a:xfrm>
          <a:prstGeom prst="rect">
            <a:avLst/>
          </a:prstGeom>
        </p:spPr>
      </p:pic>
    </p:spTree>
    <p:extLst>
      <p:ext uri="{BB962C8B-B14F-4D97-AF65-F5344CB8AC3E}">
        <p14:creationId xmlns:p14="http://schemas.microsoft.com/office/powerpoint/2010/main" val="3323931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911A6C77-6109-4F77-975B-C375615A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3">
            <a:extLst>
              <a:ext uri="{FF2B5EF4-FFF2-40B4-BE49-F238E27FC236}">
                <a16:creationId xmlns:a16="http://schemas.microsoft.com/office/drawing/2014/main" id="{CB343D17-9934-455E-B326-2F39206BA4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5" name="Freeform 44">
              <a:extLst>
                <a:ext uri="{FF2B5EF4-FFF2-40B4-BE49-F238E27FC236}">
                  <a16:creationId xmlns:a16="http://schemas.microsoft.com/office/drawing/2014/main" id="{A8AA2B63-BFCD-40D0-B2D0-CB714D70E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5">
              <a:extLst>
                <a:ext uri="{FF2B5EF4-FFF2-40B4-BE49-F238E27FC236}">
                  <a16:creationId xmlns:a16="http://schemas.microsoft.com/office/drawing/2014/main" id="{80834EBB-06EA-4C69-AF7A-D5A4E69D8A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6">
              <a:extLst>
                <a:ext uri="{FF2B5EF4-FFF2-40B4-BE49-F238E27FC236}">
                  <a16:creationId xmlns:a16="http://schemas.microsoft.com/office/drawing/2014/main" id="{2D314EC1-63E0-43B5-9CD5-F25593B2CA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7">
              <a:extLst>
                <a:ext uri="{FF2B5EF4-FFF2-40B4-BE49-F238E27FC236}">
                  <a16:creationId xmlns:a16="http://schemas.microsoft.com/office/drawing/2014/main" id="{9577EB7D-16A7-4E05-9105-431E729665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EC1741C3-592F-47B5-93A0-66FC0BB97E4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ítulo 1">
            <a:extLst>
              <a:ext uri="{FF2B5EF4-FFF2-40B4-BE49-F238E27FC236}">
                <a16:creationId xmlns:a16="http://schemas.microsoft.com/office/drawing/2014/main" id="{008E09CF-E7A1-C3AD-3E6F-5B09DDB46B90}"/>
              </a:ext>
            </a:extLst>
          </p:cNvPr>
          <p:cNvSpPr>
            <a:spLocks noGrp="1"/>
          </p:cNvSpPr>
          <p:nvPr>
            <p:ph type="title"/>
          </p:nvPr>
        </p:nvSpPr>
        <p:spPr>
          <a:xfrm>
            <a:off x="1047280" y="759805"/>
            <a:ext cx="10306520" cy="1325563"/>
          </a:xfrm>
        </p:spPr>
        <p:txBody>
          <a:bodyPr>
            <a:normAutofit/>
          </a:bodyPr>
          <a:lstStyle/>
          <a:p>
            <a:r>
              <a:rPr lang="es-ES" sz="4000">
                <a:solidFill>
                  <a:srgbClr val="FFFFFF"/>
                </a:solidFill>
              </a:rPr>
              <a:t>Adicción/</a:t>
            </a:r>
            <a:r>
              <a:rPr lang="es-ES" sz="4000" dirty="0">
                <a:solidFill>
                  <a:srgbClr val="FFFFFF"/>
                </a:solidFill>
              </a:rPr>
              <a:t>Vamping</a:t>
            </a:r>
            <a:endParaRPr lang="es-ES" sz="4000">
              <a:solidFill>
                <a:srgbClr val="FFFFFF"/>
              </a:solidFill>
            </a:endParaRPr>
          </a:p>
        </p:txBody>
      </p:sp>
      <p:pic>
        <p:nvPicPr>
          <p:cNvPr id="3" name="Imagen 3" descr="Imagen que contiene interior, sostener, pequeño, mano&#10;&#10;Descripción generada automáticamente">
            <a:extLst>
              <a:ext uri="{FF2B5EF4-FFF2-40B4-BE49-F238E27FC236}">
                <a16:creationId xmlns:a16="http://schemas.microsoft.com/office/drawing/2014/main" id="{D8DF81BB-D486-E624-B357-49563C007B2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9793" r="23592" b="-2"/>
          <a:stretch/>
        </p:blipFill>
        <p:spPr>
          <a:xfrm>
            <a:off x="1424902" y="2492376"/>
            <a:ext cx="3209779" cy="3563372"/>
          </a:xfrm>
          <a:prstGeom prst="rect">
            <a:avLst/>
          </a:prstGeom>
        </p:spPr>
      </p:pic>
      <p:sp>
        <p:nvSpPr>
          <p:cNvPr id="7" name="Content Placeholder 6">
            <a:extLst>
              <a:ext uri="{FF2B5EF4-FFF2-40B4-BE49-F238E27FC236}">
                <a16:creationId xmlns:a16="http://schemas.microsoft.com/office/drawing/2014/main" id="{3E189F5B-0FE2-DE81-9D6B-8E3D971ACDE6}"/>
              </a:ext>
            </a:extLst>
          </p:cNvPr>
          <p:cNvSpPr>
            <a:spLocks noGrp="1"/>
          </p:cNvSpPr>
          <p:nvPr>
            <p:ph idx="1"/>
          </p:nvPr>
        </p:nvSpPr>
        <p:spPr>
          <a:xfrm>
            <a:off x="5295569" y="2494450"/>
            <a:ext cx="5471529" cy="3563159"/>
          </a:xfrm>
        </p:spPr>
        <p:txBody>
          <a:bodyPr vert="horz" lIns="91440" tIns="45720" rIns="91440" bIns="45720" rtlCol="0">
            <a:normAutofit/>
          </a:bodyPr>
          <a:lstStyle/>
          <a:p>
            <a:r>
              <a:rPr lang="en-US" sz="2400"/>
              <a:t>Debilidad. </a:t>
            </a:r>
            <a:endParaRPr lang="es-ES" sz="2400"/>
          </a:p>
          <a:p>
            <a:r>
              <a:rPr lang="en-US" sz="2400"/>
              <a:t>Irritabilidad. </a:t>
            </a:r>
          </a:p>
          <a:p>
            <a:r>
              <a:rPr lang="en-US" sz="2400"/>
              <a:t>Dificultad y lentitud en los procesos de aprendizaje, así como falta de concentración. </a:t>
            </a:r>
          </a:p>
          <a:p>
            <a:r>
              <a:rPr lang="en-US" sz="2400"/>
              <a:t>Alteraciones en el metabolismo y obesidad.</a:t>
            </a:r>
          </a:p>
        </p:txBody>
      </p:sp>
      <p:pic>
        <p:nvPicPr>
          <p:cNvPr id="5" name="Imagen 4" descr="Icono&#10;&#10;Descripción generada automáticamente">
            <a:hlinkClick r:id="rId4"/>
            <a:extLst>
              <a:ext uri="{FF2B5EF4-FFF2-40B4-BE49-F238E27FC236}">
                <a16:creationId xmlns:a16="http://schemas.microsoft.com/office/drawing/2014/main" id="{3DE026CE-72FE-2122-F433-C67A10FEEBBE}"/>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144631" y="5895113"/>
            <a:ext cx="962887" cy="962887"/>
          </a:xfrm>
          <a:prstGeom prst="rect">
            <a:avLst/>
          </a:prstGeom>
        </p:spPr>
      </p:pic>
    </p:spTree>
    <p:extLst>
      <p:ext uri="{BB962C8B-B14F-4D97-AF65-F5344CB8AC3E}">
        <p14:creationId xmlns:p14="http://schemas.microsoft.com/office/powerpoint/2010/main" val="6094906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ítulo 1">
            <a:extLst>
              <a:ext uri="{FF2B5EF4-FFF2-40B4-BE49-F238E27FC236}">
                <a16:creationId xmlns:a16="http://schemas.microsoft.com/office/drawing/2014/main" id="{008E09CF-E7A1-C3AD-3E6F-5B09DDB46B90}"/>
              </a:ext>
            </a:extLst>
          </p:cNvPr>
          <p:cNvSpPr>
            <a:spLocks noGrp="1"/>
          </p:cNvSpPr>
          <p:nvPr>
            <p:ph type="title"/>
          </p:nvPr>
        </p:nvSpPr>
        <p:spPr>
          <a:xfrm>
            <a:off x="1146879" y="998002"/>
            <a:ext cx="3182940" cy="1471959"/>
          </a:xfrm>
        </p:spPr>
        <p:txBody>
          <a:bodyPr>
            <a:normAutofit/>
          </a:bodyPr>
          <a:lstStyle/>
          <a:p>
            <a:r>
              <a:rPr lang="es-ES" sz="3600">
                <a:solidFill>
                  <a:srgbClr val="FFFFFF"/>
                </a:solidFill>
              </a:rPr>
              <a:t>Phising</a:t>
            </a:r>
          </a:p>
        </p:txBody>
      </p:sp>
      <p:sp>
        <p:nvSpPr>
          <p:cNvPr id="7" name="Content Placeholder 6">
            <a:extLst>
              <a:ext uri="{FF2B5EF4-FFF2-40B4-BE49-F238E27FC236}">
                <a16:creationId xmlns:a16="http://schemas.microsoft.com/office/drawing/2014/main" id="{A4589D39-6CE1-A85E-78E3-9D69E05048FC}"/>
              </a:ext>
            </a:extLst>
          </p:cNvPr>
          <p:cNvSpPr>
            <a:spLocks noGrp="1"/>
          </p:cNvSpPr>
          <p:nvPr>
            <p:ph idx="1"/>
          </p:nvPr>
        </p:nvSpPr>
        <p:spPr>
          <a:xfrm>
            <a:off x="1139635" y="2546161"/>
            <a:ext cx="3200451" cy="2985929"/>
          </a:xfrm>
        </p:spPr>
        <p:txBody>
          <a:bodyPr vert="horz" lIns="91440" tIns="45720" rIns="91440" bIns="45720" rtlCol="0" anchor="t">
            <a:normAutofit/>
          </a:bodyPr>
          <a:lstStyle/>
          <a:p>
            <a:r>
              <a:rPr lang="es-ES" sz="2400">
                <a:solidFill>
                  <a:srgbClr val="FEFFFF"/>
                </a:solidFill>
              </a:rPr>
              <a:t>Comprueba el remitente.</a:t>
            </a:r>
          </a:p>
          <a:p>
            <a:r>
              <a:rPr lang="es-ES" sz="2400">
                <a:solidFill>
                  <a:srgbClr val="FEFFFF"/>
                </a:solidFill>
              </a:rPr>
              <a:t>Desconfía de mensajes con errores de ortografía o redacción.</a:t>
            </a:r>
          </a:p>
          <a:p>
            <a:r>
              <a:rPr lang="es-ES" sz="2400">
                <a:solidFill>
                  <a:srgbClr val="FEFFFF"/>
                </a:solidFill>
              </a:rPr>
              <a:t>No des tus datos en páginas webs.</a:t>
            </a:r>
          </a:p>
        </p:txBody>
      </p:sp>
      <p:pic>
        <p:nvPicPr>
          <p:cNvPr id="3" name="Imagen 3">
            <a:extLst>
              <a:ext uri="{FF2B5EF4-FFF2-40B4-BE49-F238E27FC236}">
                <a16:creationId xmlns:a16="http://schemas.microsoft.com/office/drawing/2014/main" id="{47A8BCEB-20E9-0202-79C1-F10362C5FE6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0806" r="14892" b="4"/>
          <a:stretch/>
        </p:blipFill>
        <p:spPr>
          <a:xfrm>
            <a:off x="5641977" y="643467"/>
            <a:ext cx="5251656" cy="5251646"/>
          </a:xfrm>
          <a:prstGeom prst="rect">
            <a:avLst/>
          </a:prstGeom>
        </p:spPr>
      </p:pic>
      <p:pic>
        <p:nvPicPr>
          <p:cNvPr id="4" name="Imagen 3" descr="Icono&#10;&#10;Descripción generada automáticamente">
            <a:hlinkClick r:id="rId4"/>
            <a:extLst>
              <a:ext uri="{FF2B5EF4-FFF2-40B4-BE49-F238E27FC236}">
                <a16:creationId xmlns:a16="http://schemas.microsoft.com/office/drawing/2014/main" id="{7CBB5502-F38D-46EE-6822-923A1B2FEC52}"/>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144631" y="5895113"/>
            <a:ext cx="962887" cy="962887"/>
          </a:xfrm>
          <a:prstGeom prst="rect">
            <a:avLst/>
          </a:prstGeom>
        </p:spPr>
      </p:pic>
    </p:spTree>
    <p:extLst>
      <p:ext uri="{BB962C8B-B14F-4D97-AF65-F5344CB8AC3E}">
        <p14:creationId xmlns:p14="http://schemas.microsoft.com/office/powerpoint/2010/main" val="4741791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Imagen que contiene teclado&#10;&#10;Descripción generada automáticamente">
            <a:extLst>
              <a:ext uri="{FF2B5EF4-FFF2-40B4-BE49-F238E27FC236}">
                <a16:creationId xmlns:a16="http://schemas.microsoft.com/office/drawing/2014/main" id="{61B652B9-C6F4-FA41-8F08-DE08F9CC68F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8819" r="15528"/>
          <a:stretch/>
        </p:blipFill>
        <p:spPr>
          <a:xfrm>
            <a:off x="1447998" y="918640"/>
            <a:ext cx="3116430" cy="4589025"/>
          </a:xfrm>
          <a:prstGeom prst="rect">
            <a:avLst/>
          </a:prstGeom>
        </p:spPr>
      </p:pic>
      <p:sp>
        <p:nvSpPr>
          <p:cNvPr id="3" name="Marcador de contenido 2">
            <a:extLst>
              <a:ext uri="{FF2B5EF4-FFF2-40B4-BE49-F238E27FC236}">
                <a16:creationId xmlns:a16="http://schemas.microsoft.com/office/drawing/2014/main" id="{72D2FFB3-B032-4979-5C4E-99902A95F9D5}"/>
              </a:ext>
            </a:extLst>
          </p:cNvPr>
          <p:cNvSpPr>
            <a:spLocks noGrp="1"/>
          </p:cNvSpPr>
          <p:nvPr>
            <p:ph idx="1"/>
          </p:nvPr>
        </p:nvSpPr>
        <p:spPr>
          <a:xfrm>
            <a:off x="5596502" y="918640"/>
            <a:ext cx="5754896" cy="4684718"/>
          </a:xfrm>
        </p:spPr>
        <p:txBody>
          <a:bodyPr anchor="t">
            <a:normAutofit lnSpcReduction="10000"/>
          </a:bodyPr>
          <a:lstStyle/>
          <a:p>
            <a:r>
              <a:rPr lang="es-ES" sz="1700" dirty="0">
                <a:ea typeface="+mn-lt"/>
                <a:cs typeface="+mn-lt"/>
              </a:rPr>
              <a:t>El término </a:t>
            </a:r>
            <a:r>
              <a:rPr lang="es-ES" sz="1700" i="1" dirty="0">
                <a:ea typeface="+mn-lt"/>
                <a:cs typeface="+mn-lt"/>
              </a:rPr>
              <a:t>phishing</a:t>
            </a:r>
            <a:r>
              <a:rPr lang="es-ES" sz="1700" dirty="0">
                <a:ea typeface="+mn-lt"/>
                <a:cs typeface="+mn-lt"/>
              </a:rPr>
              <a:t> procede de la palabra inglesa </a:t>
            </a:r>
            <a:r>
              <a:rPr lang="es-ES" sz="1700" i="1" dirty="0" err="1">
                <a:ea typeface="+mn-lt"/>
                <a:cs typeface="+mn-lt"/>
              </a:rPr>
              <a:t>fishing</a:t>
            </a:r>
            <a:r>
              <a:rPr lang="es-ES" sz="1700" dirty="0">
                <a:ea typeface="+mn-lt"/>
                <a:cs typeface="+mn-lt"/>
              </a:rPr>
              <a:t> (pesca) y hace alusión a “picar el anzuelo”. Es un método que los ciberdelincuentes utilizan para engañarnos y </a:t>
            </a:r>
            <a:r>
              <a:rPr lang="es-ES" sz="1700" b="1" dirty="0">
                <a:ea typeface="+mn-lt"/>
                <a:cs typeface="+mn-lt"/>
              </a:rPr>
              <a:t>conseguir que revelemos información personal.</a:t>
            </a:r>
          </a:p>
          <a:p>
            <a:r>
              <a:rPr lang="es-ES" sz="1700" dirty="0">
                <a:ea typeface="+mn-lt"/>
                <a:cs typeface="+mn-lt"/>
              </a:rPr>
              <a:t>Uno de los servicios más usados para ello son redes sociales, empleando una serie de excusas para engañar al usuario tales como:</a:t>
            </a:r>
            <a:endParaRPr lang="es-ES" sz="1700" dirty="0"/>
          </a:p>
          <a:p>
            <a:pPr lvl="1"/>
            <a:r>
              <a:rPr lang="es-ES" sz="1700" b="1" dirty="0">
                <a:ea typeface="+mn-lt"/>
                <a:cs typeface="+mn-lt"/>
              </a:rPr>
              <a:t>Falsos sorteos de productos.</a:t>
            </a:r>
          </a:p>
          <a:p>
            <a:pPr lvl="1"/>
            <a:r>
              <a:rPr lang="es-ES" sz="1700" b="1" dirty="0">
                <a:ea typeface="+mn-lt"/>
                <a:cs typeface="+mn-lt"/>
              </a:rPr>
              <a:t>Bonos de descuento de tiendas de moda</a:t>
            </a:r>
            <a:r>
              <a:rPr lang="es-ES" sz="1700" dirty="0">
                <a:ea typeface="+mn-lt"/>
                <a:cs typeface="+mn-lt"/>
              </a:rPr>
              <a:t> y similares para obtener datos. </a:t>
            </a:r>
          </a:p>
          <a:p>
            <a:pPr lvl="1"/>
            <a:r>
              <a:rPr lang="es-ES" sz="1700" dirty="0">
                <a:ea typeface="+mn-lt"/>
                <a:cs typeface="+mn-lt"/>
              </a:rPr>
              <a:t>Crear </a:t>
            </a:r>
            <a:r>
              <a:rPr lang="es-ES" sz="1700" b="1" dirty="0">
                <a:ea typeface="+mn-lt"/>
                <a:cs typeface="+mn-lt"/>
              </a:rPr>
              <a:t>sitios web falsos con la apariencia de la página de inicio de Facebook</a:t>
            </a:r>
            <a:r>
              <a:rPr lang="es-ES" sz="1700" dirty="0">
                <a:ea typeface="+mn-lt"/>
                <a:cs typeface="+mn-lt"/>
              </a:rPr>
              <a:t> o de otras redes sociales para que cuando se introduzca el correo electrónico y la contraseña se grabe y conserve esta información.</a:t>
            </a:r>
            <a:endParaRPr lang="es-ES" sz="1700" dirty="0"/>
          </a:p>
          <a:p>
            <a:pPr lvl="1"/>
            <a:r>
              <a:rPr lang="es-ES" sz="1700" dirty="0">
                <a:ea typeface="+mn-lt"/>
                <a:cs typeface="+mn-lt"/>
              </a:rPr>
              <a:t>Enviar un mensaje privado en el que se comunica que se han detectado conexiones extrañas en la cuenta por lo que, para mantener la seguridad, se recomienda que se cambien las claves.</a:t>
            </a:r>
            <a:endParaRPr lang="es-ES" sz="1700" dirty="0"/>
          </a:p>
          <a:p>
            <a:endParaRPr lang="es-ES" sz="1300" dirty="0"/>
          </a:p>
        </p:txBody>
      </p:sp>
      <p:sp>
        <p:nvSpPr>
          <p:cNvPr id="49" name="Rectangle 48">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53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ítulo 1">
            <a:extLst>
              <a:ext uri="{FF2B5EF4-FFF2-40B4-BE49-F238E27FC236}">
                <a16:creationId xmlns:a16="http://schemas.microsoft.com/office/drawing/2014/main" id="{02F8556D-35B9-315B-B81C-FEEA71F88B80}"/>
              </a:ext>
            </a:extLst>
          </p:cNvPr>
          <p:cNvSpPr>
            <a:spLocks noGrp="1"/>
          </p:cNvSpPr>
          <p:nvPr>
            <p:ph type="title"/>
          </p:nvPr>
        </p:nvSpPr>
        <p:spPr>
          <a:xfrm>
            <a:off x="1047280" y="759805"/>
            <a:ext cx="10306520" cy="1325563"/>
          </a:xfrm>
        </p:spPr>
        <p:txBody>
          <a:bodyPr>
            <a:normAutofit/>
          </a:bodyPr>
          <a:lstStyle/>
          <a:p>
            <a:r>
              <a:rPr lang="es-ES" sz="4000">
                <a:solidFill>
                  <a:srgbClr val="FFFFFF"/>
                </a:solidFill>
              </a:rPr>
              <a:t>¿Cómo detectar el Phising?</a:t>
            </a:r>
          </a:p>
        </p:txBody>
      </p:sp>
      <p:sp>
        <p:nvSpPr>
          <p:cNvPr id="3" name="Marcador de contenido 2">
            <a:extLst>
              <a:ext uri="{FF2B5EF4-FFF2-40B4-BE49-F238E27FC236}">
                <a16:creationId xmlns:a16="http://schemas.microsoft.com/office/drawing/2014/main" id="{259E616F-4E3F-9565-B15B-C2673496423B}"/>
              </a:ext>
            </a:extLst>
          </p:cNvPr>
          <p:cNvSpPr>
            <a:spLocks noGrp="1"/>
          </p:cNvSpPr>
          <p:nvPr>
            <p:ph idx="1"/>
          </p:nvPr>
        </p:nvSpPr>
        <p:spPr>
          <a:xfrm>
            <a:off x="1119322" y="2659126"/>
            <a:ext cx="3222047" cy="3563159"/>
          </a:xfrm>
        </p:spPr>
        <p:txBody>
          <a:bodyPr>
            <a:normAutofit fontScale="92500"/>
          </a:bodyPr>
          <a:lstStyle/>
          <a:p>
            <a:r>
              <a:rPr lang="es-ES" sz="2400"/>
              <a:t>Visitar webs con </a:t>
            </a:r>
            <a:r>
              <a:rPr lang="pt-BR" sz="2400" i="0">
                <a:effectLst/>
              </a:rPr>
              <a:t>protocolo de </a:t>
            </a:r>
            <a:r>
              <a:rPr lang="pt-BR" sz="2400" i="0" dirty="0">
                <a:effectLst/>
              </a:rPr>
              <a:t>transferencia</a:t>
            </a:r>
            <a:r>
              <a:rPr lang="pt-BR" sz="2400" i="0">
                <a:effectLst/>
              </a:rPr>
              <a:t> de hipertexto seguro</a:t>
            </a:r>
            <a:r>
              <a:rPr lang="es-ES" sz="2400"/>
              <a:t> </a:t>
            </a:r>
            <a:r>
              <a:rPr lang="es-ES" sz="2400" b="1"/>
              <a:t>HTTPS.</a:t>
            </a:r>
          </a:p>
          <a:p>
            <a:pPr marL="0" indent="0">
              <a:buNone/>
            </a:pPr>
            <a:endParaRPr lang="es-ES" sz="2400" b="1"/>
          </a:p>
          <a:p>
            <a:r>
              <a:rPr lang="es-ES" sz="2400"/>
              <a:t>En los navegadores al hacer clic sobre el icono del candado nos ofrece datos del sitio web.</a:t>
            </a:r>
          </a:p>
        </p:txBody>
      </p:sp>
      <p:pic>
        <p:nvPicPr>
          <p:cNvPr id="5" name="Imagen 4">
            <a:extLst>
              <a:ext uri="{FF2B5EF4-FFF2-40B4-BE49-F238E27FC236}">
                <a16:creationId xmlns:a16="http://schemas.microsoft.com/office/drawing/2014/main" id="{55D52F22-EF2C-6986-C2C5-34E81C0732BC}"/>
              </a:ext>
            </a:extLst>
          </p:cNvPr>
          <p:cNvPicPr>
            <a:picLocks noChangeAspect="1"/>
          </p:cNvPicPr>
          <p:nvPr/>
        </p:nvPicPr>
        <p:blipFill>
          <a:blip r:embed="rId2"/>
          <a:stretch>
            <a:fillRect/>
          </a:stretch>
        </p:blipFill>
        <p:spPr>
          <a:xfrm>
            <a:off x="4245410" y="2205807"/>
            <a:ext cx="7210446" cy="2109055"/>
          </a:xfrm>
          <a:prstGeom prst="rect">
            <a:avLst/>
          </a:prstGeom>
        </p:spPr>
      </p:pic>
      <p:pic>
        <p:nvPicPr>
          <p:cNvPr id="4" name="Imagen 3">
            <a:extLst>
              <a:ext uri="{FF2B5EF4-FFF2-40B4-BE49-F238E27FC236}">
                <a16:creationId xmlns:a16="http://schemas.microsoft.com/office/drawing/2014/main" id="{1733940D-80D9-DB7B-44AB-950149F77E2C}"/>
              </a:ext>
            </a:extLst>
          </p:cNvPr>
          <p:cNvPicPr>
            <a:picLocks noChangeAspect="1"/>
          </p:cNvPicPr>
          <p:nvPr/>
        </p:nvPicPr>
        <p:blipFill>
          <a:blip r:embed="rId3"/>
          <a:stretch>
            <a:fillRect/>
          </a:stretch>
        </p:blipFill>
        <p:spPr>
          <a:xfrm>
            <a:off x="4714900" y="4440705"/>
            <a:ext cx="6271465" cy="2406304"/>
          </a:xfrm>
          <a:prstGeom prst="rect">
            <a:avLst/>
          </a:prstGeom>
        </p:spPr>
      </p:pic>
    </p:spTree>
    <p:extLst>
      <p:ext uri="{BB962C8B-B14F-4D97-AF65-F5344CB8AC3E}">
        <p14:creationId xmlns:p14="http://schemas.microsoft.com/office/powerpoint/2010/main" val="81649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F546462-C38F-8136-C288-4175C6C757EA}"/>
              </a:ext>
            </a:extLst>
          </p:cNvPr>
          <p:cNvSpPr>
            <a:spLocks noGrp="1"/>
          </p:cNvSpPr>
          <p:nvPr>
            <p:ph type="title"/>
          </p:nvPr>
        </p:nvSpPr>
        <p:spPr>
          <a:xfrm>
            <a:off x="5596501" y="489508"/>
            <a:ext cx="5754896" cy="1667569"/>
          </a:xfrm>
        </p:spPr>
        <p:txBody>
          <a:bodyPr anchor="b">
            <a:normAutofit/>
          </a:bodyPr>
          <a:lstStyle/>
          <a:p>
            <a:r>
              <a:rPr lang="es-ES" sz="4000">
                <a:cs typeface="Calibri Light"/>
              </a:rPr>
              <a:t>Cyberacoso</a:t>
            </a:r>
            <a:endParaRPr lang="es-ES" sz="4000"/>
          </a:p>
        </p:txBody>
      </p:sp>
      <p:pic>
        <p:nvPicPr>
          <p:cNvPr id="5" name="Imagen 4" descr="Imagen de la pantalla de un celular en la mano&#10;&#10;Descripción generada automáticamente con confianza media">
            <a:extLst>
              <a:ext uri="{FF2B5EF4-FFF2-40B4-BE49-F238E27FC236}">
                <a16:creationId xmlns:a16="http://schemas.microsoft.com/office/drawing/2014/main" id="{81C90305-65A9-F414-A86A-1B3F33901C8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8097" r="22349" b="-2"/>
          <a:stretch/>
        </p:blipFill>
        <p:spPr>
          <a:xfrm>
            <a:off x="1068130" y="1157016"/>
            <a:ext cx="3876165" cy="4112272"/>
          </a:xfrm>
          <a:prstGeom prst="rect">
            <a:avLst/>
          </a:prstGeom>
        </p:spPr>
      </p:pic>
      <p:sp>
        <p:nvSpPr>
          <p:cNvPr id="3" name="Marcador de contenido 2">
            <a:extLst>
              <a:ext uri="{FF2B5EF4-FFF2-40B4-BE49-F238E27FC236}">
                <a16:creationId xmlns:a16="http://schemas.microsoft.com/office/drawing/2014/main" id="{EC79037E-5E6D-DC01-F8A1-5DFD7ABF374A}"/>
              </a:ext>
            </a:extLst>
          </p:cNvPr>
          <p:cNvSpPr>
            <a:spLocks noGrp="1"/>
          </p:cNvSpPr>
          <p:nvPr>
            <p:ph idx="1"/>
          </p:nvPr>
        </p:nvSpPr>
        <p:spPr>
          <a:xfrm>
            <a:off x="5596502" y="2405894"/>
            <a:ext cx="5754896" cy="3197464"/>
          </a:xfrm>
        </p:spPr>
        <p:txBody>
          <a:bodyPr vert="horz" lIns="91440" tIns="45720" rIns="91440" bIns="45720" rtlCol="0" anchor="t">
            <a:normAutofit/>
          </a:bodyPr>
          <a:lstStyle/>
          <a:p>
            <a:pPr marL="0" indent="0">
              <a:buNone/>
            </a:pPr>
            <a:r>
              <a:rPr lang="es-ES" sz="1100">
                <a:ea typeface="+mn-lt"/>
                <a:cs typeface="+mn-lt"/>
              </a:rPr>
              <a:t>No todos los comportamientos irrespetuosos, ofensivos o vejatorios hacia un menor pueden ser considerados como tales. Para considerar que existe </a:t>
            </a:r>
            <a:r>
              <a:rPr lang="es-ES" sz="1100" i="1">
                <a:ea typeface="+mn-lt"/>
                <a:cs typeface="+mn-lt"/>
              </a:rPr>
              <a:t>ciberbullying</a:t>
            </a:r>
            <a:r>
              <a:rPr lang="es-ES" sz="1100">
                <a:ea typeface="+mn-lt"/>
                <a:cs typeface="+mn-lt"/>
              </a:rPr>
              <a:t> o acoso por Internet deben darse las siguientes características:</a:t>
            </a:r>
            <a:endParaRPr lang="es-ES" sz="1100">
              <a:cs typeface="Calibri" panose="020F0502020204030204"/>
            </a:endParaRPr>
          </a:p>
          <a:p>
            <a:r>
              <a:rPr lang="es-ES" sz="1100">
                <a:ea typeface="+mn-lt"/>
                <a:cs typeface="+mn-lt"/>
              </a:rPr>
              <a:t>Es un fenómeno que se produce </a:t>
            </a:r>
            <a:r>
              <a:rPr lang="es-ES" sz="1100" b="1">
                <a:ea typeface="+mn-lt"/>
                <a:cs typeface="+mn-lt"/>
              </a:rPr>
              <a:t>entre iguales</a:t>
            </a:r>
            <a:r>
              <a:rPr lang="es-ES" sz="1100">
                <a:ea typeface="+mn-lt"/>
                <a:cs typeface="+mn-lt"/>
              </a:rPr>
              <a:t>; esto es, quien agrede al menor es otro menor o un grupo de menores.</a:t>
            </a:r>
            <a:endParaRPr lang="es-ES" sz="1100"/>
          </a:p>
          <a:p>
            <a:r>
              <a:rPr lang="es-ES" sz="1100">
                <a:ea typeface="+mn-lt"/>
                <a:cs typeface="+mn-lt"/>
              </a:rPr>
              <a:t>El comportamiento de los agresores </a:t>
            </a:r>
            <a:r>
              <a:rPr lang="es-ES" sz="1100" b="1">
                <a:ea typeface="+mn-lt"/>
                <a:cs typeface="+mn-lt"/>
              </a:rPr>
              <a:t>es deliberado</a:t>
            </a:r>
            <a:r>
              <a:rPr lang="es-ES" sz="1100">
                <a:ea typeface="+mn-lt"/>
                <a:cs typeface="+mn-lt"/>
              </a:rPr>
              <a:t>. Sin embargo, hay que tener en cuenta que la intención de causar daño de modo explícito no siempre está presente en los inicios de la agresión.</a:t>
            </a:r>
            <a:endParaRPr lang="es-ES" sz="1100"/>
          </a:p>
          <a:p>
            <a:r>
              <a:rPr lang="es-ES" sz="1100">
                <a:ea typeface="+mn-lt"/>
                <a:cs typeface="+mn-lt"/>
              </a:rPr>
              <a:t>La agresión es </a:t>
            </a:r>
            <a:r>
              <a:rPr lang="es-ES" sz="1100" b="1">
                <a:ea typeface="+mn-lt"/>
                <a:cs typeface="+mn-lt"/>
              </a:rPr>
              <a:t>repetida</a:t>
            </a:r>
            <a:r>
              <a:rPr lang="es-ES" sz="1100">
                <a:ea typeface="+mn-lt"/>
                <a:cs typeface="+mn-lt"/>
              </a:rPr>
              <a:t> y se mantiene en el tiempo.</a:t>
            </a:r>
            <a:endParaRPr lang="es-ES" sz="1100"/>
          </a:p>
          <a:p>
            <a:r>
              <a:rPr lang="es-ES" sz="1100">
                <a:ea typeface="+mn-lt"/>
                <a:cs typeface="+mn-lt"/>
              </a:rPr>
              <a:t>La víctima sufre un </a:t>
            </a:r>
            <a:r>
              <a:rPr lang="es-ES" sz="1100" b="1">
                <a:ea typeface="+mn-lt"/>
                <a:cs typeface="+mn-lt"/>
              </a:rPr>
              <a:t>deterioro de su autoestima</a:t>
            </a:r>
            <a:r>
              <a:rPr lang="es-ES" sz="1100">
                <a:ea typeface="+mn-lt"/>
                <a:cs typeface="+mn-lt"/>
              </a:rPr>
              <a:t> y dignidad personal.</a:t>
            </a:r>
            <a:endParaRPr lang="es-ES" sz="1100"/>
          </a:p>
          <a:p>
            <a:r>
              <a:rPr lang="es-ES" sz="1100">
                <a:ea typeface="+mn-lt"/>
                <a:cs typeface="+mn-lt"/>
              </a:rPr>
              <a:t>Se </a:t>
            </a:r>
            <a:r>
              <a:rPr lang="es-ES" sz="1100" b="1">
                <a:ea typeface="+mn-lt"/>
                <a:cs typeface="+mn-lt"/>
              </a:rPr>
              <a:t>usan medios digitales</a:t>
            </a:r>
            <a:r>
              <a:rPr lang="es-ES" sz="1100">
                <a:ea typeface="+mn-lt"/>
                <a:cs typeface="+mn-lt"/>
              </a:rPr>
              <a:t>, ya que el acoso se realiza a través de ordenadores, teléfonos y otros dispositivos digitales.</a:t>
            </a:r>
            <a:endParaRPr lang="es-ES" sz="1100"/>
          </a:p>
          <a:p>
            <a:r>
              <a:rPr lang="es-ES" sz="1100">
                <a:ea typeface="+mn-lt"/>
                <a:cs typeface="+mn-lt"/>
              </a:rPr>
              <a:t>En estas situaciones hay tres tipos de participantes: la </a:t>
            </a:r>
            <a:r>
              <a:rPr lang="es-ES" sz="1100" b="1">
                <a:ea typeface="+mn-lt"/>
                <a:cs typeface="+mn-lt"/>
              </a:rPr>
              <a:t>víctima</a:t>
            </a:r>
            <a:r>
              <a:rPr lang="es-ES" sz="1100">
                <a:ea typeface="+mn-lt"/>
                <a:cs typeface="+mn-lt"/>
              </a:rPr>
              <a:t>, los </a:t>
            </a:r>
            <a:r>
              <a:rPr lang="es-ES" sz="1100" b="1">
                <a:ea typeface="+mn-lt"/>
                <a:cs typeface="+mn-lt"/>
              </a:rPr>
              <a:t>agresores</a:t>
            </a:r>
            <a:r>
              <a:rPr lang="es-ES" sz="1100">
                <a:ea typeface="+mn-lt"/>
                <a:cs typeface="+mn-lt"/>
              </a:rPr>
              <a:t> y los </a:t>
            </a:r>
            <a:r>
              <a:rPr lang="es-ES" sz="1100" b="1">
                <a:ea typeface="+mn-lt"/>
                <a:cs typeface="+mn-lt"/>
              </a:rPr>
              <a:t>testigos</a:t>
            </a:r>
            <a:r>
              <a:rPr lang="es-ES" sz="1100">
                <a:ea typeface="+mn-lt"/>
                <a:cs typeface="+mn-lt"/>
              </a:rPr>
              <a:t>. </a:t>
            </a:r>
          </a:p>
          <a:p>
            <a:r>
              <a:rPr lang="es-ES" sz="1100">
                <a:ea typeface="+mn-lt"/>
                <a:cs typeface="+mn-lt"/>
                <a:hlinkClick r:id="rId4"/>
              </a:rPr>
              <a:t>Protocolo provincial</a:t>
            </a:r>
            <a:r>
              <a:rPr lang="es-ES" sz="1100">
                <a:ea typeface="+mn-lt"/>
                <a:cs typeface="+mn-lt"/>
              </a:rPr>
              <a:t>- </a:t>
            </a:r>
            <a:r>
              <a:rPr lang="es-ES" sz="1100">
                <a:ea typeface="+mn-lt"/>
                <a:cs typeface="+mn-lt"/>
                <a:hlinkClick r:id="rId5"/>
              </a:rPr>
              <a:t>Protocolo autonómico</a:t>
            </a:r>
            <a:endParaRPr lang="es-ES" sz="1100">
              <a:ea typeface="+mn-lt"/>
              <a:cs typeface="+mn-lt"/>
            </a:endParaRPr>
          </a:p>
        </p:txBody>
      </p:sp>
      <p:sp>
        <p:nvSpPr>
          <p:cNvPr id="20" name="Rectangle 19">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004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08E09CF-E7A1-C3AD-3E6F-5B09DDB46B90}"/>
              </a:ext>
            </a:extLst>
          </p:cNvPr>
          <p:cNvSpPr>
            <a:spLocks noGrp="1"/>
          </p:cNvSpPr>
          <p:nvPr>
            <p:ph type="title"/>
          </p:nvPr>
        </p:nvSpPr>
        <p:spPr>
          <a:xfrm>
            <a:off x="6194716" y="739978"/>
            <a:ext cx="5334930" cy="3004145"/>
          </a:xfrm>
        </p:spPr>
        <p:txBody>
          <a:bodyPr vert="horz" lIns="91440" tIns="45720" rIns="91440" bIns="45720" rtlCol="0" anchor="b">
            <a:normAutofit/>
          </a:bodyPr>
          <a:lstStyle/>
          <a:p>
            <a:pPr algn="ctr"/>
            <a:r>
              <a:rPr lang="en-US" sz="5600"/>
              <a:t>¿Cómo afecta el uso de las redes a los adolescentes?</a:t>
            </a:r>
          </a:p>
        </p:txBody>
      </p:sp>
      <p:sp>
        <p:nvSpPr>
          <p:cNvPr id="42" name="Freeform: Shape 41">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Shape 47">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6" name="Imagen 5" descr="Forma&#10;&#10;Descripción generada automáticamente">
            <a:extLst>
              <a:ext uri="{FF2B5EF4-FFF2-40B4-BE49-F238E27FC236}">
                <a16:creationId xmlns:a16="http://schemas.microsoft.com/office/drawing/2014/main" id="{BD24A9E9-8D25-33B6-3B61-55BA4B3CC3B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7862" r="8388" b="1"/>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52" name="Freeform: Shape 51">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5405145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C9EB683-1CE2-BD6F-18B6-381C605744AD}"/>
              </a:ext>
            </a:extLst>
          </p:cNvPr>
          <p:cNvSpPr>
            <a:spLocks noGrp="1"/>
          </p:cNvSpPr>
          <p:nvPr>
            <p:ph type="title"/>
          </p:nvPr>
        </p:nvSpPr>
        <p:spPr>
          <a:xfrm>
            <a:off x="1136398" y="502021"/>
            <a:ext cx="5427525" cy="1667997"/>
          </a:xfrm>
        </p:spPr>
        <p:txBody>
          <a:bodyPr anchor="b">
            <a:normAutofit/>
          </a:bodyPr>
          <a:lstStyle/>
          <a:p>
            <a:r>
              <a:rPr lang="es-ES" sz="4000"/>
              <a:t>Problemas:</a:t>
            </a:r>
          </a:p>
        </p:txBody>
      </p:sp>
      <p:sp>
        <p:nvSpPr>
          <p:cNvPr id="3" name="Marcador de contenido 2">
            <a:extLst>
              <a:ext uri="{FF2B5EF4-FFF2-40B4-BE49-F238E27FC236}">
                <a16:creationId xmlns:a16="http://schemas.microsoft.com/office/drawing/2014/main" id="{34C79F35-F237-3602-29D3-96FD213B9EE1}"/>
              </a:ext>
            </a:extLst>
          </p:cNvPr>
          <p:cNvSpPr>
            <a:spLocks noGrp="1"/>
          </p:cNvSpPr>
          <p:nvPr>
            <p:ph idx="1"/>
          </p:nvPr>
        </p:nvSpPr>
        <p:spPr>
          <a:xfrm>
            <a:off x="1136398" y="2405467"/>
            <a:ext cx="5427526" cy="3535083"/>
          </a:xfrm>
        </p:spPr>
        <p:txBody>
          <a:bodyPr anchor="t">
            <a:normAutofit/>
          </a:bodyPr>
          <a:lstStyle/>
          <a:p>
            <a:r>
              <a:rPr lang="es-ES" sz="2000"/>
              <a:t>Pasan muchas horas en las redes sociales, o delante de una pantalla (hay estudios que indican que entre 4 y 6 horas)</a:t>
            </a:r>
          </a:p>
          <a:p>
            <a:r>
              <a:rPr lang="es-ES" sz="2000"/>
              <a:t>Promueven la ansiedad y disminuyen la autoestima. (inseguridad, depresión).</a:t>
            </a:r>
          </a:p>
          <a:p>
            <a:endParaRPr lang="es-ES" sz="2000"/>
          </a:p>
        </p:txBody>
      </p:sp>
      <p:pic>
        <p:nvPicPr>
          <p:cNvPr id="5" name="Imagen 4" descr="Interfaz de usuario gráfica, Aplicación&#10;&#10;Descripción generada automáticamente">
            <a:extLst>
              <a:ext uri="{FF2B5EF4-FFF2-40B4-BE49-F238E27FC236}">
                <a16:creationId xmlns:a16="http://schemas.microsoft.com/office/drawing/2014/main" id="{8E2A6AF1-618D-C1FA-76FC-F0D4666F556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3412" r="20339" b="2"/>
          <a:stretch/>
        </p:blipFill>
        <p:spPr>
          <a:xfrm>
            <a:off x="7047513" y="975645"/>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62" name="Rectangle 61">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494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072374A4-55BE-7784-BBCA-8B1610A02B2D}"/>
              </a:ext>
            </a:extLst>
          </p:cNvPr>
          <p:cNvSpPr>
            <a:spLocks noGrp="1"/>
          </p:cNvSpPr>
          <p:nvPr>
            <p:ph idx="1"/>
          </p:nvPr>
        </p:nvSpPr>
        <p:spPr>
          <a:xfrm>
            <a:off x="1136398" y="2405467"/>
            <a:ext cx="5427526" cy="3535083"/>
          </a:xfrm>
        </p:spPr>
        <p:txBody>
          <a:bodyPr anchor="t">
            <a:normAutofit/>
          </a:bodyPr>
          <a:lstStyle/>
          <a:p>
            <a:r>
              <a:rPr lang="es-ES" sz="2000"/>
              <a:t>Comunicación indirecta: </a:t>
            </a:r>
            <a:r>
              <a:rPr lang="es-ES" sz="2000" b="0" i="0">
                <a:effectLst/>
                <a:latin typeface="Graphik Web"/>
              </a:rPr>
              <a:t>el lenguaje corporal, la expresión facial e incluso los tipos más pequeños de reacciones verbales se vuelven invisibles.</a:t>
            </a:r>
          </a:p>
          <a:p>
            <a:r>
              <a:rPr lang="es-ES" sz="2000"/>
              <a:t>Disminuir los riesgos: comunicarse de manera indirecta permite asumir menos riesgo emocional, tomarse más tiempo…genera rechazo al contacto real (coger una llamada de teléfono o hablar en persona).</a:t>
            </a:r>
          </a:p>
          <a:p>
            <a:endParaRPr lang="es-ES" sz="2000"/>
          </a:p>
        </p:txBody>
      </p:sp>
      <p:pic>
        <p:nvPicPr>
          <p:cNvPr id="8" name="Imagen 7" descr="Un joven con un celular en la mano&#10;&#10;Descripción generada automáticamente">
            <a:extLst>
              <a:ext uri="{FF2B5EF4-FFF2-40B4-BE49-F238E27FC236}">
                <a16:creationId xmlns:a16="http://schemas.microsoft.com/office/drawing/2014/main" id="{5C4EA943-C5D0-C52E-3AE2-1923804F69E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5020" r="18230" b="-1"/>
          <a:stretch/>
        </p:blipFill>
        <p:spPr>
          <a:xfrm>
            <a:off x="7047513" y="975645"/>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23" name="Rectangle 2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077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6C90A5-CD91-2FAD-513B-2816FB9EA087}"/>
              </a:ext>
            </a:extLst>
          </p:cNvPr>
          <p:cNvSpPr>
            <a:spLocks noGrp="1"/>
          </p:cNvSpPr>
          <p:nvPr>
            <p:ph type="title"/>
          </p:nvPr>
        </p:nvSpPr>
        <p:spPr>
          <a:custGeom>
            <a:avLst/>
            <a:gdLst>
              <a:gd name="connsiteX0" fmla="*/ 0 w 10515600"/>
              <a:gd name="connsiteY0" fmla="*/ 0 h 1325563"/>
              <a:gd name="connsiteX1" fmla="*/ 479044 w 10515600"/>
              <a:gd name="connsiteY1" fmla="*/ 0 h 1325563"/>
              <a:gd name="connsiteX2" fmla="*/ 958088 w 10515600"/>
              <a:gd name="connsiteY2" fmla="*/ 0 h 1325563"/>
              <a:gd name="connsiteX3" fmla="*/ 1437132 w 10515600"/>
              <a:gd name="connsiteY3" fmla="*/ 0 h 1325563"/>
              <a:gd name="connsiteX4" fmla="*/ 1811020 w 10515600"/>
              <a:gd name="connsiteY4" fmla="*/ 0 h 1325563"/>
              <a:gd name="connsiteX5" fmla="*/ 2395220 w 10515600"/>
              <a:gd name="connsiteY5" fmla="*/ 0 h 1325563"/>
              <a:gd name="connsiteX6" fmla="*/ 2979420 w 10515600"/>
              <a:gd name="connsiteY6" fmla="*/ 0 h 1325563"/>
              <a:gd name="connsiteX7" fmla="*/ 3668776 w 10515600"/>
              <a:gd name="connsiteY7" fmla="*/ 0 h 1325563"/>
              <a:gd name="connsiteX8" fmla="*/ 4042664 w 10515600"/>
              <a:gd name="connsiteY8" fmla="*/ 0 h 1325563"/>
              <a:gd name="connsiteX9" fmla="*/ 4521708 w 10515600"/>
              <a:gd name="connsiteY9" fmla="*/ 0 h 1325563"/>
              <a:gd name="connsiteX10" fmla="*/ 5211064 w 10515600"/>
              <a:gd name="connsiteY10" fmla="*/ 0 h 1325563"/>
              <a:gd name="connsiteX11" fmla="*/ 5795264 w 10515600"/>
              <a:gd name="connsiteY11" fmla="*/ 0 h 1325563"/>
              <a:gd name="connsiteX12" fmla="*/ 6169152 w 10515600"/>
              <a:gd name="connsiteY12" fmla="*/ 0 h 1325563"/>
              <a:gd name="connsiteX13" fmla="*/ 6543040 w 10515600"/>
              <a:gd name="connsiteY13" fmla="*/ 0 h 1325563"/>
              <a:gd name="connsiteX14" fmla="*/ 6916928 w 10515600"/>
              <a:gd name="connsiteY14" fmla="*/ 0 h 1325563"/>
              <a:gd name="connsiteX15" fmla="*/ 7185660 w 10515600"/>
              <a:gd name="connsiteY15" fmla="*/ 0 h 1325563"/>
              <a:gd name="connsiteX16" fmla="*/ 7664704 w 10515600"/>
              <a:gd name="connsiteY16" fmla="*/ 0 h 1325563"/>
              <a:gd name="connsiteX17" fmla="*/ 8248904 w 10515600"/>
              <a:gd name="connsiteY17" fmla="*/ 0 h 1325563"/>
              <a:gd name="connsiteX18" fmla="*/ 8622792 w 10515600"/>
              <a:gd name="connsiteY18" fmla="*/ 0 h 1325563"/>
              <a:gd name="connsiteX19" fmla="*/ 9206992 w 10515600"/>
              <a:gd name="connsiteY19" fmla="*/ 0 h 1325563"/>
              <a:gd name="connsiteX20" fmla="*/ 9580880 w 10515600"/>
              <a:gd name="connsiteY20" fmla="*/ 0 h 1325563"/>
              <a:gd name="connsiteX21" fmla="*/ 9954768 w 10515600"/>
              <a:gd name="connsiteY21" fmla="*/ 0 h 1325563"/>
              <a:gd name="connsiteX22" fmla="*/ 10515600 w 10515600"/>
              <a:gd name="connsiteY22" fmla="*/ 0 h 1325563"/>
              <a:gd name="connsiteX23" fmla="*/ 10515600 w 10515600"/>
              <a:gd name="connsiteY23" fmla="*/ 415343 h 1325563"/>
              <a:gd name="connsiteX24" fmla="*/ 10515600 w 10515600"/>
              <a:gd name="connsiteY24" fmla="*/ 830686 h 1325563"/>
              <a:gd name="connsiteX25" fmla="*/ 10515600 w 10515600"/>
              <a:gd name="connsiteY25" fmla="*/ 1325563 h 1325563"/>
              <a:gd name="connsiteX26" fmla="*/ 10246868 w 10515600"/>
              <a:gd name="connsiteY26" fmla="*/ 1325563 h 1325563"/>
              <a:gd name="connsiteX27" fmla="*/ 9978136 w 10515600"/>
              <a:gd name="connsiteY27" fmla="*/ 1325563 h 1325563"/>
              <a:gd name="connsiteX28" fmla="*/ 9709404 w 10515600"/>
              <a:gd name="connsiteY28" fmla="*/ 1325563 h 1325563"/>
              <a:gd name="connsiteX29" fmla="*/ 9020048 w 10515600"/>
              <a:gd name="connsiteY29" fmla="*/ 1325563 h 1325563"/>
              <a:gd name="connsiteX30" fmla="*/ 8225536 w 10515600"/>
              <a:gd name="connsiteY30" fmla="*/ 1325563 h 1325563"/>
              <a:gd name="connsiteX31" fmla="*/ 7956804 w 10515600"/>
              <a:gd name="connsiteY31" fmla="*/ 1325563 h 1325563"/>
              <a:gd name="connsiteX32" fmla="*/ 7372604 w 10515600"/>
              <a:gd name="connsiteY32" fmla="*/ 1325563 h 1325563"/>
              <a:gd name="connsiteX33" fmla="*/ 6788404 w 10515600"/>
              <a:gd name="connsiteY33" fmla="*/ 1325563 h 1325563"/>
              <a:gd name="connsiteX34" fmla="*/ 6099048 w 10515600"/>
              <a:gd name="connsiteY34" fmla="*/ 1325563 h 1325563"/>
              <a:gd name="connsiteX35" fmla="*/ 5514848 w 10515600"/>
              <a:gd name="connsiteY35" fmla="*/ 1325563 h 1325563"/>
              <a:gd name="connsiteX36" fmla="*/ 4720336 w 10515600"/>
              <a:gd name="connsiteY36" fmla="*/ 1325563 h 1325563"/>
              <a:gd name="connsiteX37" fmla="*/ 4030980 w 10515600"/>
              <a:gd name="connsiteY37" fmla="*/ 1325563 h 1325563"/>
              <a:gd name="connsiteX38" fmla="*/ 3762248 w 10515600"/>
              <a:gd name="connsiteY38" fmla="*/ 1325563 h 1325563"/>
              <a:gd name="connsiteX39" fmla="*/ 2967736 w 10515600"/>
              <a:gd name="connsiteY39" fmla="*/ 1325563 h 1325563"/>
              <a:gd name="connsiteX40" fmla="*/ 2488692 w 10515600"/>
              <a:gd name="connsiteY40" fmla="*/ 1325563 h 1325563"/>
              <a:gd name="connsiteX41" fmla="*/ 2219960 w 10515600"/>
              <a:gd name="connsiteY41" fmla="*/ 1325563 h 1325563"/>
              <a:gd name="connsiteX42" fmla="*/ 1635760 w 10515600"/>
              <a:gd name="connsiteY42" fmla="*/ 1325563 h 1325563"/>
              <a:gd name="connsiteX43" fmla="*/ 841248 w 10515600"/>
              <a:gd name="connsiteY43" fmla="*/ 1325563 h 1325563"/>
              <a:gd name="connsiteX44" fmla="*/ 0 w 10515600"/>
              <a:gd name="connsiteY44" fmla="*/ 1325563 h 1325563"/>
              <a:gd name="connsiteX45" fmla="*/ 0 w 10515600"/>
              <a:gd name="connsiteY45" fmla="*/ 896964 h 1325563"/>
              <a:gd name="connsiteX46" fmla="*/ 0 w 10515600"/>
              <a:gd name="connsiteY46" fmla="*/ 455110 h 1325563"/>
              <a:gd name="connsiteX47" fmla="*/ 0 w 10515600"/>
              <a:gd name="connsiteY47" fmla="*/ 0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515600" h="1325563" fill="none" extrusionOk="0">
                <a:moveTo>
                  <a:pt x="0" y="0"/>
                </a:moveTo>
                <a:cubicBezTo>
                  <a:pt x="236454" y="-47273"/>
                  <a:pt x="287967" y="55592"/>
                  <a:pt x="479044" y="0"/>
                </a:cubicBezTo>
                <a:cubicBezTo>
                  <a:pt x="670121" y="-55592"/>
                  <a:pt x="827966" y="12763"/>
                  <a:pt x="958088" y="0"/>
                </a:cubicBezTo>
                <a:cubicBezTo>
                  <a:pt x="1088210" y="-12763"/>
                  <a:pt x="1300074" y="35018"/>
                  <a:pt x="1437132" y="0"/>
                </a:cubicBezTo>
                <a:cubicBezTo>
                  <a:pt x="1574190" y="-35018"/>
                  <a:pt x="1721295" y="21186"/>
                  <a:pt x="1811020" y="0"/>
                </a:cubicBezTo>
                <a:cubicBezTo>
                  <a:pt x="1900745" y="-21186"/>
                  <a:pt x="2248862" y="35907"/>
                  <a:pt x="2395220" y="0"/>
                </a:cubicBezTo>
                <a:cubicBezTo>
                  <a:pt x="2541578" y="-35907"/>
                  <a:pt x="2743369" y="32132"/>
                  <a:pt x="2979420" y="0"/>
                </a:cubicBezTo>
                <a:cubicBezTo>
                  <a:pt x="3215471" y="-32132"/>
                  <a:pt x="3480846" y="6963"/>
                  <a:pt x="3668776" y="0"/>
                </a:cubicBezTo>
                <a:cubicBezTo>
                  <a:pt x="3856706" y="-6963"/>
                  <a:pt x="3855862" y="40412"/>
                  <a:pt x="4042664" y="0"/>
                </a:cubicBezTo>
                <a:cubicBezTo>
                  <a:pt x="4229466" y="-40412"/>
                  <a:pt x="4317474" y="14896"/>
                  <a:pt x="4521708" y="0"/>
                </a:cubicBezTo>
                <a:cubicBezTo>
                  <a:pt x="4725942" y="-14896"/>
                  <a:pt x="4981496" y="29163"/>
                  <a:pt x="5211064" y="0"/>
                </a:cubicBezTo>
                <a:cubicBezTo>
                  <a:pt x="5440632" y="-29163"/>
                  <a:pt x="5668322" y="67405"/>
                  <a:pt x="5795264" y="0"/>
                </a:cubicBezTo>
                <a:cubicBezTo>
                  <a:pt x="5922206" y="-67405"/>
                  <a:pt x="6077643" y="1401"/>
                  <a:pt x="6169152" y="0"/>
                </a:cubicBezTo>
                <a:cubicBezTo>
                  <a:pt x="6260661" y="-1401"/>
                  <a:pt x="6434767" y="6927"/>
                  <a:pt x="6543040" y="0"/>
                </a:cubicBezTo>
                <a:cubicBezTo>
                  <a:pt x="6651313" y="-6927"/>
                  <a:pt x="6761433" y="34083"/>
                  <a:pt x="6916928" y="0"/>
                </a:cubicBezTo>
                <a:cubicBezTo>
                  <a:pt x="7072423" y="-34083"/>
                  <a:pt x="7082631" y="25047"/>
                  <a:pt x="7185660" y="0"/>
                </a:cubicBezTo>
                <a:cubicBezTo>
                  <a:pt x="7288689" y="-25047"/>
                  <a:pt x="7459054" y="54217"/>
                  <a:pt x="7664704" y="0"/>
                </a:cubicBezTo>
                <a:cubicBezTo>
                  <a:pt x="7870354" y="-54217"/>
                  <a:pt x="8061014" y="38711"/>
                  <a:pt x="8248904" y="0"/>
                </a:cubicBezTo>
                <a:cubicBezTo>
                  <a:pt x="8436794" y="-38711"/>
                  <a:pt x="8486452" y="15106"/>
                  <a:pt x="8622792" y="0"/>
                </a:cubicBezTo>
                <a:cubicBezTo>
                  <a:pt x="8759132" y="-15106"/>
                  <a:pt x="8964801" y="5187"/>
                  <a:pt x="9206992" y="0"/>
                </a:cubicBezTo>
                <a:cubicBezTo>
                  <a:pt x="9449183" y="-5187"/>
                  <a:pt x="9414777" y="604"/>
                  <a:pt x="9580880" y="0"/>
                </a:cubicBezTo>
                <a:cubicBezTo>
                  <a:pt x="9746983" y="-604"/>
                  <a:pt x="9854250" y="2751"/>
                  <a:pt x="9954768" y="0"/>
                </a:cubicBezTo>
                <a:cubicBezTo>
                  <a:pt x="10055286" y="-2751"/>
                  <a:pt x="10317719" y="9927"/>
                  <a:pt x="10515600" y="0"/>
                </a:cubicBezTo>
                <a:cubicBezTo>
                  <a:pt x="10520819" y="170198"/>
                  <a:pt x="10507400" y="288372"/>
                  <a:pt x="10515600" y="415343"/>
                </a:cubicBezTo>
                <a:cubicBezTo>
                  <a:pt x="10523800" y="542314"/>
                  <a:pt x="10485425" y="708693"/>
                  <a:pt x="10515600" y="830686"/>
                </a:cubicBezTo>
                <a:cubicBezTo>
                  <a:pt x="10545775" y="952679"/>
                  <a:pt x="10513979" y="1179615"/>
                  <a:pt x="10515600" y="1325563"/>
                </a:cubicBezTo>
                <a:cubicBezTo>
                  <a:pt x="10443724" y="1335880"/>
                  <a:pt x="10323616" y="1300345"/>
                  <a:pt x="10246868" y="1325563"/>
                </a:cubicBezTo>
                <a:cubicBezTo>
                  <a:pt x="10170120" y="1350781"/>
                  <a:pt x="10056255" y="1301620"/>
                  <a:pt x="9978136" y="1325563"/>
                </a:cubicBezTo>
                <a:cubicBezTo>
                  <a:pt x="9900017" y="1349506"/>
                  <a:pt x="9784680" y="1307461"/>
                  <a:pt x="9709404" y="1325563"/>
                </a:cubicBezTo>
                <a:cubicBezTo>
                  <a:pt x="9634128" y="1343665"/>
                  <a:pt x="9250550" y="1287746"/>
                  <a:pt x="9020048" y="1325563"/>
                </a:cubicBezTo>
                <a:cubicBezTo>
                  <a:pt x="8789546" y="1363380"/>
                  <a:pt x="8604649" y="1278448"/>
                  <a:pt x="8225536" y="1325563"/>
                </a:cubicBezTo>
                <a:cubicBezTo>
                  <a:pt x="7846423" y="1372678"/>
                  <a:pt x="8041860" y="1321721"/>
                  <a:pt x="7956804" y="1325563"/>
                </a:cubicBezTo>
                <a:cubicBezTo>
                  <a:pt x="7871748" y="1329405"/>
                  <a:pt x="7578458" y="1285515"/>
                  <a:pt x="7372604" y="1325563"/>
                </a:cubicBezTo>
                <a:cubicBezTo>
                  <a:pt x="7166750" y="1365611"/>
                  <a:pt x="7061407" y="1318447"/>
                  <a:pt x="6788404" y="1325563"/>
                </a:cubicBezTo>
                <a:cubicBezTo>
                  <a:pt x="6515401" y="1332679"/>
                  <a:pt x="6346971" y="1276646"/>
                  <a:pt x="6099048" y="1325563"/>
                </a:cubicBezTo>
                <a:cubicBezTo>
                  <a:pt x="5851125" y="1374480"/>
                  <a:pt x="5708108" y="1295591"/>
                  <a:pt x="5514848" y="1325563"/>
                </a:cubicBezTo>
                <a:cubicBezTo>
                  <a:pt x="5321588" y="1355535"/>
                  <a:pt x="5077471" y="1265167"/>
                  <a:pt x="4720336" y="1325563"/>
                </a:cubicBezTo>
                <a:cubicBezTo>
                  <a:pt x="4363201" y="1385959"/>
                  <a:pt x="4240844" y="1299943"/>
                  <a:pt x="4030980" y="1325563"/>
                </a:cubicBezTo>
                <a:cubicBezTo>
                  <a:pt x="3821116" y="1351183"/>
                  <a:pt x="3848192" y="1315407"/>
                  <a:pt x="3762248" y="1325563"/>
                </a:cubicBezTo>
                <a:cubicBezTo>
                  <a:pt x="3676304" y="1335719"/>
                  <a:pt x="3181115" y="1304671"/>
                  <a:pt x="2967736" y="1325563"/>
                </a:cubicBezTo>
                <a:cubicBezTo>
                  <a:pt x="2754357" y="1346455"/>
                  <a:pt x="2690324" y="1272865"/>
                  <a:pt x="2488692" y="1325563"/>
                </a:cubicBezTo>
                <a:cubicBezTo>
                  <a:pt x="2287060" y="1378261"/>
                  <a:pt x="2284600" y="1296721"/>
                  <a:pt x="2219960" y="1325563"/>
                </a:cubicBezTo>
                <a:cubicBezTo>
                  <a:pt x="2155320" y="1354405"/>
                  <a:pt x="1910326" y="1273754"/>
                  <a:pt x="1635760" y="1325563"/>
                </a:cubicBezTo>
                <a:cubicBezTo>
                  <a:pt x="1361194" y="1377372"/>
                  <a:pt x="1076830" y="1320411"/>
                  <a:pt x="841248" y="1325563"/>
                </a:cubicBezTo>
                <a:cubicBezTo>
                  <a:pt x="605666" y="1330715"/>
                  <a:pt x="241935" y="1289401"/>
                  <a:pt x="0" y="1325563"/>
                </a:cubicBezTo>
                <a:cubicBezTo>
                  <a:pt x="-43824" y="1175853"/>
                  <a:pt x="5190" y="1027259"/>
                  <a:pt x="0" y="896964"/>
                </a:cubicBezTo>
                <a:cubicBezTo>
                  <a:pt x="-5190" y="766669"/>
                  <a:pt x="36519" y="653078"/>
                  <a:pt x="0" y="455110"/>
                </a:cubicBezTo>
                <a:cubicBezTo>
                  <a:pt x="-36519" y="257142"/>
                  <a:pt x="20223" y="110398"/>
                  <a:pt x="0" y="0"/>
                </a:cubicBezTo>
                <a:close/>
              </a:path>
              <a:path w="10515600" h="1325563" stroke="0" extrusionOk="0">
                <a:moveTo>
                  <a:pt x="0" y="0"/>
                </a:moveTo>
                <a:cubicBezTo>
                  <a:pt x="103532" y="-19348"/>
                  <a:pt x="248896" y="10308"/>
                  <a:pt x="373888" y="0"/>
                </a:cubicBezTo>
                <a:cubicBezTo>
                  <a:pt x="498880" y="-10308"/>
                  <a:pt x="922505" y="10929"/>
                  <a:pt x="1063244" y="0"/>
                </a:cubicBezTo>
                <a:cubicBezTo>
                  <a:pt x="1203983" y="-10929"/>
                  <a:pt x="1621750" y="79646"/>
                  <a:pt x="1857756" y="0"/>
                </a:cubicBezTo>
                <a:cubicBezTo>
                  <a:pt x="2093762" y="-79646"/>
                  <a:pt x="2184533" y="42228"/>
                  <a:pt x="2336800" y="0"/>
                </a:cubicBezTo>
                <a:cubicBezTo>
                  <a:pt x="2489067" y="-42228"/>
                  <a:pt x="2501548" y="28425"/>
                  <a:pt x="2605532" y="0"/>
                </a:cubicBezTo>
                <a:cubicBezTo>
                  <a:pt x="2709516" y="-28425"/>
                  <a:pt x="3004847" y="18976"/>
                  <a:pt x="3294888" y="0"/>
                </a:cubicBezTo>
                <a:cubicBezTo>
                  <a:pt x="3584929" y="-18976"/>
                  <a:pt x="3557143" y="25641"/>
                  <a:pt x="3773932" y="0"/>
                </a:cubicBezTo>
                <a:cubicBezTo>
                  <a:pt x="3990721" y="-25641"/>
                  <a:pt x="4311186" y="34302"/>
                  <a:pt x="4463288" y="0"/>
                </a:cubicBezTo>
                <a:cubicBezTo>
                  <a:pt x="4615390" y="-34302"/>
                  <a:pt x="4743774" y="34694"/>
                  <a:pt x="4837176" y="0"/>
                </a:cubicBezTo>
                <a:cubicBezTo>
                  <a:pt x="4930578" y="-34694"/>
                  <a:pt x="5073998" y="36727"/>
                  <a:pt x="5211064" y="0"/>
                </a:cubicBezTo>
                <a:cubicBezTo>
                  <a:pt x="5348130" y="-36727"/>
                  <a:pt x="5401878" y="27667"/>
                  <a:pt x="5584952" y="0"/>
                </a:cubicBezTo>
                <a:cubicBezTo>
                  <a:pt x="5768026" y="-27667"/>
                  <a:pt x="5953573" y="1338"/>
                  <a:pt x="6169152" y="0"/>
                </a:cubicBezTo>
                <a:cubicBezTo>
                  <a:pt x="6384731" y="-1338"/>
                  <a:pt x="6317649" y="7766"/>
                  <a:pt x="6437884" y="0"/>
                </a:cubicBezTo>
                <a:cubicBezTo>
                  <a:pt x="6558119" y="-7766"/>
                  <a:pt x="6696120" y="23864"/>
                  <a:pt x="6811772" y="0"/>
                </a:cubicBezTo>
                <a:cubicBezTo>
                  <a:pt x="6927424" y="-23864"/>
                  <a:pt x="7241165" y="19136"/>
                  <a:pt x="7395972" y="0"/>
                </a:cubicBezTo>
                <a:cubicBezTo>
                  <a:pt x="7550779" y="-19136"/>
                  <a:pt x="7942106" y="6359"/>
                  <a:pt x="8085328" y="0"/>
                </a:cubicBezTo>
                <a:cubicBezTo>
                  <a:pt x="8228550" y="-6359"/>
                  <a:pt x="8282961" y="29592"/>
                  <a:pt x="8354060" y="0"/>
                </a:cubicBezTo>
                <a:cubicBezTo>
                  <a:pt x="8425159" y="-29592"/>
                  <a:pt x="8626654" y="26730"/>
                  <a:pt x="8727948" y="0"/>
                </a:cubicBezTo>
                <a:cubicBezTo>
                  <a:pt x="8829242" y="-26730"/>
                  <a:pt x="8925705" y="31189"/>
                  <a:pt x="8996680" y="0"/>
                </a:cubicBezTo>
                <a:cubicBezTo>
                  <a:pt x="9067655" y="-31189"/>
                  <a:pt x="9252954" y="17143"/>
                  <a:pt x="9475724" y="0"/>
                </a:cubicBezTo>
                <a:cubicBezTo>
                  <a:pt x="9698494" y="-17143"/>
                  <a:pt x="10092413" y="72756"/>
                  <a:pt x="10515600" y="0"/>
                </a:cubicBezTo>
                <a:cubicBezTo>
                  <a:pt x="10529547" y="115747"/>
                  <a:pt x="10510666" y="318951"/>
                  <a:pt x="10515600" y="402087"/>
                </a:cubicBezTo>
                <a:cubicBezTo>
                  <a:pt x="10520534" y="485223"/>
                  <a:pt x="10466067" y="651425"/>
                  <a:pt x="10515600" y="870453"/>
                </a:cubicBezTo>
                <a:cubicBezTo>
                  <a:pt x="10565133" y="1089481"/>
                  <a:pt x="10506191" y="1149425"/>
                  <a:pt x="10515600" y="1325563"/>
                </a:cubicBezTo>
                <a:cubicBezTo>
                  <a:pt x="10377254" y="1377769"/>
                  <a:pt x="10210334" y="1316128"/>
                  <a:pt x="10036556" y="1325563"/>
                </a:cubicBezTo>
                <a:cubicBezTo>
                  <a:pt x="9862778" y="1334998"/>
                  <a:pt x="9504245" y="1230563"/>
                  <a:pt x="9242044" y="1325563"/>
                </a:cubicBezTo>
                <a:cubicBezTo>
                  <a:pt x="8979843" y="1420563"/>
                  <a:pt x="9084930" y="1308696"/>
                  <a:pt x="8973312" y="1325563"/>
                </a:cubicBezTo>
                <a:cubicBezTo>
                  <a:pt x="8861694" y="1342430"/>
                  <a:pt x="8769982" y="1320101"/>
                  <a:pt x="8704580" y="1325563"/>
                </a:cubicBezTo>
                <a:cubicBezTo>
                  <a:pt x="8639178" y="1331025"/>
                  <a:pt x="8438655" y="1272279"/>
                  <a:pt x="8225536" y="1325563"/>
                </a:cubicBezTo>
                <a:cubicBezTo>
                  <a:pt x="8012417" y="1378847"/>
                  <a:pt x="7927193" y="1286694"/>
                  <a:pt x="7851648" y="1325563"/>
                </a:cubicBezTo>
                <a:cubicBezTo>
                  <a:pt x="7776103" y="1364432"/>
                  <a:pt x="7654976" y="1305449"/>
                  <a:pt x="7582916" y="1325563"/>
                </a:cubicBezTo>
                <a:cubicBezTo>
                  <a:pt x="7510856" y="1345677"/>
                  <a:pt x="7145386" y="1250223"/>
                  <a:pt x="6893560" y="1325563"/>
                </a:cubicBezTo>
                <a:cubicBezTo>
                  <a:pt x="6641734" y="1400903"/>
                  <a:pt x="6739104" y="1296874"/>
                  <a:pt x="6624828" y="1325563"/>
                </a:cubicBezTo>
                <a:cubicBezTo>
                  <a:pt x="6510552" y="1354252"/>
                  <a:pt x="6349536" y="1277147"/>
                  <a:pt x="6145784" y="1325563"/>
                </a:cubicBezTo>
                <a:cubicBezTo>
                  <a:pt x="5942032" y="1373979"/>
                  <a:pt x="5912673" y="1309400"/>
                  <a:pt x="5771896" y="1325563"/>
                </a:cubicBezTo>
                <a:cubicBezTo>
                  <a:pt x="5631119" y="1341726"/>
                  <a:pt x="5223941" y="1319766"/>
                  <a:pt x="4977384" y="1325563"/>
                </a:cubicBezTo>
                <a:cubicBezTo>
                  <a:pt x="4730827" y="1331360"/>
                  <a:pt x="4540860" y="1274889"/>
                  <a:pt x="4182872" y="1325563"/>
                </a:cubicBezTo>
                <a:cubicBezTo>
                  <a:pt x="3824884" y="1376237"/>
                  <a:pt x="3658964" y="1270725"/>
                  <a:pt x="3493516" y="1325563"/>
                </a:cubicBezTo>
                <a:cubicBezTo>
                  <a:pt x="3328068" y="1380401"/>
                  <a:pt x="3052125" y="1252229"/>
                  <a:pt x="2804160" y="1325563"/>
                </a:cubicBezTo>
                <a:cubicBezTo>
                  <a:pt x="2556195" y="1398897"/>
                  <a:pt x="2253379" y="1314496"/>
                  <a:pt x="2114804" y="1325563"/>
                </a:cubicBezTo>
                <a:cubicBezTo>
                  <a:pt x="1976229" y="1336630"/>
                  <a:pt x="1622654" y="1284223"/>
                  <a:pt x="1425448" y="1325563"/>
                </a:cubicBezTo>
                <a:cubicBezTo>
                  <a:pt x="1228242" y="1366903"/>
                  <a:pt x="898963" y="1303921"/>
                  <a:pt x="630936" y="1325563"/>
                </a:cubicBezTo>
                <a:cubicBezTo>
                  <a:pt x="362909" y="1347205"/>
                  <a:pt x="206413" y="1273808"/>
                  <a:pt x="0" y="1325563"/>
                </a:cubicBezTo>
                <a:cubicBezTo>
                  <a:pt x="-15223" y="1117675"/>
                  <a:pt x="14666" y="1025024"/>
                  <a:pt x="0" y="896964"/>
                </a:cubicBezTo>
                <a:cubicBezTo>
                  <a:pt x="-14666" y="768904"/>
                  <a:pt x="4422" y="667687"/>
                  <a:pt x="0" y="468366"/>
                </a:cubicBezTo>
                <a:cubicBezTo>
                  <a:pt x="-4422" y="269045"/>
                  <a:pt x="23522" y="233878"/>
                  <a:pt x="0" y="0"/>
                </a:cubicBez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chemeClr val="tx1"/>
            </a:solidFill>
            <a:extLst>
              <a:ext uri="{C807C97D-BFC1-408E-A445-0C87EB9F89A2}">
                <ask:lineSketchStyleProps xmlns:ask="http://schemas.microsoft.com/office/drawing/2018/sketchyshapes" sd="3797760031">
                  <ask:type>
                    <ask:lineSketchScribble/>
                  </ask:type>
                </ask:lineSketchStyleProps>
              </a:ext>
            </a:extLst>
          </a:ln>
        </p:spPr>
        <p:txBody>
          <a:bodyPr>
            <a:normAutofit/>
          </a:bodyPr>
          <a:lstStyle/>
          <a:p>
            <a:r>
              <a:rPr lang="es-ES" sz="2800"/>
              <a:t>Establecer usuarios diferenciados en ordenadores compartidos.</a:t>
            </a:r>
          </a:p>
        </p:txBody>
      </p:sp>
      <p:sp>
        <p:nvSpPr>
          <p:cNvPr id="3" name="Marcador de contenido 2">
            <a:extLst>
              <a:ext uri="{FF2B5EF4-FFF2-40B4-BE49-F238E27FC236}">
                <a16:creationId xmlns:a16="http://schemas.microsoft.com/office/drawing/2014/main" id="{4036AFDC-6F62-6055-767C-E78C49878834}"/>
              </a:ext>
            </a:extLst>
          </p:cNvPr>
          <p:cNvSpPr>
            <a:spLocks noGrp="1"/>
          </p:cNvSpPr>
          <p:nvPr>
            <p:ph idx="1"/>
          </p:nvPr>
        </p:nvSpPr>
        <p:spPr>
          <a:xfrm>
            <a:off x="166662" y="2204854"/>
            <a:ext cx="2461864" cy="1336290"/>
          </a:xfrm>
        </p:spPr>
        <p:txBody>
          <a:bodyPr vert="horz" lIns="91440" tIns="45720" rIns="91440" bIns="45720" rtlCol="0" anchor="t">
            <a:normAutofit/>
          </a:bodyPr>
          <a:lstStyle/>
          <a:p>
            <a:pPr marL="0" indent="0">
              <a:buNone/>
            </a:pPr>
            <a:r>
              <a:rPr lang="es-ES" sz="1800" b="1"/>
              <a:t>Opción 1:</a:t>
            </a:r>
            <a:r>
              <a:rPr lang="es-ES" sz="1800"/>
              <a:t> Con cuenta corporativa.</a:t>
            </a:r>
          </a:p>
        </p:txBody>
      </p:sp>
      <p:pic>
        <p:nvPicPr>
          <p:cNvPr id="6" name="Imagen 6" descr="Interfaz de usuario gráfica, Texto, Aplicación, Correo electrónico&#10;&#10;Descripción generada automáticamente">
            <a:extLst>
              <a:ext uri="{FF2B5EF4-FFF2-40B4-BE49-F238E27FC236}">
                <a16:creationId xmlns:a16="http://schemas.microsoft.com/office/drawing/2014/main" id="{E50EA558-E42F-02C3-3BD6-BDCCC5527601}"/>
              </a:ext>
            </a:extLst>
          </p:cNvPr>
          <p:cNvPicPr>
            <a:picLocks noChangeAspect="1"/>
          </p:cNvPicPr>
          <p:nvPr/>
        </p:nvPicPr>
        <p:blipFill>
          <a:blip r:embed="rId2"/>
          <a:stretch>
            <a:fillRect/>
          </a:stretch>
        </p:blipFill>
        <p:spPr>
          <a:xfrm>
            <a:off x="2869721" y="2209444"/>
            <a:ext cx="2743200" cy="1116395"/>
          </a:xfrm>
          <a:prstGeom prst="rect">
            <a:avLst/>
          </a:prstGeom>
        </p:spPr>
      </p:pic>
      <p:pic>
        <p:nvPicPr>
          <p:cNvPr id="8" name="Imagen 8" descr="Interfaz de usuario gráfica, Aplicación, Word&#10;&#10;Descripción generada automáticamente">
            <a:extLst>
              <a:ext uri="{FF2B5EF4-FFF2-40B4-BE49-F238E27FC236}">
                <a16:creationId xmlns:a16="http://schemas.microsoft.com/office/drawing/2014/main" id="{7D8711C1-865C-A1D5-EF9B-43F668366326}"/>
              </a:ext>
            </a:extLst>
          </p:cNvPr>
          <p:cNvPicPr>
            <a:picLocks noChangeAspect="1"/>
          </p:cNvPicPr>
          <p:nvPr/>
        </p:nvPicPr>
        <p:blipFill>
          <a:blip r:embed="rId3"/>
          <a:stretch>
            <a:fillRect/>
          </a:stretch>
        </p:blipFill>
        <p:spPr>
          <a:xfrm>
            <a:off x="5788325" y="2098282"/>
            <a:ext cx="2743200" cy="2661435"/>
          </a:xfrm>
          <a:prstGeom prst="rect">
            <a:avLst/>
          </a:prstGeom>
        </p:spPr>
      </p:pic>
      <p:pic>
        <p:nvPicPr>
          <p:cNvPr id="9" name="Imagen 9" descr="Interfaz de usuario gráfica, Aplicación&#10;&#10;Descripción generada automáticamente">
            <a:extLst>
              <a:ext uri="{FF2B5EF4-FFF2-40B4-BE49-F238E27FC236}">
                <a16:creationId xmlns:a16="http://schemas.microsoft.com/office/drawing/2014/main" id="{3D1E370A-1E4A-C12C-9009-353B4D9D99F6}"/>
              </a:ext>
            </a:extLst>
          </p:cNvPr>
          <p:cNvPicPr>
            <a:picLocks noChangeAspect="1"/>
          </p:cNvPicPr>
          <p:nvPr/>
        </p:nvPicPr>
        <p:blipFill>
          <a:blip r:embed="rId4"/>
          <a:stretch>
            <a:fillRect/>
          </a:stretch>
        </p:blipFill>
        <p:spPr>
          <a:xfrm>
            <a:off x="8649419" y="2094526"/>
            <a:ext cx="2743200" cy="2668948"/>
          </a:xfrm>
          <a:prstGeom prst="rect">
            <a:avLst/>
          </a:prstGeom>
        </p:spPr>
      </p:pic>
      <p:pic>
        <p:nvPicPr>
          <p:cNvPr id="10" name="Imagen 10" descr="Interfaz de usuario gráfica, Texto, Aplicación, Correo electrónico&#10;&#10;Descripción generada automáticamente">
            <a:extLst>
              <a:ext uri="{FF2B5EF4-FFF2-40B4-BE49-F238E27FC236}">
                <a16:creationId xmlns:a16="http://schemas.microsoft.com/office/drawing/2014/main" id="{C9171773-6739-0C66-C629-9A9CDEBCACA2}"/>
              </a:ext>
            </a:extLst>
          </p:cNvPr>
          <p:cNvPicPr>
            <a:picLocks noChangeAspect="1"/>
          </p:cNvPicPr>
          <p:nvPr/>
        </p:nvPicPr>
        <p:blipFill>
          <a:blip r:embed="rId5"/>
          <a:stretch>
            <a:fillRect/>
          </a:stretch>
        </p:blipFill>
        <p:spPr>
          <a:xfrm>
            <a:off x="2869721" y="4037621"/>
            <a:ext cx="2743200" cy="2693399"/>
          </a:xfrm>
          <a:prstGeom prst="rect">
            <a:avLst/>
          </a:prstGeom>
        </p:spPr>
      </p:pic>
      <p:pic>
        <p:nvPicPr>
          <p:cNvPr id="11" name="Imagen 11" descr="Interfaz de usuario gráfica, Aplicación&#10;&#10;Descripción generada automáticamente">
            <a:extLst>
              <a:ext uri="{FF2B5EF4-FFF2-40B4-BE49-F238E27FC236}">
                <a16:creationId xmlns:a16="http://schemas.microsoft.com/office/drawing/2014/main" id="{EF441748-F21A-5C07-6DBD-E3445C22BCDB}"/>
              </a:ext>
            </a:extLst>
          </p:cNvPr>
          <p:cNvPicPr>
            <a:picLocks noChangeAspect="1"/>
          </p:cNvPicPr>
          <p:nvPr/>
        </p:nvPicPr>
        <p:blipFill>
          <a:blip r:embed="rId6"/>
          <a:stretch>
            <a:fillRect/>
          </a:stretch>
        </p:blipFill>
        <p:spPr>
          <a:xfrm>
            <a:off x="6535947" y="5123419"/>
            <a:ext cx="4396596" cy="1528217"/>
          </a:xfrm>
          <a:prstGeom prst="rect">
            <a:avLst/>
          </a:prstGeom>
        </p:spPr>
      </p:pic>
      <p:sp>
        <p:nvSpPr>
          <p:cNvPr id="15" name="Marcador de contenido 2">
            <a:extLst>
              <a:ext uri="{FF2B5EF4-FFF2-40B4-BE49-F238E27FC236}">
                <a16:creationId xmlns:a16="http://schemas.microsoft.com/office/drawing/2014/main" id="{3791AE3F-8714-6C36-89DC-90E6AC45EFD3}"/>
              </a:ext>
            </a:extLst>
          </p:cNvPr>
          <p:cNvSpPr txBox="1">
            <a:spLocks/>
          </p:cNvSpPr>
          <p:nvPr/>
        </p:nvSpPr>
        <p:spPr>
          <a:xfrm>
            <a:off x="232798" y="2932347"/>
            <a:ext cx="2461864" cy="976857"/>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ES" sz="1800"/>
          </a:p>
          <a:p>
            <a:pPr marL="0" indent="0">
              <a:buFont typeface="Arial" panose="020B0604020202020204" pitchFamily="34" charset="0"/>
              <a:buNone/>
            </a:pPr>
            <a:r>
              <a:rPr lang="es-ES" sz="1800" b="1"/>
              <a:t>Opción 2:</a:t>
            </a:r>
            <a:r>
              <a:rPr lang="es-ES" sz="1800"/>
              <a:t> Invitado.</a:t>
            </a:r>
          </a:p>
        </p:txBody>
      </p:sp>
      <p:sp>
        <p:nvSpPr>
          <p:cNvPr id="17" name="Marcador de contenido 2">
            <a:extLst>
              <a:ext uri="{FF2B5EF4-FFF2-40B4-BE49-F238E27FC236}">
                <a16:creationId xmlns:a16="http://schemas.microsoft.com/office/drawing/2014/main" id="{F1C2D123-3D26-C677-99AB-042DBB934DD4}"/>
              </a:ext>
            </a:extLst>
          </p:cNvPr>
          <p:cNvSpPr txBox="1">
            <a:spLocks/>
          </p:cNvSpPr>
          <p:nvPr/>
        </p:nvSpPr>
        <p:spPr>
          <a:xfrm>
            <a:off x="232798" y="4787028"/>
            <a:ext cx="2461864" cy="1106253"/>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800"/>
              <a:t>Una vez creado el perfil se le puede dar rol de administrador.</a:t>
            </a:r>
          </a:p>
        </p:txBody>
      </p:sp>
    </p:spTree>
    <p:extLst>
      <p:ext uri="{BB962C8B-B14F-4D97-AF65-F5344CB8AC3E}">
        <p14:creationId xmlns:p14="http://schemas.microsoft.com/office/powerpoint/2010/main" val="2298802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C25FB55E-EAD4-71EA-5780-4F693E50435E}"/>
              </a:ext>
            </a:extLst>
          </p:cNvPr>
          <p:cNvSpPr>
            <a:spLocks noGrp="1"/>
          </p:cNvSpPr>
          <p:nvPr>
            <p:ph idx="1"/>
          </p:nvPr>
        </p:nvSpPr>
        <p:spPr>
          <a:xfrm>
            <a:off x="1136398" y="2405467"/>
            <a:ext cx="5427526" cy="3535083"/>
          </a:xfrm>
        </p:spPr>
        <p:txBody>
          <a:bodyPr anchor="t">
            <a:normAutofit/>
          </a:bodyPr>
          <a:lstStyle/>
          <a:p>
            <a:r>
              <a:rPr lang="es-ES" sz="2000"/>
              <a:t>Acoso cibernético y síndrome del impostor: es más fácil ser cruel. Tendencia/ansiedad de intentar mostrar una versión de ti mismo mejor de la que te parece real.</a:t>
            </a:r>
          </a:p>
          <a:p>
            <a:r>
              <a:rPr lang="es-ES" sz="2000"/>
              <a:t>Disminución de la concentración: atención más superficial.</a:t>
            </a:r>
          </a:p>
          <a:p>
            <a:endParaRPr lang="es-ES" sz="2000"/>
          </a:p>
        </p:txBody>
      </p:sp>
      <p:pic>
        <p:nvPicPr>
          <p:cNvPr id="5" name="Imagen 4" descr="Una mujer en frente de laptop&#10;&#10;Descripción generada automáticamente con confianza media">
            <a:extLst>
              <a:ext uri="{FF2B5EF4-FFF2-40B4-BE49-F238E27FC236}">
                <a16:creationId xmlns:a16="http://schemas.microsoft.com/office/drawing/2014/main" id="{2011D9CA-6BCD-DE68-BF88-77F09A6A646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000" r="8001" b="2"/>
          <a:stretch/>
        </p:blipFill>
        <p:spPr>
          <a:xfrm>
            <a:off x="7047513" y="975645"/>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27" name="Rectangle 26">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099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2CDF3DD4-56BE-3D22-82DF-1EC2881A41E6}"/>
              </a:ext>
            </a:extLst>
          </p:cNvPr>
          <p:cNvSpPr>
            <a:spLocks noGrp="1"/>
          </p:cNvSpPr>
          <p:nvPr>
            <p:ph idx="1"/>
          </p:nvPr>
        </p:nvSpPr>
        <p:spPr>
          <a:xfrm>
            <a:off x="1136398" y="2405467"/>
            <a:ext cx="5427526" cy="3535083"/>
          </a:xfrm>
        </p:spPr>
        <p:txBody>
          <a:bodyPr anchor="t">
            <a:normAutofit/>
          </a:bodyPr>
          <a:lstStyle/>
          <a:p>
            <a:r>
              <a:rPr lang="es-ES" sz="2000"/>
              <a:t>Acechar (y ser ignorado): están hiperconectados pero se sienten solos. A pesar de estar hiperconectado es muy fácil ignorar a alguien (tardar en contestar, bloquearlo de las redes, etc.).</a:t>
            </a:r>
          </a:p>
          <a:p>
            <a:r>
              <a:rPr lang="es-ES" sz="2000"/>
              <a:t>Descanso/falta de sueño: pasan muchas horas, a veces de madrugada.</a:t>
            </a:r>
          </a:p>
          <a:p>
            <a:endParaRPr lang="es-ES" sz="2000"/>
          </a:p>
          <a:p>
            <a:endParaRPr lang="es-ES" sz="2000"/>
          </a:p>
          <a:p>
            <a:endParaRPr lang="es-ES" sz="2000"/>
          </a:p>
          <a:p>
            <a:endParaRPr lang="es-ES" sz="2000"/>
          </a:p>
        </p:txBody>
      </p:sp>
      <p:pic>
        <p:nvPicPr>
          <p:cNvPr id="4" name="Imagen 3" descr="Niña sentada en una cama&#10;&#10;Descripción generada automáticamente con confianza baja">
            <a:extLst>
              <a:ext uri="{FF2B5EF4-FFF2-40B4-BE49-F238E27FC236}">
                <a16:creationId xmlns:a16="http://schemas.microsoft.com/office/drawing/2014/main" id="{C9A6F5E1-3983-A72E-886A-8B61673DB0A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3513" r="12737" b="-1"/>
          <a:stretch/>
        </p:blipFill>
        <p:spPr>
          <a:xfrm>
            <a:off x="7047513" y="975645"/>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21" name="Rectangle 2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043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Un grupo de personas de pie&#10;&#10;Descripción generada automáticamente">
            <a:extLst>
              <a:ext uri="{FF2B5EF4-FFF2-40B4-BE49-F238E27FC236}">
                <a16:creationId xmlns:a16="http://schemas.microsoft.com/office/drawing/2014/main" id="{1496B799-9BDF-F936-6563-700697484D3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5469" b="-1"/>
          <a:stretch/>
        </p:blipFill>
        <p:spPr>
          <a:xfrm>
            <a:off x="20" y="431"/>
            <a:ext cx="8115280" cy="6408311"/>
          </a:xfrm>
          <a:prstGeom prst="rect">
            <a:avLst/>
          </a:prstGeom>
        </p:spPr>
      </p:pic>
      <p:sp>
        <p:nvSpPr>
          <p:cNvPr id="3" name="Marcador de contenido 2">
            <a:extLst>
              <a:ext uri="{FF2B5EF4-FFF2-40B4-BE49-F238E27FC236}">
                <a16:creationId xmlns:a16="http://schemas.microsoft.com/office/drawing/2014/main" id="{E2B62357-E4FF-BC95-91CF-0158994AA4B4}"/>
              </a:ext>
            </a:extLst>
          </p:cNvPr>
          <p:cNvSpPr>
            <a:spLocks noGrp="1"/>
          </p:cNvSpPr>
          <p:nvPr>
            <p:ph idx="1"/>
          </p:nvPr>
        </p:nvSpPr>
        <p:spPr>
          <a:xfrm>
            <a:off x="8643193" y="2418408"/>
            <a:ext cx="3124086" cy="3540265"/>
          </a:xfrm>
        </p:spPr>
        <p:txBody>
          <a:bodyPr>
            <a:normAutofit/>
          </a:bodyPr>
          <a:lstStyle/>
          <a:p>
            <a:r>
              <a:rPr lang="es-ES" sz="2000" dirty="0"/>
              <a:t>Miedo a perderse alguna cosa (FOMO): parece que todo el tiempo ocurren cosas en mi entorno cibernético y eso hace que tenga que estar continuamente chequeándolo.</a:t>
            </a:r>
          </a:p>
          <a:p>
            <a:pPr>
              <a:buFont typeface="Arial" panose="020B0604020202020204" pitchFamily="34" charset="0"/>
              <a:buChar char="•"/>
            </a:pPr>
            <a:r>
              <a:rPr lang="es-ES" sz="2000" dirty="0"/>
              <a:t>Generan dependencia/irritabilidad.</a:t>
            </a:r>
          </a:p>
        </p:txBody>
      </p:sp>
      <p:sp>
        <p:nvSpPr>
          <p:cNvPr id="28" name="Rectangle 27">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101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n 7" descr="Un par de personas con instrumentos musicales y micrófonos en un escenario&#10;&#10;Descripción generada automáticamente con confianza baja">
            <a:extLst>
              <a:ext uri="{FF2B5EF4-FFF2-40B4-BE49-F238E27FC236}">
                <a16:creationId xmlns:a16="http://schemas.microsoft.com/office/drawing/2014/main" id="{AFC03FAC-E70F-43A0-DAE5-29E3FEBFCF46}"/>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6514" r="9588" b="-1"/>
          <a:stretch/>
        </p:blipFill>
        <p:spPr>
          <a:xfrm>
            <a:off x="20" y="431"/>
            <a:ext cx="8115280" cy="6408311"/>
          </a:xfrm>
          <a:prstGeom prst="rect">
            <a:avLst/>
          </a:prstGeom>
        </p:spPr>
      </p:pic>
      <p:sp>
        <p:nvSpPr>
          <p:cNvPr id="3" name="Marcador de contenido 2">
            <a:extLst>
              <a:ext uri="{FF2B5EF4-FFF2-40B4-BE49-F238E27FC236}">
                <a16:creationId xmlns:a16="http://schemas.microsoft.com/office/drawing/2014/main" id="{1EC206F0-5811-B97F-6B98-B7F20A087BE8}"/>
              </a:ext>
            </a:extLst>
          </p:cNvPr>
          <p:cNvSpPr>
            <a:spLocks noGrp="1"/>
          </p:cNvSpPr>
          <p:nvPr>
            <p:ph idx="1"/>
          </p:nvPr>
        </p:nvSpPr>
        <p:spPr>
          <a:xfrm>
            <a:off x="8115296" y="0"/>
            <a:ext cx="4076684" cy="6235908"/>
          </a:xfrm>
        </p:spPr>
        <p:txBody>
          <a:bodyPr>
            <a:normAutofit/>
          </a:bodyPr>
          <a:lstStyle/>
          <a:p>
            <a:pPr marL="0" indent="0">
              <a:buNone/>
            </a:pPr>
            <a:r>
              <a:rPr lang="es-ES" sz="1600"/>
              <a:t>Tics habituales:</a:t>
            </a:r>
          </a:p>
          <a:p>
            <a:pPr marL="0" indent="0">
              <a:buNone/>
            </a:pPr>
            <a:endParaRPr lang="es-ES" sz="1600"/>
          </a:p>
          <a:p>
            <a:pPr lvl="1"/>
            <a:r>
              <a:rPr lang="es-ES" sz="1600"/>
              <a:t> </a:t>
            </a:r>
            <a:r>
              <a:rPr lang="es-ES" sz="1600" b="0" i="0">
                <a:effectLst/>
                <a:latin typeface="Dialog Light"/>
              </a:rPr>
              <a:t>Nerviosismo cuando no se tiene acceso a Internet, la red social no funciona o va más lenta de lo normal.</a:t>
            </a:r>
          </a:p>
          <a:p>
            <a:pPr lvl="1"/>
            <a:r>
              <a:rPr lang="es-ES" sz="1600" b="0" i="0">
                <a:effectLst/>
                <a:latin typeface="Dialog Light"/>
              </a:rPr>
              <a:t>Consultar las redes sociales nada más levantarse y antes de acostarse.</a:t>
            </a:r>
          </a:p>
          <a:p>
            <a:pPr lvl="1"/>
            <a:r>
              <a:rPr lang="es-ES" sz="1600" b="0" i="0">
                <a:effectLst/>
                <a:latin typeface="Dialog Light"/>
              </a:rPr>
              <a:t> Sentirse inquieto si no se tiene el </a:t>
            </a:r>
            <a:r>
              <a:rPr lang="es-ES" sz="1600" b="0" i="1">
                <a:effectLst/>
                <a:latin typeface="Dialog Light"/>
              </a:rPr>
              <a:t>smartphone</a:t>
            </a:r>
            <a:r>
              <a:rPr lang="es-ES" sz="1600" b="0" i="0">
                <a:effectLst/>
                <a:latin typeface="Dialog Light"/>
              </a:rPr>
              <a:t> a mano. </a:t>
            </a:r>
          </a:p>
          <a:p>
            <a:pPr lvl="1"/>
            <a:r>
              <a:rPr lang="es-ES" sz="1600" b="0" i="0">
                <a:effectLst/>
                <a:latin typeface="Dialog Light"/>
              </a:rPr>
              <a:t>Caminar utilizando las redes sociales. </a:t>
            </a:r>
          </a:p>
          <a:p>
            <a:pPr lvl="1"/>
            <a:r>
              <a:rPr lang="es-ES" sz="1600" b="0" i="0">
                <a:effectLst/>
                <a:latin typeface="Dialog Light"/>
              </a:rPr>
              <a:t>Sentirse mal si no se reciben </a:t>
            </a:r>
            <a:r>
              <a:rPr lang="es-ES" sz="1600" b="0" i="1" err="1">
                <a:effectLst/>
                <a:latin typeface="Dialog Light"/>
              </a:rPr>
              <a:t>likes</a:t>
            </a:r>
            <a:r>
              <a:rPr lang="es-ES" sz="1600" b="0" i="1">
                <a:effectLst/>
                <a:latin typeface="Dialog Light"/>
              </a:rPr>
              <a:t>, </a:t>
            </a:r>
            <a:r>
              <a:rPr lang="es-ES" sz="1600" b="0" i="1" err="1">
                <a:effectLst/>
                <a:latin typeface="Dialog Light"/>
              </a:rPr>
              <a:t>retuits</a:t>
            </a:r>
            <a:r>
              <a:rPr lang="es-ES" sz="1600" b="0" i="0">
                <a:effectLst/>
                <a:latin typeface="Dialog Light"/>
              </a:rPr>
              <a:t> o visualizaciones. </a:t>
            </a:r>
          </a:p>
          <a:p>
            <a:pPr lvl="1"/>
            <a:r>
              <a:rPr lang="es-ES" sz="1600" b="0" i="0">
                <a:effectLst/>
                <a:latin typeface="Dialog Light"/>
              </a:rPr>
              <a:t>Usar las redes sociales mientras se conduce. </a:t>
            </a:r>
          </a:p>
          <a:p>
            <a:pPr lvl="1"/>
            <a:r>
              <a:rPr lang="es-ES" sz="1600" b="0" i="0">
                <a:effectLst/>
                <a:latin typeface="Dialog Light"/>
              </a:rPr>
              <a:t>Preferir la comunicación con amigos y familiares a través de redes sociales que cara a cara. </a:t>
            </a:r>
          </a:p>
          <a:p>
            <a:pPr lvl="1"/>
            <a:r>
              <a:rPr lang="es-ES" sz="1600" b="0" i="0">
                <a:effectLst/>
                <a:latin typeface="Dialog Light"/>
              </a:rPr>
              <a:t>Sentir la necesidad de compartir cualquier cosa de la vida diaria. </a:t>
            </a:r>
          </a:p>
          <a:p>
            <a:pPr lvl="1"/>
            <a:r>
              <a:rPr lang="es-ES" sz="1600" b="0" i="0">
                <a:effectLst/>
                <a:latin typeface="Dialog Light"/>
              </a:rPr>
              <a:t>Creer que la vida de los demás es mejor que la nuestra, en función de lo que vemos en las redes.</a:t>
            </a:r>
          </a:p>
          <a:p>
            <a:endParaRPr lang="es-ES" sz="800"/>
          </a:p>
        </p:txBody>
      </p:sp>
      <p:sp>
        <p:nvSpPr>
          <p:cNvPr id="40" name="Rectangle 39">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161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AAFFFB1-81AB-5EC6-7673-AAFA540113C2}"/>
              </a:ext>
            </a:extLst>
          </p:cNvPr>
          <p:cNvSpPr>
            <a:spLocks noGrp="1"/>
          </p:cNvSpPr>
          <p:nvPr>
            <p:ph type="title"/>
          </p:nvPr>
        </p:nvSpPr>
        <p:spPr>
          <a:xfrm>
            <a:off x="8643193" y="489507"/>
            <a:ext cx="3091607" cy="1655483"/>
          </a:xfrm>
        </p:spPr>
        <p:txBody>
          <a:bodyPr anchor="b">
            <a:normAutofit/>
          </a:bodyPr>
          <a:lstStyle/>
          <a:p>
            <a:r>
              <a:rPr lang="es-ES" sz="3700"/>
              <a:t>¿Qué podemos hacer?</a:t>
            </a:r>
          </a:p>
        </p:txBody>
      </p:sp>
      <p:pic>
        <p:nvPicPr>
          <p:cNvPr id="5" name="Imagen 4" descr="Una imagen de un videojuego&#10;&#10;Descripción generada automáticamente con confianza baja">
            <a:extLst>
              <a:ext uri="{FF2B5EF4-FFF2-40B4-BE49-F238E27FC236}">
                <a16:creationId xmlns:a16="http://schemas.microsoft.com/office/drawing/2014/main" id="{D72587A4-5372-4331-9848-A54F8E79558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1198" r="22318" b="1"/>
          <a:stretch/>
        </p:blipFill>
        <p:spPr>
          <a:xfrm>
            <a:off x="20" y="431"/>
            <a:ext cx="8115280" cy="6408311"/>
          </a:xfrm>
          <a:prstGeom prst="rect">
            <a:avLst/>
          </a:prstGeom>
        </p:spPr>
      </p:pic>
      <p:sp>
        <p:nvSpPr>
          <p:cNvPr id="3" name="Marcador de contenido 2">
            <a:extLst>
              <a:ext uri="{FF2B5EF4-FFF2-40B4-BE49-F238E27FC236}">
                <a16:creationId xmlns:a16="http://schemas.microsoft.com/office/drawing/2014/main" id="{FDF02A9A-90DB-97E1-659D-57CE7D4FADE7}"/>
              </a:ext>
            </a:extLst>
          </p:cNvPr>
          <p:cNvSpPr>
            <a:spLocks noGrp="1"/>
          </p:cNvSpPr>
          <p:nvPr>
            <p:ph idx="1"/>
          </p:nvPr>
        </p:nvSpPr>
        <p:spPr>
          <a:xfrm>
            <a:off x="8643193" y="2418408"/>
            <a:ext cx="2942813" cy="3540265"/>
          </a:xfrm>
        </p:spPr>
        <p:txBody>
          <a:bodyPr>
            <a:normAutofit/>
          </a:bodyPr>
          <a:lstStyle/>
          <a:p>
            <a:r>
              <a:rPr lang="es-ES" sz="2000"/>
              <a:t>Hablar con ellos.</a:t>
            </a:r>
          </a:p>
          <a:p>
            <a:r>
              <a:rPr lang="es-ES" sz="2000"/>
              <a:t>Reducir el consumo (ellos y nosotros).</a:t>
            </a:r>
          </a:p>
          <a:p>
            <a:r>
              <a:rPr lang="es-ES" sz="2000"/>
              <a:t>Dar ejemplo en clase y en casa (que vean nuestra cara y no nuestra cabeza agachada).</a:t>
            </a:r>
          </a:p>
          <a:p>
            <a:endParaRPr lang="es-ES" sz="2000"/>
          </a:p>
          <a:p>
            <a:endParaRPr lang="es-ES" sz="2000"/>
          </a:p>
          <a:p>
            <a:endParaRPr lang="es-ES" sz="2000"/>
          </a:p>
        </p:txBody>
      </p:sp>
      <p:sp>
        <p:nvSpPr>
          <p:cNvPr id="27" name="Rectangle 26">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498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1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1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1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1">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Shape 23">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ítulo 1">
            <a:extLst>
              <a:ext uri="{FF2B5EF4-FFF2-40B4-BE49-F238E27FC236}">
                <a16:creationId xmlns:a16="http://schemas.microsoft.com/office/drawing/2014/main" id="{775470AA-54A4-D675-68A2-AB346FF2D954}"/>
              </a:ext>
            </a:extLst>
          </p:cNvPr>
          <p:cNvSpPr>
            <a:spLocks noGrp="1"/>
          </p:cNvSpPr>
          <p:nvPr>
            <p:ph type="ctrTitle"/>
          </p:nvPr>
        </p:nvSpPr>
        <p:spPr>
          <a:xfrm>
            <a:off x="660041" y="2767106"/>
            <a:ext cx="2880828" cy="3071906"/>
          </a:xfrm>
        </p:spPr>
        <p:txBody>
          <a:bodyPr anchor="t">
            <a:normAutofit/>
          </a:bodyPr>
          <a:lstStyle/>
          <a:p>
            <a:pPr algn="l"/>
            <a:r>
              <a:rPr lang="es-ES" sz="4000">
                <a:solidFill>
                  <a:srgbClr val="FFFFFF"/>
                </a:solidFill>
              </a:rPr>
              <a:t>Prácticas que podemos proponer: </a:t>
            </a:r>
            <a:br>
              <a:rPr lang="es-ES" sz="4000">
                <a:solidFill>
                  <a:srgbClr val="FFFFFF"/>
                </a:solidFill>
              </a:rPr>
            </a:br>
            <a:endParaRPr lang="es-ES" sz="4000">
              <a:solidFill>
                <a:srgbClr val="FFFFFF"/>
              </a:solidFill>
            </a:endParaRPr>
          </a:p>
        </p:txBody>
      </p:sp>
      <p:pic>
        <p:nvPicPr>
          <p:cNvPr id="4" name="Imagen 3">
            <a:extLst>
              <a:ext uri="{FF2B5EF4-FFF2-40B4-BE49-F238E27FC236}">
                <a16:creationId xmlns:a16="http://schemas.microsoft.com/office/drawing/2014/main" id="{1CF51EDA-FCA7-8271-56AE-B04F0F37B754}"/>
              </a:ext>
            </a:extLst>
          </p:cNvPr>
          <p:cNvPicPr>
            <a:picLocks noChangeAspect="1"/>
          </p:cNvPicPr>
          <p:nvPr/>
        </p:nvPicPr>
        <p:blipFill>
          <a:blip r:embed="rId2"/>
          <a:stretch>
            <a:fillRect/>
          </a:stretch>
        </p:blipFill>
        <p:spPr>
          <a:xfrm>
            <a:off x="4069346" y="1244184"/>
            <a:ext cx="7855958" cy="4242216"/>
          </a:xfrm>
          <a:prstGeom prst="rect">
            <a:avLst/>
          </a:prstGeom>
        </p:spPr>
      </p:pic>
    </p:spTree>
    <p:extLst>
      <p:ext uri="{BB962C8B-B14F-4D97-AF65-F5344CB8AC3E}">
        <p14:creationId xmlns:p14="http://schemas.microsoft.com/office/powerpoint/2010/main" val="35015806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BCC11C0-F373-76C1-24A1-BCAC8428B3EB}"/>
              </a:ext>
            </a:extLst>
          </p:cNvPr>
          <p:cNvSpPr>
            <a:spLocks noGrp="1"/>
          </p:cNvSpPr>
          <p:nvPr>
            <p:ph type="title"/>
          </p:nvPr>
        </p:nvSpPr>
        <p:spPr>
          <a:xfrm>
            <a:off x="5596501" y="489508"/>
            <a:ext cx="5754896" cy="1667569"/>
          </a:xfrm>
        </p:spPr>
        <p:txBody>
          <a:bodyPr anchor="b">
            <a:normAutofit/>
          </a:bodyPr>
          <a:lstStyle/>
          <a:p>
            <a:r>
              <a:rPr lang="es-ES" sz="4000"/>
              <a:t>Sexting</a:t>
            </a:r>
          </a:p>
        </p:txBody>
      </p:sp>
      <p:pic>
        <p:nvPicPr>
          <p:cNvPr id="5" name="Imagen 4" descr="Mano de una persona&#10;&#10;Descripción generada automáticamente con confianza media">
            <a:extLst>
              <a:ext uri="{FF2B5EF4-FFF2-40B4-BE49-F238E27FC236}">
                <a16:creationId xmlns:a16="http://schemas.microsoft.com/office/drawing/2014/main" id="{0A69FF4D-A391-DEB7-608F-4DB11F238DDC}"/>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3680" b="2051"/>
          <a:stretch/>
        </p:blipFill>
        <p:spPr>
          <a:xfrm>
            <a:off x="1068130" y="2122990"/>
            <a:ext cx="3876165" cy="2180325"/>
          </a:xfrm>
          <a:prstGeom prst="rect">
            <a:avLst/>
          </a:prstGeom>
        </p:spPr>
      </p:pic>
      <p:sp>
        <p:nvSpPr>
          <p:cNvPr id="3" name="Marcador de contenido 2">
            <a:extLst>
              <a:ext uri="{FF2B5EF4-FFF2-40B4-BE49-F238E27FC236}">
                <a16:creationId xmlns:a16="http://schemas.microsoft.com/office/drawing/2014/main" id="{7023D37F-D9ED-FA96-91A8-2FD6756272E0}"/>
              </a:ext>
            </a:extLst>
          </p:cNvPr>
          <p:cNvSpPr>
            <a:spLocks noGrp="1"/>
          </p:cNvSpPr>
          <p:nvPr>
            <p:ph idx="1"/>
          </p:nvPr>
        </p:nvSpPr>
        <p:spPr>
          <a:xfrm>
            <a:off x="5596502" y="2405894"/>
            <a:ext cx="5754896" cy="3197464"/>
          </a:xfrm>
        </p:spPr>
        <p:txBody>
          <a:bodyPr anchor="t">
            <a:normAutofit/>
          </a:bodyPr>
          <a:lstStyle/>
          <a:p>
            <a:r>
              <a:rPr lang="es-ES" sz="2000" b="1" i="0">
                <a:effectLst/>
                <a:latin typeface="Roboto" panose="020B0604020202020204" pitchFamily="2" charset="0"/>
              </a:rPr>
              <a:t>El sexing, es un acrónimo de las palabras en inglés, sex y texting, es decir, sexo y mensaje.</a:t>
            </a:r>
            <a:r>
              <a:rPr lang="es-ES" sz="2000" b="0" i="0">
                <a:effectLst/>
                <a:latin typeface="Roboto" panose="020B0604020202020204" pitchFamily="2" charset="0"/>
              </a:rPr>
              <a:t> Y es una actividad que consiste en enviar o recibir imágenes, fotografías o videos de contenido sexual por medio de un dispositivo electrónico.</a:t>
            </a:r>
          </a:p>
          <a:p>
            <a:r>
              <a:rPr lang="es-ES" sz="2000">
                <a:latin typeface="Roboto" panose="02000000000000000000" pitchFamily="2" charset="0"/>
              </a:rPr>
              <a:t>P</a:t>
            </a:r>
            <a:r>
              <a:rPr lang="es-ES" sz="2000" b="0" i="0">
                <a:effectLst/>
                <a:latin typeface="Roboto" panose="02000000000000000000" pitchFamily="2" charset="0"/>
              </a:rPr>
              <a:t>one en riesgo la intimidad de la persona que lo hace, debido a que otro usuario puede compartir el contenido sin una autorización por parte de quien lo envió.</a:t>
            </a:r>
            <a:endParaRPr lang="es-ES" sz="2000">
              <a:latin typeface="Roboto" panose="020B0604020202020204" pitchFamily="2" charset="0"/>
            </a:endParaRPr>
          </a:p>
          <a:p>
            <a:endParaRPr lang="es-ES" sz="2000"/>
          </a:p>
        </p:txBody>
      </p:sp>
      <p:sp>
        <p:nvSpPr>
          <p:cNvPr id="21" name="Rectangle 20">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541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46708FAB-3898-47A9-B05A-AB9ECBD9E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C22D7313-18AC-DB33-E882-65918F09AD89}"/>
              </a:ext>
            </a:extLst>
          </p:cNvPr>
          <p:cNvSpPr>
            <a:spLocks noGrp="1"/>
          </p:cNvSpPr>
          <p:nvPr>
            <p:ph idx="1"/>
          </p:nvPr>
        </p:nvSpPr>
        <p:spPr>
          <a:xfrm>
            <a:off x="1150286" y="1980775"/>
            <a:ext cx="6001836" cy="3632824"/>
          </a:xfrm>
        </p:spPr>
        <p:txBody>
          <a:bodyPr anchor="t">
            <a:normAutofit/>
          </a:bodyPr>
          <a:lstStyle/>
          <a:p>
            <a:pPr fontAlgn="base"/>
            <a:r>
              <a:rPr lang="es-ES" sz="2000" b="0" i="0">
                <a:effectLst/>
                <a:latin typeface="Rubik"/>
              </a:rPr>
              <a:t>Normalmente se suele hacer de manera “íntima” entre dos personas aunque por desgracia, puede que aunque el remitente no lo haya hecho con esa intención, puede que el contenido llegue a manos de muchos otros usuarios si </a:t>
            </a:r>
            <a:r>
              <a:rPr lang="es-ES" sz="2000" b="1" i="0">
                <a:effectLst/>
                <a:latin typeface="Rubik"/>
              </a:rPr>
              <a:t>no se respeta esa intimidad</a:t>
            </a:r>
            <a:r>
              <a:rPr lang="es-ES" sz="2000" b="0" i="0">
                <a:effectLst/>
                <a:latin typeface="Rubik"/>
              </a:rPr>
              <a:t>. </a:t>
            </a:r>
          </a:p>
          <a:p>
            <a:pPr fontAlgn="base"/>
            <a:r>
              <a:rPr lang="es-ES" sz="2000" b="0" i="0">
                <a:effectLst/>
                <a:latin typeface="Rubik"/>
              </a:rPr>
              <a:t>Aunque pueda parecer una práctica que hacen muchos </a:t>
            </a:r>
            <a:r>
              <a:rPr lang="es-ES" sz="2000" b="1" i="0">
                <a:effectLst/>
                <a:latin typeface="Rubik"/>
              </a:rPr>
              <a:t>adolescentes</a:t>
            </a:r>
            <a:r>
              <a:rPr lang="es-ES" sz="2000" b="0" i="0">
                <a:effectLst/>
                <a:latin typeface="Rubik"/>
              </a:rPr>
              <a:t>, también practican sexting muchos </a:t>
            </a:r>
            <a:r>
              <a:rPr lang="es-ES" sz="2000" b="1" i="0">
                <a:effectLst/>
                <a:latin typeface="Rubik"/>
              </a:rPr>
              <a:t>adultos</a:t>
            </a:r>
            <a:r>
              <a:rPr lang="es-ES" sz="2000" b="0" i="0">
                <a:effectLst/>
                <a:latin typeface="Rubik"/>
              </a:rPr>
              <a:t>, sin saber que pueden ser víctimas de otras personas que, con malas intenciones, difundan sus imágenes. </a:t>
            </a:r>
          </a:p>
          <a:p>
            <a:endParaRPr lang="es-ES" sz="2000"/>
          </a:p>
        </p:txBody>
      </p:sp>
      <p:pic>
        <p:nvPicPr>
          <p:cNvPr id="4" name="Imagen 3" descr="Una mano muestra un teclado de computadora&#10;&#10;Descripción generada automáticamente con confianza media">
            <a:extLst>
              <a:ext uri="{FF2B5EF4-FFF2-40B4-BE49-F238E27FC236}">
                <a16:creationId xmlns:a16="http://schemas.microsoft.com/office/drawing/2014/main" id="{83514569-55B1-E385-40B9-7D1C1B365EE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4597" r="23487" b="1"/>
          <a:stretch/>
        </p:blipFill>
        <p:spPr>
          <a:xfrm>
            <a:off x="7646838" y="1980775"/>
            <a:ext cx="3748858" cy="3632824"/>
          </a:xfrm>
          <a:prstGeom prst="rect">
            <a:avLst/>
          </a:prstGeom>
        </p:spPr>
      </p:pic>
      <p:sp>
        <p:nvSpPr>
          <p:cNvPr id="33" name="Rectangle 32">
            <a:extLst>
              <a:ext uri="{FF2B5EF4-FFF2-40B4-BE49-F238E27FC236}">
                <a16:creationId xmlns:a16="http://schemas.microsoft.com/office/drawing/2014/main" id="{2E438CA0-CB4D-4C94-8C39-9C7FC9BBE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12191998" cy="461774"/>
          </a:xfrm>
          <a:prstGeom prst="rect">
            <a:avLst/>
          </a:prstGeom>
          <a:gradFill>
            <a:gsLst>
              <a:gs pos="0">
                <a:srgbClr val="000000"/>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B2C05E3-84E7-4957-95EF-B471CBF71C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4076698" cy="464399"/>
          </a:xfrm>
          <a:prstGeom prst="rect">
            <a:avLst/>
          </a:prstGeom>
          <a:gradFill>
            <a:gsLst>
              <a:gs pos="0">
                <a:srgbClr val="000000">
                  <a:alpha val="46000"/>
                </a:srgbClr>
              </a:gs>
              <a:gs pos="9900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698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6DFF576-B499-68DF-42C1-747BDC0F7DD7}"/>
              </a:ext>
            </a:extLst>
          </p:cNvPr>
          <p:cNvSpPr>
            <a:spLocks noGrp="1"/>
          </p:cNvSpPr>
          <p:nvPr>
            <p:ph type="title"/>
          </p:nvPr>
        </p:nvSpPr>
        <p:spPr>
          <a:xfrm>
            <a:off x="1136397" y="502021"/>
            <a:ext cx="4959603" cy="1642969"/>
          </a:xfrm>
        </p:spPr>
        <p:txBody>
          <a:bodyPr anchor="b">
            <a:normAutofit/>
          </a:bodyPr>
          <a:lstStyle/>
          <a:p>
            <a:r>
              <a:rPr lang="es-ES" sz="4000"/>
              <a:t>Riesgos</a:t>
            </a:r>
          </a:p>
        </p:txBody>
      </p:sp>
      <p:sp>
        <p:nvSpPr>
          <p:cNvPr id="3" name="Marcador de contenido 2">
            <a:extLst>
              <a:ext uri="{FF2B5EF4-FFF2-40B4-BE49-F238E27FC236}">
                <a16:creationId xmlns:a16="http://schemas.microsoft.com/office/drawing/2014/main" id="{58CC0747-8508-7F9E-2E86-3F01295B0E31}"/>
              </a:ext>
            </a:extLst>
          </p:cNvPr>
          <p:cNvSpPr>
            <a:spLocks noGrp="1"/>
          </p:cNvSpPr>
          <p:nvPr>
            <p:ph idx="1"/>
          </p:nvPr>
        </p:nvSpPr>
        <p:spPr>
          <a:xfrm>
            <a:off x="1136397" y="2418408"/>
            <a:ext cx="4959603" cy="3522569"/>
          </a:xfrm>
        </p:spPr>
        <p:txBody>
          <a:bodyPr anchor="t">
            <a:normAutofit/>
          </a:bodyPr>
          <a:lstStyle/>
          <a:p>
            <a:endParaRPr lang="es-ES" sz="2000"/>
          </a:p>
          <a:p>
            <a:endParaRPr lang="es-ES" sz="2000"/>
          </a:p>
          <a:p>
            <a:r>
              <a:rPr lang="es-ES" sz="2000"/>
              <a:t>Acoso/extorsión para conseguir más material.</a:t>
            </a:r>
          </a:p>
          <a:p>
            <a:r>
              <a:rPr lang="es-ES" sz="2000"/>
              <a:t>Grooming: un adulto se hace pasar por un adolescente para conseguir material.</a:t>
            </a:r>
          </a:p>
          <a:p>
            <a:endParaRPr lang="es-ES" sz="2000"/>
          </a:p>
        </p:txBody>
      </p:sp>
      <p:pic>
        <p:nvPicPr>
          <p:cNvPr id="5" name="Imagen 4" descr="Una caricatura de una persona&#10;&#10;Descripción generada automáticamente con confianza baja">
            <a:extLst>
              <a:ext uri="{FF2B5EF4-FFF2-40B4-BE49-F238E27FC236}">
                <a16:creationId xmlns:a16="http://schemas.microsoft.com/office/drawing/2014/main" id="{740D7D44-1026-C25B-2A38-8D8E53D030A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3576" r="23991" b="-2"/>
          <a:stretch/>
        </p:blipFill>
        <p:spPr>
          <a:xfrm>
            <a:off x="6512442" y="519040"/>
            <a:ext cx="5201023" cy="5406163"/>
          </a:xfrm>
          <a:prstGeom prst="rect">
            <a:avLst/>
          </a:prstGeom>
        </p:spPr>
      </p:pic>
      <p:sp>
        <p:nvSpPr>
          <p:cNvPr id="27" name="Rectangle 26">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677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4">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AD6540E-2AD7-E0E4-4403-7C0792273BF5}"/>
              </a:ext>
            </a:extLst>
          </p:cNvPr>
          <p:cNvSpPr>
            <a:spLocks noGrp="1"/>
          </p:cNvSpPr>
          <p:nvPr>
            <p:ph type="title"/>
          </p:nvPr>
        </p:nvSpPr>
        <p:spPr>
          <a:xfrm>
            <a:off x="1136397" y="502020"/>
            <a:ext cx="5323715" cy="1642970"/>
          </a:xfrm>
        </p:spPr>
        <p:txBody>
          <a:bodyPr anchor="b">
            <a:normAutofit/>
          </a:bodyPr>
          <a:lstStyle/>
          <a:p>
            <a:r>
              <a:rPr lang="es-ES" sz="4000"/>
              <a:t>¿Cómo prevenirlo?</a:t>
            </a:r>
          </a:p>
        </p:txBody>
      </p:sp>
      <p:sp>
        <p:nvSpPr>
          <p:cNvPr id="3" name="Marcador de contenido 2">
            <a:extLst>
              <a:ext uri="{FF2B5EF4-FFF2-40B4-BE49-F238E27FC236}">
                <a16:creationId xmlns:a16="http://schemas.microsoft.com/office/drawing/2014/main" id="{23EFE499-2480-0FA3-16F8-AC952A5C23D6}"/>
              </a:ext>
            </a:extLst>
          </p:cNvPr>
          <p:cNvSpPr>
            <a:spLocks noGrp="1"/>
          </p:cNvSpPr>
          <p:nvPr>
            <p:ph idx="1"/>
          </p:nvPr>
        </p:nvSpPr>
        <p:spPr>
          <a:xfrm>
            <a:off x="1144923" y="2405894"/>
            <a:ext cx="5315189" cy="3535083"/>
          </a:xfrm>
        </p:spPr>
        <p:txBody>
          <a:bodyPr anchor="t">
            <a:normAutofit/>
          </a:bodyPr>
          <a:lstStyle/>
          <a:p>
            <a:r>
              <a:rPr lang="es-ES" sz="2000"/>
              <a:t>Hablar con los alumnos para que sepan que existe, intentar concienciar.</a:t>
            </a:r>
          </a:p>
          <a:p>
            <a:pPr fontAlgn="base">
              <a:buFont typeface="Arial" panose="020B0604020202020204" pitchFamily="34" charset="0"/>
              <a:buChar char="•"/>
            </a:pPr>
            <a:r>
              <a:rPr lang="es-ES" sz="2000" b="1" i="0">
                <a:effectLst/>
                <a:latin typeface="Rubik"/>
              </a:rPr>
              <a:t>No tengas contenido íntimo ni sexual.</a:t>
            </a:r>
            <a:r>
              <a:rPr lang="es-ES" sz="2000" b="0" i="0">
                <a:effectLst/>
                <a:latin typeface="Rubik"/>
              </a:rPr>
              <a:t> Una vez que esas imágenes o vídeos sale de tu teléfono móvil, por ejemplo, pierdes el control de ellas. No puedes saber dónde pueden llegar a terminar. Si no las tienes, no tendrás que preocuparte de que alguien pueda dañarte con ellas. </a:t>
            </a:r>
          </a:p>
          <a:p>
            <a:endParaRPr lang="es-ES" sz="2000"/>
          </a:p>
        </p:txBody>
      </p:sp>
      <p:sp>
        <p:nvSpPr>
          <p:cNvPr id="34" name="Rectangle 26">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8">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Imagen 7" descr="Una caricatura de una persona&#10;&#10;Descripción generada automáticamente con confianza media">
            <a:extLst>
              <a:ext uri="{FF2B5EF4-FFF2-40B4-BE49-F238E27FC236}">
                <a16:creationId xmlns:a16="http://schemas.microsoft.com/office/drawing/2014/main" id="{BDB00558-B7C4-3A10-13FA-6C61F6DC1DA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712" r="28780" b="-1"/>
          <a:stretch/>
        </p:blipFill>
        <p:spPr>
          <a:xfrm>
            <a:off x="7075967" y="1277418"/>
            <a:ext cx="4170530" cy="4335056"/>
          </a:xfrm>
          <a:prstGeom prst="rect">
            <a:avLst/>
          </a:prstGeom>
        </p:spPr>
      </p:pic>
    </p:spTree>
    <p:extLst>
      <p:ext uri="{BB962C8B-B14F-4D97-AF65-F5344CB8AC3E}">
        <p14:creationId xmlns:p14="http://schemas.microsoft.com/office/powerpoint/2010/main" val="216628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1B6E0CB1D01A2742B1978A0F3DD5BFB6" ma:contentTypeVersion="15" ma:contentTypeDescription="Crear nuevo documento." ma:contentTypeScope="" ma:versionID="52ae8a621c09abacbc378935500ddeb3">
  <xsd:schema xmlns:xsd="http://www.w3.org/2001/XMLSchema" xmlns:xs="http://www.w3.org/2001/XMLSchema" xmlns:p="http://schemas.microsoft.com/office/2006/metadata/properties" xmlns:ns2="b117e07a-f7a5-42d2-b8df-ba51ced5e301" xmlns:ns3="7b13fdb6-d478-4ea7-a3c9-d62166a65e5a" targetNamespace="http://schemas.microsoft.com/office/2006/metadata/properties" ma:root="true" ma:fieldsID="09ed309715e6729877ef52efca148ef6" ns2:_="" ns3:_="">
    <xsd:import namespace="b117e07a-f7a5-42d2-b8df-ba51ced5e301"/>
    <xsd:import namespace="7b13fdb6-d478-4ea7-a3c9-d62166a65e5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lcf76f155ced4ddcb4097134ff3c332f" minOccurs="0"/>
                <xsd:element ref="ns2:TaxCatchAll"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17e07a-f7a5-42d2-b8df-ba51ced5e301"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1" nillable="true" ma:displayName="Taxonomy Catch All Column" ma:hidden="true" ma:list="{747692fd-c15c-47e1-a051-7a52205cbf76}" ma:internalName="TaxCatchAll" ma:showField="CatchAllData" ma:web="b117e07a-f7a5-42d2-b8df-ba51ced5e30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b13fdb6-d478-4ea7-a3c9-d62166a65e5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Etiquetas de imagen" ma:readOnly="false" ma:fieldId="{5cf76f15-5ced-4ddc-b409-7134ff3c332f}" ma:taxonomyMulti="true" ma:sspId="2f81fab6-5715-43b2-96f5-83aa16423119"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b13fdb6-d478-4ea7-a3c9-d62166a65e5a">
      <Terms xmlns="http://schemas.microsoft.com/office/infopath/2007/PartnerControls"/>
    </lcf76f155ced4ddcb4097134ff3c332f>
    <TaxCatchAll xmlns="b117e07a-f7a5-42d2-b8df-ba51ced5e301" xsi:nil="true"/>
  </documentManagement>
</p:properties>
</file>

<file path=customXml/itemProps1.xml><?xml version="1.0" encoding="utf-8"?>
<ds:datastoreItem xmlns:ds="http://schemas.openxmlformats.org/officeDocument/2006/customXml" ds:itemID="{13E10CB2-8D9A-4192-B046-82A0EEF4833F}">
  <ds:schemaRefs>
    <ds:schemaRef ds:uri="7b13fdb6-d478-4ea7-a3c9-d62166a65e5a"/>
    <ds:schemaRef ds:uri="b117e07a-f7a5-42d2-b8df-ba51ced5e30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9D7B0FB-6A26-40A4-A511-4BC162AAF26A}">
  <ds:schemaRefs>
    <ds:schemaRef ds:uri="http://schemas.microsoft.com/sharepoint/v3/contenttype/forms"/>
  </ds:schemaRefs>
</ds:datastoreItem>
</file>

<file path=customXml/itemProps3.xml><?xml version="1.0" encoding="utf-8"?>
<ds:datastoreItem xmlns:ds="http://schemas.openxmlformats.org/officeDocument/2006/customXml" ds:itemID="{B5A2D4ED-A4F4-416F-8373-93B73D88955B}">
  <ds:schemaRefs>
    <ds:schemaRef ds:uri="http://schemas.openxmlformats.org/package/2006/metadata/core-properties"/>
    <ds:schemaRef ds:uri="http://schemas.microsoft.com/office/2006/documentManagement/types"/>
    <ds:schemaRef ds:uri="http://purl.org/dc/dcmitype/"/>
    <ds:schemaRef ds:uri="http://schemas.microsoft.com/office/2006/metadata/properties"/>
    <ds:schemaRef ds:uri="http://www.w3.org/XML/1998/namespace"/>
    <ds:schemaRef ds:uri="http://purl.org/dc/elements/1.1/"/>
    <ds:schemaRef ds:uri="http://purl.org/dc/terms/"/>
    <ds:schemaRef ds:uri="7b13fdb6-d478-4ea7-a3c9-d62166a65e5a"/>
    <ds:schemaRef ds:uri="http://schemas.microsoft.com/office/infopath/2007/PartnerControls"/>
    <ds:schemaRef ds:uri="b117e07a-f7a5-42d2-b8df-ba51ced5e301"/>
  </ds:schemaRefs>
</ds:datastoreItem>
</file>

<file path=docProps/app.xml><?xml version="1.0" encoding="utf-8"?>
<Properties xmlns="http://schemas.openxmlformats.org/officeDocument/2006/extended-properties" xmlns:vt="http://schemas.openxmlformats.org/officeDocument/2006/docPropsVTypes">
  <TotalTime>347</TotalTime>
  <Words>8275</Words>
  <Application>Microsoft Office PowerPoint</Application>
  <PresentationFormat>Panorámica</PresentationFormat>
  <Paragraphs>955</Paragraphs>
  <Slides>122</Slides>
  <Notes>42</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122</vt:i4>
      </vt:variant>
    </vt:vector>
  </HeadingPairs>
  <TitlesOfParts>
    <vt:vector size="134" baseType="lpstr">
      <vt:lpstr>Arial</vt:lpstr>
      <vt:lpstr>Arial</vt:lpstr>
      <vt:lpstr>Bahnschrift</vt:lpstr>
      <vt:lpstr>Bahnschrift Light Condensed</vt:lpstr>
      <vt:lpstr>Calibri</vt:lpstr>
      <vt:lpstr>Calibri Light</vt:lpstr>
      <vt:lpstr>Charter</vt:lpstr>
      <vt:lpstr>Dialog Light</vt:lpstr>
      <vt:lpstr>Graphik Web</vt:lpstr>
      <vt:lpstr>Roboto</vt:lpstr>
      <vt:lpstr>Rubik</vt:lpstr>
      <vt:lpstr>Office Theme</vt:lpstr>
      <vt:lpstr>Seguridad en los centros educativos</vt:lpstr>
      <vt:lpstr>¿Cómo es la seguridad en mi centro?</vt:lpstr>
      <vt:lpstr>Cita</vt:lpstr>
      <vt:lpstr>¿Quién de vosotros pincha en enlaces desconocidos?</vt:lpstr>
      <vt:lpstr>¿Quién ha cargado su móvil en un cargador público?</vt:lpstr>
      <vt:lpstr>Dos focos</vt:lpstr>
      <vt:lpstr>Organización</vt:lpstr>
      <vt:lpstr>1. Soportes</vt:lpstr>
      <vt:lpstr>Establecer usuarios diferenciados en ordenadores compartidos.</vt:lpstr>
      <vt:lpstr>Actualización de equipos.</vt:lpstr>
      <vt:lpstr> Configuración del antivirus</vt:lpstr>
      <vt:lpstr>2. Navegación y redes</vt:lpstr>
      <vt:lpstr>VPN del navegador OPERA</vt:lpstr>
      <vt:lpstr>Todos los navegadores tienen la opción de navegación oculta o segura.</vt:lpstr>
      <vt:lpstr>RESUMEN</vt:lpstr>
      <vt:lpstr>Escuelas conectadas.  Existen 4 redes diferenciadas por usuarios: </vt:lpstr>
      <vt:lpstr>TAREA: Have I been pwned?</vt:lpstr>
      <vt:lpstr>¿Cuenta vulnerada?</vt:lpstr>
      <vt:lpstr>Consejos para gestionar cuentas y contraseñas</vt:lpstr>
      <vt:lpstr>Comprueba tus contraseñas</vt:lpstr>
      <vt:lpstr>¿Alguien ha comprobado que la web a la que os hemos mandado es segura? </vt:lpstr>
      <vt:lpstr>3. Comunicación segura</vt:lpstr>
      <vt:lpstr>Presentación de PowerPoint</vt:lpstr>
      <vt:lpstr>Configuración avanzada (Opciones más útiles)</vt:lpstr>
      <vt:lpstr>Tarea 1</vt:lpstr>
      <vt:lpstr>Tarea 2</vt:lpstr>
      <vt:lpstr>Tarea 3</vt:lpstr>
      <vt:lpstr>Tarea 4</vt:lpstr>
      <vt:lpstr>Tarea 5</vt:lpstr>
      <vt:lpstr>Tarea 6</vt:lpstr>
      <vt:lpstr>Tarea 7</vt:lpstr>
      <vt:lpstr>Calendario</vt:lpstr>
      <vt:lpstr>Calendario</vt:lpstr>
      <vt:lpstr>Tarea 8</vt:lpstr>
      <vt:lpstr>Usuarios</vt:lpstr>
      <vt:lpstr>Presentación de PowerPoint</vt:lpstr>
      <vt:lpstr>Presentación de PowerPoint</vt:lpstr>
      <vt:lpstr>Presentación de PowerPoint</vt:lpstr>
      <vt:lpstr>Creación y gestión de equipos</vt:lpstr>
      <vt:lpstr>Gestionar equipos y canales</vt:lpstr>
      <vt:lpstr>Comunicación. Chat, publicaciones y reuniones</vt:lpstr>
      <vt:lpstr>Reuniones: desde chat, desde el calendario …</vt:lpstr>
      <vt:lpstr>CREAR y asignar TAREAS;  ocultar el nombre de los alumnos.</vt:lpstr>
      <vt:lpstr>Bloc de notas de clase  </vt:lpstr>
      <vt:lpstr>Tarea 9</vt:lpstr>
      <vt:lpstr>Tarea 10</vt:lpstr>
      <vt:lpstr>Tarea 11</vt:lpstr>
      <vt:lpstr>Tarea 12</vt:lpstr>
      <vt:lpstr>Tarea 13</vt:lpstr>
      <vt:lpstr>Sesión 2</vt:lpstr>
      <vt:lpstr>4. Documentos y contenidos digitales</vt:lpstr>
      <vt:lpstr>Microsoft 365</vt:lpstr>
      <vt:lpstr>Consulta y gestiona tus licencias en:  Archivo/cuenta/administrar cuenta/suscripciones/aplicaciones y dispositivos</vt:lpstr>
      <vt:lpstr>Presentación de PowerPoint</vt:lpstr>
      <vt:lpstr>Presentación de PowerPoint</vt:lpstr>
      <vt:lpstr>Solicitar archivos</vt:lpstr>
      <vt:lpstr>Seguridad en los archivos confidenciales</vt:lpstr>
      <vt:lpstr>Tareas OneDrive</vt:lpstr>
      <vt:lpstr>Tarea _</vt:lpstr>
      <vt:lpstr>Tarea _</vt:lpstr>
      <vt:lpstr>Tarea _</vt:lpstr>
      <vt:lpstr>¿Cómo proteger mis contenidos digitales?</vt:lpstr>
      <vt:lpstr>Creative Commons</vt:lpstr>
      <vt:lpstr>Presentación de PowerPoint</vt:lpstr>
      <vt:lpstr>¿Qué hacer con un contenido digital?</vt:lpstr>
      <vt:lpstr>Copias de seguridad.</vt:lpstr>
      <vt:lpstr>Firma digital</vt:lpstr>
      <vt:lpstr>Firma de documentos</vt:lpstr>
      <vt:lpstr>REDES SOCIALES</vt:lpstr>
      <vt:lpstr>Configurar la privacidad </vt:lpstr>
      <vt:lpstr>Conceptos y riesgos en la red.</vt:lpstr>
      <vt:lpstr>NETIQUETAS: Civismo en Internet</vt:lpstr>
      <vt:lpstr>NETIQUETAS BÁSICAS</vt:lpstr>
      <vt:lpstr>NETIQUETAS BÁSICAS</vt:lpstr>
      <vt:lpstr>NETIQUETAS BÁSICAS</vt:lpstr>
      <vt:lpstr>NETIQUETAS BÁSICAS</vt:lpstr>
      <vt:lpstr>NETIQUETAS BÁSICAS</vt:lpstr>
      <vt:lpstr>Grooming. Cómo detectarlo</vt:lpstr>
      <vt:lpstr>Presentación de PowerPoint</vt:lpstr>
      <vt:lpstr>Presentación de PowerPoint</vt:lpstr>
      <vt:lpstr>Fake News</vt:lpstr>
      <vt:lpstr>Adicción/Vamping</vt:lpstr>
      <vt:lpstr>Phising</vt:lpstr>
      <vt:lpstr>Presentación de PowerPoint</vt:lpstr>
      <vt:lpstr>¿Cómo detectar el Phising?</vt:lpstr>
      <vt:lpstr>Cyberacoso</vt:lpstr>
      <vt:lpstr>¿Cómo afecta el uso de las redes a los adolescentes?</vt:lpstr>
      <vt:lpstr>Problemas:</vt:lpstr>
      <vt:lpstr>Presentación de PowerPoint</vt:lpstr>
      <vt:lpstr>Presentación de PowerPoint</vt:lpstr>
      <vt:lpstr>Presentación de PowerPoint</vt:lpstr>
      <vt:lpstr>Presentación de PowerPoint</vt:lpstr>
      <vt:lpstr>Presentación de PowerPoint</vt:lpstr>
      <vt:lpstr>¿Qué podemos hacer?</vt:lpstr>
      <vt:lpstr>Prácticas que podemos proponer:  </vt:lpstr>
      <vt:lpstr>Sexting</vt:lpstr>
      <vt:lpstr>Presentación de PowerPoint</vt:lpstr>
      <vt:lpstr>Riesgos</vt:lpstr>
      <vt:lpstr>¿Cómo prevenirlo?</vt:lpstr>
      <vt:lpstr>Presentación de PowerPoint</vt:lpstr>
      <vt:lpstr> Establecer un protocolo a nivel de centro para saber que podemos hacer en estos casos. </vt:lpstr>
      <vt:lpstr>Suplantación de identidad</vt:lpstr>
      <vt:lpstr>Huella digital</vt:lpstr>
      <vt:lpstr>Sesión 3</vt:lpstr>
      <vt:lpstr>Actividades para los alumnos</vt:lpstr>
      <vt:lpstr>Taller-1: Tus dispositivos almacenan mucha información privada ¿Te has parado a pensarlo?</vt:lpstr>
      <vt:lpstr>Taller- 2: ¿Por qué son tan importantes las contraseñas?</vt:lpstr>
      <vt:lpstr>Taller- 3: ¿Son suficientes las contraseñas?</vt:lpstr>
      <vt:lpstr>Presentación de PowerPoint</vt:lpstr>
      <vt:lpstr>Presentación de PowerPoint</vt:lpstr>
      <vt:lpstr>Presentación de PowerPoint</vt:lpstr>
      <vt:lpstr>Taller- 7: ¿Cómo puedo eliminar datos personales que aparecen en los resultados de un buscador?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Taller-17: No tengo claro para qué está utilizando mi hijo Internet, ¿qué puedo hacer?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DIEGO ESCRIBANO ANGULO</cp:lastModifiedBy>
  <cp:revision>2</cp:revision>
  <dcterms:created xsi:type="dcterms:W3CDTF">2023-02-23T07:40:16Z</dcterms:created>
  <dcterms:modified xsi:type="dcterms:W3CDTF">2023-04-19T10:47:48Z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0x0101001B6E0CB1D01A2742B1978A0F3DD5BFB6</vt:lpwstr>
  </property>
  <property fmtid="{D5CDD505-2E9C-101B-9397-08002B2CF9AE}" pid="3" name="MediaServiceImageTags">
    <vt:lpwstr/>
  </property>
</Properties>
</file>