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14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14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1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7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781" r:id="rId4"/>
    <p:sldMasterId id="2147483782" r:id="rId5"/>
    <p:sldMasterId id="2147483783" r:id="rId6"/>
    <p:sldMasterId id="2147483784" r:id="rId7"/>
    <p:sldMasterId id="2147483785" r:id="rId8"/>
    <p:sldMasterId id="2147483786" r:id="rId9"/>
    <p:sldMasterId id="2147483787" r:id="rId10"/>
    <p:sldMasterId id="2147483788" r:id="rId11"/>
    <p:sldMasterId id="2147483789" r:id="rId12"/>
    <p:sldMasterId id="2147483790" r:id="rId13"/>
    <p:sldMasterId id="2147483791" r:id="rId14"/>
    <p:sldMasterId id="2147483792" r:id="rId15"/>
    <p:sldMasterId id="2147483793" r:id="rId16"/>
    <p:sldMasterId id="2147483794" r:id="rId17"/>
  </p:sldMasterIdLst>
  <p:notesMasterIdLst>
    <p:notesMasterId r:id="rId18"/>
  </p:notes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FC50244-A9EB-429C-966C-9B06BAC3CA3C}">
  <a:tblStyle styleId="{EFC50244-A9EB-429C-966C-9B06BAC3CA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2.xml"/><Relationship Id="rId42" Type="http://schemas.openxmlformats.org/officeDocument/2006/relationships/slide" Target="slides/slide24.xml"/><Relationship Id="rId41" Type="http://schemas.openxmlformats.org/officeDocument/2006/relationships/slide" Target="slides/slide23.xml"/><Relationship Id="rId44" Type="http://schemas.openxmlformats.org/officeDocument/2006/relationships/slide" Target="slides/slide26.xml"/><Relationship Id="rId43" Type="http://schemas.openxmlformats.org/officeDocument/2006/relationships/slide" Target="slides/slide25.xml"/><Relationship Id="rId46" Type="http://schemas.openxmlformats.org/officeDocument/2006/relationships/slide" Target="slides/slide28.xml"/><Relationship Id="rId45" Type="http://schemas.openxmlformats.org/officeDocument/2006/relationships/slide" Target="slides/slide27.xml"/><Relationship Id="rId1" Type="http://schemas.openxmlformats.org/officeDocument/2006/relationships/theme" Target="theme/theme5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0.xml"/><Relationship Id="rId47" Type="http://schemas.openxmlformats.org/officeDocument/2006/relationships/slide" Target="slides/slide29.xml"/><Relationship Id="rId49" Type="http://schemas.openxmlformats.org/officeDocument/2006/relationships/slide" Target="slides/slide3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2" Type="http://schemas.openxmlformats.org/officeDocument/2006/relationships/slide" Target="slides/slide54.xml"/><Relationship Id="rId31" Type="http://schemas.openxmlformats.org/officeDocument/2006/relationships/slide" Target="slides/slide13.xml"/><Relationship Id="rId30" Type="http://schemas.openxmlformats.org/officeDocument/2006/relationships/slide" Target="slides/slide12.xml"/><Relationship Id="rId33" Type="http://schemas.openxmlformats.org/officeDocument/2006/relationships/slide" Target="slides/slide15.xml"/><Relationship Id="rId32" Type="http://schemas.openxmlformats.org/officeDocument/2006/relationships/slide" Target="slides/slide14.xml"/><Relationship Id="rId35" Type="http://schemas.openxmlformats.org/officeDocument/2006/relationships/slide" Target="slides/slide17.xml"/><Relationship Id="rId34" Type="http://schemas.openxmlformats.org/officeDocument/2006/relationships/slide" Target="slides/slide16.xml"/><Relationship Id="rId71" Type="http://schemas.openxmlformats.org/officeDocument/2006/relationships/slide" Target="slides/slide53.xml"/><Relationship Id="rId70" Type="http://schemas.openxmlformats.org/officeDocument/2006/relationships/slide" Target="slides/slide52.xml"/><Relationship Id="rId37" Type="http://schemas.openxmlformats.org/officeDocument/2006/relationships/slide" Target="slides/slide19.xml"/><Relationship Id="rId36" Type="http://schemas.openxmlformats.org/officeDocument/2006/relationships/slide" Target="slides/slide18.xml"/><Relationship Id="rId39" Type="http://schemas.openxmlformats.org/officeDocument/2006/relationships/slide" Target="slides/slide21.xml"/><Relationship Id="rId38" Type="http://schemas.openxmlformats.org/officeDocument/2006/relationships/slide" Target="slides/slide20.xml"/><Relationship Id="rId62" Type="http://schemas.openxmlformats.org/officeDocument/2006/relationships/slide" Target="slides/slide44.xml"/><Relationship Id="rId61" Type="http://schemas.openxmlformats.org/officeDocument/2006/relationships/slide" Target="slides/slide43.xml"/><Relationship Id="rId20" Type="http://schemas.openxmlformats.org/officeDocument/2006/relationships/slide" Target="slides/slide2.xml"/><Relationship Id="rId64" Type="http://schemas.openxmlformats.org/officeDocument/2006/relationships/slide" Target="slides/slide46.xml"/><Relationship Id="rId63" Type="http://schemas.openxmlformats.org/officeDocument/2006/relationships/slide" Target="slides/slide45.xml"/><Relationship Id="rId22" Type="http://schemas.openxmlformats.org/officeDocument/2006/relationships/slide" Target="slides/slide4.xml"/><Relationship Id="rId66" Type="http://schemas.openxmlformats.org/officeDocument/2006/relationships/slide" Target="slides/slide48.xml"/><Relationship Id="rId21" Type="http://schemas.openxmlformats.org/officeDocument/2006/relationships/slide" Target="slides/slide3.xml"/><Relationship Id="rId65" Type="http://schemas.openxmlformats.org/officeDocument/2006/relationships/slide" Target="slides/slide47.xml"/><Relationship Id="rId24" Type="http://schemas.openxmlformats.org/officeDocument/2006/relationships/slide" Target="slides/slide6.xml"/><Relationship Id="rId68" Type="http://schemas.openxmlformats.org/officeDocument/2006/relationships/slide" Target="slides/slide50.xml"/><Relationship Id="rId23" Type="http://schemas.openxmlformats.org/officeDocument/2006/relationships/slide" Target="slides/slide5.xml"/><Relationship Id="rId67" Type="http://schemas.openxmlformats.org/officeDocument/2006/relationships/slide" Target="slides/slide49.xml"/><Relationship Id="rId60" Type="http://schemas.openxmlformats.org/officeDocument/2006/relationships/slide" Target="slides/slide42.xml"/><Relationship Id="rId26" Type="http://schemas.openxmlformats.org/officeDocument/2006/relationships/slide" Target="slides/slide8.xml"/><Relationship Id="rId25" Type="http://schemas.openxmlformats.org/officeDocument/2006/relationships/slide" Target="slides/slide7.xml"/><Relationship Id="rId69" Type="http://schemas.openxmlformats.org/officeDocument/2006/relationships/slide" Target="slides/slide51.xml"/><Relationship Id="rId28" Type="http://schemas.openxmlformats.org/officeDocument/2006/relationships/slide" Target="slides/slide10.xml"/><Relationship Id="rId27" Type="http://schemas.openxmlformats.org/officeDocument/2006/relationships/slide" Target="slides/slide9.xml"/><Relationship Id="rId29" Type="http://schemas.openxmlformats.org/officeDocument/2006/relationships/slide" Target="slides/slide11.xml"/><Relationship Id="rId51" Type="http://schemas.openxmlformats.org/officeDocument/2006/relationships/slide" Target="slides/slide33.xml"/><Relationship Id="rId50" Type="http://schemas.openxmlformats.org/officeDocument/2006/relationships/slide" Target="slides/slide32.xml"/><Relationship Id="rId53" Type="http://schemas.openxmlformats.org/officeDocument/2006/relationships/slide" Target="slides/slide35.xml"/><Relationship Id="rId52" Type="http://schemas.openxmlformats.org/officeDocument/2006/relationships/slide" Target="slides/slide34.xml"/><Relationship Id="rId11" Type="http://schemas.openxmlformats.org/officeDocument/2006/relationships/slideMaster" Target="slideMasters/slideMaster8.xml"/><Relationship Id="rId55" Type="http://schemas.openxmlformats.org/officeDocument/2006/relationships/slide" Target="slides/slide37.xml"/><Relationship Id="rId10" Type="http://schemas.openxmlformats.org/officeDocument/2006/relationships/slideMaster" Target="slideMasters/slideMaster7.xml"/><Relationship Id="rId54" Type="http://schemas.openxmlformats.org/officeDocument/2006/relationships/slide" Target="slides/slide36.xml"/><Relationship Id="rId13" Type="http://schemas.openxmlformats.org/officeDocument/2006/relationships/slideMaster" Target="slideMasters/slideMaster10.xml"/><Relationship Id="rId57" Type="http://schemas.openxmlformats.org/officeDocument/2006/relationships/slide" Target="slides/slide39.xml"/><Relationship Id="rId12" Type="http://schemas.openxmlformats.org/officeDocument/2006/relationships/slideMaster" Target="slideMasters/slideMaster9.xml"/><Relationship Id="rId56" Type="http://schemas.openxmlformats.org/officeDocument/2006/relationships/slide" Target="slides/slide38.xml"/><Relationship Id="rId15" Type="http://schemas.openxmlformats.org/officeDocument/2006/relationships/slideMaster" Target="slideMasters/slideMaster12.xml"/><Relationship Id="rId59" Type="http://schemas.openxmlformats.org/officeDocument/2006/relationships/slide" Target="slides/slide41.xml"/><Relationship Id="rId14" Type="http://schemas.openxmlformats.org/officeDocument/2006/relationships/slideMaster" Target="slideMasters/slideMaster11.xml"/><Relationship Id="rId58" Type="http://schemas.openxmlformats.org/officeDocument/2006/relationships/slide" Target="slides/slide40.xml"/><Relationship Id="rId17" Type="http://schemas.openxmlformats.org/officeDocument/2006/relationships/slideMaster" Target="slideMasters/slideMaster14.xml"/><Relationship Id="rId16" Type="http://schemas.openxmlformats.org/officeDocument/2006/relationships/slideMaster" Target="slideMasters/slideMaster13.xml"/><Relationship Id="rId19" Type="http://schemas.openxmlformats.org/officeDocument/2006/relationships/slide" Target="slides/slide1.xml"/><Relationship Id="rId18" Type="http://schemas.openxmlformats.org/officeDocument/2006/relationships/notesMaster" Target="notesMasters/notesMaster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9e6fd730fc_0_47:notes"/>
          <p:cNvSpPr/>
          <p:nvPr>
            <p:ph idx="2" type="sldImg"/>
          </p:nvPr>
        </p:nvSpPr>
        <p:spPr>
          <a:xfrm>
            <a:off x="1180207" y="686405"/>
            <a:ext cx="4493400" cy="34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7" name="Google Shape;577;g19e6fd730fc_0_47:notes"/>
          <p:cNvSpPr txBox="1"/>
          <p:nvPr>
            <p:ph idx="1" type="body"/>
          </p:nvPr>
        </p:nvSpPr>
        <p:spPr>
          <a:xfrm>
            <a:off x="686097" y="4343702"/>
            <a:ext cx="5481300" cy="41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075" lIns="91075" spcFirstLastPara="1" rIns="91075" wrap="square" tIns="91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g19e6fd730fc_0_47:notes"/>
          <p:cNvSpPr txBox="1"/>
          <p:nvPr/>
        </p:nvSpPr>
        <p:spPr>
          <a:xfrm>
            <a:off x="3884612" y="8685211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075" lIns="91075" spcFirstLastPara="1" rIns="91075" wrap="square" tIns="91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0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2" name="Google Shape;652;p10:notes"/>
          <p:cNvSpPr/>
          <p:nvPr>
            <p:ph idx="2" type="sldImg"/>
          </p:nvPr>
        </p:nvSpPr>
        <p:spPr>
          <a:xfrm>
            <a:off x="1143000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9e6fd730fc_0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9e6fd730f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g19e6fd730fc_0_29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 b="0"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8" name="Google Shape;6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21f29d4b2e_0_465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g121f29d4b2e_0_465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21f29d4b2e_0_470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679" name="Google Shape;679;g121f29d4b2e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21f29d4b2e_0_474:notes"/>
          <p:cNvSpPr/>
          <p:nvPr>
            <p:ph idx="2" type="sldImg"/>
          </p:nvPr>
        </p:nvSpPr>
        <p:spPr>
          <a:xfrm>
            <a:off x="381288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684" name="Google Shape;684;g121f29d4b2e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21f29d4b2e_0_231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6" name="Google Shape;696;g121f29d4b2e_0_231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11e5412beea_0_491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9" name="Google Shape;709;g11e5412beea_0_491:notes"/>
          <p:cNvSpPr/>
          <p:nvPr>
            <p:ph idx="2" type="sldImg"/>
          </p:nvPr>
        </p:nvSpPr>
        <p:spPr>
          <a:xfrm>
            <a:off x="1143000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21f29d4b2e_0_647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1" name="Google Shape;721;g121f29d4b2e_0_647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1e5412beea_0_652:notes"/>
          <p:cNvSpPr/>
          <p:nvPr>
            <p:ph idx="2" type="sldImg"/>
          </p:nvPr>
        </p:nvSpPr>
        <p:spPr>
          <a:xfrm>
            <a:off x="1143000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9" name="Google Shape;739;g11e5412beea_0_652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0" name="Google Shape;740;g11e5412beea_0_652:notes"/>
          <p:cNvSpPr txBox="1"/>
          <p:nvPr>
            <p:ph idx="12" type="sldNum"/>
          </p:nvPr>
        </p:nvSpPr>
        <p:spPr>
          <a:xfrm>
            <a:off x="3884612" y="8685212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768a5360e4_1_1604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g1768a5360e4_1_1604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20:notes"/>
          <p:cNvSpPr/>
          <p:nvPr>
            <p:ph idx="2" type="sldImg"/>
          </p:nvPr>
        </p:nvSpPr>
        <p:spPr>
          <a:xfrm>
            <a:off x="1143000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752" name="Google Shape;752;p20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3" name="Google Shape;753;p20:notes"/>
          <p:cNvSpPr txBox="1"/>
          <p:nvPr>
            <p:ph idx="12" type="sldNum"/>
          </p:nvPr>
        </p:nvSpPr>
        <p:spPr>
          <a:xfrm>
            <a:off x="3884612" y="8685212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1270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11e5412beea_0_1057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1" name="Google Shape;761;g11e5412beea_0_1057:notes"/>
          <p:cNvSpPr/>
          <p:nvPr>
            <p:ph idx="2" type="sldImg"/>
          </p:nvPr>
        </p:nvSpPr>
        <p:spPr>
          <a:xfrm>
            <a:off x="1143000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768a5360e4_1_1576:notes"/>
          <p:cNvSpPr/>
          <p:nvPr/>
        </p:nvSpPr>
        <p:spPr>
          <a:xfrm>
            <a:off x="3884760" y="0"/>
            <a:ext cx="29664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g1768a5360e4_1_1576:notes"/>
          <p:cNvSpPr/>
          <p:nvPr/>
        </p:nvSpPr>
        <p:spPr>
          <a:xfrm>
            <a:off x="1143000" y="685800"/>
            <a:ext cx="4571400" cy="3428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g1768a5360e4_1_1576:notes"/>
          <p:cNvSpPr/>
          <p:nvPr/>
        </p:nvSpPr>
        <p:spPr>
          <a:xfrm>
            <a:off x="685800" y="4343400"/>
            <a:ext cx="5485800" cy="4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g1768a5360e4_1_1576:notes"/>
          <p:cNvSpPr txBox="1"/>
          <p:nvPr>
            <p:ph idx="1" type="body"/>
          </p:nvPr>
        </p:nvSpPr>
        <p:spPr>
          <a:xfrm>
            <a:off x="685800" y="4343400"/>
            <a:ext cx="5481000" cy="41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g1768a5360e4_1_15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5" name="Google Shape;785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1768a5360e4_1_1182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1768a5360e4_1_1182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g1768a5360e4_1_1182:notes"/>
          <p:cNvSpPr txBox="1"/>
          <p:nvPr>
            <p:ph idx="12" type="sldNum"/>
          </p:nvPr>
        </p:nvSpPr>
        <p:spPr>
          <a:xfrm>
            <a:off x="3884612" y="8685211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1768a5360e4_1_1193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1768a5360e4_1_1193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g1768a5360e4_1_1193:notes"/>
          <p:cNvSpPr txBox="1"/>
          <p:nvPr>
            <p:ph idx="12" type="sldNum"/>
          </p:nvPr>
        </p:nvSpPr>
        <p:spPr>
          <a:xfrm>
            <a:off x="3884612" y="8685211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768a5360e4_1_1206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1768a5360e4_1_1206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g1768a5360e4_1_1206:notes"/>
          <p:cNvSpPr txBox="1"/>
          <p:nvPr>
            <p:ph idx="12" type="sldNum"/>
          </p:nvPr>
        </p:nvSpPr>
        <p:spPr>
          <a:xfrm>
            <a:off x="3884612" y="8685211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866caa7f05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866caa7f0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866caa7f05_0_27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g1866caa7f05_0_27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1768a5360e4_1_1219:notes"/>
          <p:cNvSpPr txBox="1"/>
          <p:nvPr>
            <p:ph idx="1" type="body"/>
          </p:nvPr>
        </p:nvSpPr>
        <p:spPr>
          <a:xfrm>
            <a:off x="686097" y="4343702"/>
            <a:ext cx="54813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g1768a5360e4_1_1219:notes"/>
          <p:cNvSpPr/>
          <p:nvPr>
            <p:ph idx="2" type="sldImg"/>
          </p:nvPr>
        </p:nvSpPr>
        <p:spPr>
          <a:xfrm>
            <a:off x="1180207" y="686405"/>
            <a:ext cx="4493400" cy="34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21f29d4b2e_0_77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593" name="Google Shape;593;g121f29d4b2e_0_77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4" name="Google Shape;594;g121f29d4b2e_0_77:notes"/>
          <p:cNvSpPr txBox="1"/>
          <p:nvPr>
            <p:ph idx="12" type="sldNum"/>
          </p:nvPr>
        </p:nvSpPr>
        <p:spPr>
          <a:xfrm>
            <a:off x="3884612" y="8685212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127000" lvl="0" marL="215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/>
          </a:p>
          <a:p>
            <a:pPr indent="8890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/>
          </a:p>
          <a:p>
            <a:pPr indent="8890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/>
          </a:p>
          <a:p>
            <a:pPr indent="8890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/>
          </a:p>
          <a:p>
            <a:pPr indent="8890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/>
          </a:p>
          <a:p>
            <a:pPr indent="889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1768a5360e4_1_1224:notes"/>
          <p:cNvSpPr txBox="1"/>
          <p:nvPr>
            <p:ph idx="1" type="body"/>
          </p:nvPr>
        </p:nvSpPr>
        <p:spPr>
          <a:xfrm>
            <a:off x="686097" y="4343702"/>
            <a:ext cx="54813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g1768a5360e4_1_1224:notes"/>
          <p:cNvSpPr/>
          <p:nvPr>
            <p:ph idx="2" type="sldImg"/>
          </p:nvPr>
        </p:nvSpPr>
        <p:spPr>
          <a:xfrm>
            <a:off x="1180207" y="686405"/>
            <a:ext cx="4493400" cy="34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1768a5360e4_1_1232:notes"/>
          <p:cNvSpPr txBox="1"/>
          <p:nvPr/>
        </p:nvSpPr>
        <p:spPr>
          <a:xfrm>
            <a:off x="3884612" y="0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g1768a5360e4_1_1232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g1768a5360e4_1_1232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g1768a5360e4_1_1232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863" name="Google Shape;863;g1768a5360e4_1_1232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768a5360e4_1_1248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1768a5360e4_1_1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768a5360e4_1_1252:notes"/>
          <p:cNvSpPr/>
          <p:nvPr>
            <p:ph idx="2" type="sldImg"/>
          </p:nvPr>
        </p:nvSpPr>
        <p:spPr>
          <a:xfrm>
            <a:off x="1143213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3" name="Google Shape;883;g1768a5360e4_1_1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1768a5360e4_1_1257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9" name="Google Shape;889;g1768a5360e4_1_1257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0" name="Google Shape;890;g1768a5360e4_1_1257:notes"/>
          <p:cNvSpPr txBox="1"/>
          <p:nvPr>
            <p:ph idx="12" type="sldNum"/>
          </p:nvPr>
        </p:nvSpPr>
        <p:spPr>
          <a:xfrm>
            <a:off x="3884612" y="8685212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1768a5360e4_1_1265:notes"/>
          <p:cNvSpPr txBox="1"/>
          <p:nvPr/>
        </p:nvSpPr>
        <p:spPr>
          <a:xfrm>
            <a:off x="3884612" y="0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g1768a5360e4_1_1265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cap="rnd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g1768a5360e4_1_1265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g1768a5360e4_1_1265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901" name="Google Shape;901;g1768a5360e4_1_1265:notes"/>
          <p:cNvSpPr/>
          <p:nvPr>
            <p:ph idx="2" type="sldImg"/>
          </p:nvPr>
        </p:nvSpPr>
        <p:spPr>
          <a:xfrm>
            <a:off x="1143022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1768a5360e4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1768a5360e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768a5360e4_2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768a5360e4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1768a5360e4_1_1274:notes"/>
          <p:cNvSpPr/>
          <p:nvPr/>
        </p:nvSpPr>
        <p:spPr>
          <a:xfrm>
            <a:off x="3884760" y="0"/>
            <a:ext cx="29664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g1768a5360e4_1_1274:notes"/>
          <p:cNvSpPr/>
          <p:nvPr/>
        </p:nvSpPr>
        <p:spPr>
          <a:xfrm>
            <a:off x="1143000" y="685800"/>
            <a:ext cx="4571400" cy="3428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g1768a5360e4_1_1274:notes"/>
          <p:cNvSpPr/>
          <p:nvPr/>
        </p:nvSpPr>
        <p:spPr>
          <a:xfrm>
            <a:off x="685800" y="4343400"/>
            <a:ext cx="5485800" cy="4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g1768a5360e4_1_1274:notes"/>
          <p:cNvSpPr txBox="1"/>
          <p:nvPr>
            <p:ph idx="1" type="body"/>
          </p:nvPr>
        </p:nvSpPr>
        <p:spPr>
          <a:xfrm>
            <a:off x="685800" y="4343400"/>
            <a:ext cx="5481000" cy="41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g1768a5360e4_1_12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1768a5360e4_1_128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1768a5360e4_1_1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3:notes"/>
          <p:cNvSpPr/>
          <p:nvPr/>
        </p:nvSpPr>
        <p:spPr>
          <a:xfrm>
            <a:off x="1143000" y="685800"/>
            <a:ext cx="4571279" cy="342828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:notes"/>
          <p:cNvSpPr/>
          <p:nvPr/>
        </p:nvSpPr>
        <p:spPr>
          <a:xfrm>
            <a:off x="685800" y="4343400"/>
            <a:ext cx="5485679" cy="41140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1" i="0" lang="e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:notes"/>
          <p:cNvSpPr txBox="1"/>
          <p:nvPr>
            <p:ph idx="1" type="body"/>
          </p:nvPr>
        </p:nvSpPr>
        <p:spPr>
          <a:xfrm>
            <a:off x="685800" y="4343400"/>
            <a:ext cx="5481000" cy="4109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1768a5360e4_1_1288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g1768a5360e4_1_1288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1768a5360e4_1_1296:notes"/>
          <p:cNvSpPr txBox="1"/>
          <p:nvPr>
            <p:ph idx="1" type="body"/>
          </p:nvPr>
        </p:nvSpPr>
        <p:spPr>
          <a:xfrm>
            <a:off x="686097" y="4343702"/>
            <a:ext cx="54813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g1768a5360e4_1_1296:notes"/>
          <p:cNvSpPr/>
          <p:nvPr>
            <p:ph idx="2" type="sldImg"/>
          </p:nvPr>
        </p:nvSpPr>
        <p:spPr>
          <a:xfrm>
            <a:off x="1180207" y="686405"/>
            <a:ext cx="4493400" cy="34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1768a5360e4_1_130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1768a5360e4_1_1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1768a5360e4_1_1305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962" name="Google Shape;962;g1768a5360e4_1_1305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63" name="Google Shape;963;g1768a5360e4_1_1305:notes"/>
          <p:cNvSpPr txBox="1"/>
          <p:nvPr>
            <p:ph idx="12" type="sldNum"/>
          </p:nvPr>
        </p:nvSpPr>
        <p:spPr>
          <a:xfrm>
            <a:off x="3884612" y="8685212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127000" lvl="0" marL="215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1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/>
          </a:p>
          <a:p>
            <a:pPr indent="88900" lvl="2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/>
          </a:p>
          <a:p>
            <a:pPr indent="88900" lvl="3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/>
          </a:p>
          <a:p>
            <a:pPr indent="8890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/>
          </a:p>
          <a:p>
            <a:pPr indent="8890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88900" lvl="4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t/>
            </a:r>
            <a:endParaRPr/>
          </a:p>
          <a:p>
            <a:pPr indent="889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1768a5360e4_1_1311:notes"/>
          <p:cNvSpPr txBox="1"/>
          <p:nvPr>
            <p:ph idx="1" type="body"/>
          </p:nvPr>
        </p:nvSpPr>
        <p:spPr>
          <a:xfrm>
            <a:off x="686097" y="4343702"/>
            <a:ext cx="54813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g1768a5360e4_1_1311:notes"/>
          <p:cNvSpPr/>
          <p:nvPr>
            <p:ph idx="2" type="sldImg"/>
          </p:nvPr>
        </p:nvSpPr>
        <p:spPr>
          <a:xfrm>
            <a:off x="1180207" y="686405"/>
            <a:ext cx="4493400" cy="34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1768a5360e4_1_1316:notes"/>
          <p:cNvSpPr txBox="1"/>
          <p:nvPr>
            <p:ph idx="1" type="body"/>
          </p:nvPr>
        </p:nvSpPr>
        <p:spPr>
          <a:xfrm>
            <a:off x="686097" y="4343702"/>
            <a:ext cx="54813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g1768a5360e4_1_1316:notes"/>
          <p:cNvSpPr/>
          <p:nvPr>
            <p:ph idx="2" type="sldImg"/>
          </p:nvPr>
        </p:nvSpPr>
        <p:spPr>
          <a:xfrm>
            <a:off x="1180207" y="686405"/>
            <a:ext cx="4493400" cy="34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1768a5360e4_1_1320:notes"/>
          <p:cNvSpPr txBox="1"/>
          <p:nvPr>
            <p:ph idx="1" type="body"/>
          </p:nvPr>
        </p:nvSpPr>
        <p:spPr>
          <a:xfrm>
            <a:off x="686097" y="4343702"/>
            <a:ext cx="54813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0" name="Google Shape;980;g1768a5360e4_1_1320:notes"/>
          <p:cNvSpPr/>
          <p:nvPr>
            <p:ph idx="2" type="sldImg"/>
          </p:nvPr>
        </p:nvSpPr>
        <p:spPr>
          <a:xfrm>
            <a:off x="1180207" y="686405"/>
            <a:ext cx="4493400" cy="34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768a5360e4_1_1325:notes"/>
          <p:cNvSpPr txBox="1"/>
          <p:nvPr>
            <p:ph idx="1" type="body"/>
          </p:nvPr>
        </p:nvSpPr>
        <p:spPr>
          <a:xfrm>
            <a:off x="686097" y="4343702"/>
            <a:ext cx="54813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g1768a5360e4_1_1325:notes"/>
          <p:cNvSpPr/>
          <p:nvPr>
            <p:ph idx="2" type="sldImg"/>
          </p:nvPr>
        </p:nvSpPr>
        <p:spPr>
          <a:xfrm>
            <a:off x="1180207" y="686405"/>
            <a:ext cx="4493400" cy="34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1768a5360e4_1_1330:notes"/>
          <p:cNvSpPr txBox="1"/>
          <p:nvPr>
            <p:ph idx="1" type="body"/>
          </p:nvPr>
        </p:nvSpPr>
        <p:spPr>
          <a:xfrm>
            <a:off x="686097" y="4343702"/>
            <a:ext cx="54813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g1768a5360e4_1_1330:notes"/>
          <p:cNvSpPr/>
          <p:nvPr>
            <p:ph idx="2" type="sldImg"/>
          </p:nvPr>
        </p:nvSpPr>
        <p:spPr>
          <a:xfrm>
            <a:off x="1180207" y="686405"/>
            <a:ext cx="4493400" cy="34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1768a5360e4_1_1335:notes"/>
          <p:cNvSpPr txBox="1"/>
          <p:nvPr>
            <p:ph idx="1" type="body"/>
          </p:nvPr>
        </p:nvSpPr>
        <p:spPr>
          <a:xfrm>
            <a:off x="686097" y="4343702"/>
            <a:ext cx="5481300" cy="410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g1768a5360e4_1_1335:notes"/>
          <p:cNvSpPr/>
          <p:nvPr>
            <p:ph idx="2" type="sldImg"/>
          </p:nvPr>
        </p:nvSpPr>
        <p:spPr>
          <a:xfrm>
            <a:off x="1180207" y="686405"/>
            <a:ext cx="4493400" cy="3423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1768a5360e4_1_1340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g1768a5360e4_1_1340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1768a5360e4_1_1351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6" name="Google Shape;1016;g1768a5360e4_1_1351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1768a5360e4_1_13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1768a5360e4_1_1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7" name="Google Shape;1027;g1768a5360e4_1_1365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"/>
              <a:t>‹#›</a:t>
            </a:fld>
            <a:endParaRPr b="0" sz="14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19e6fd730fc_0_0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g19e6fd730fc_0_0:notes"/>
          <p:cNvSpPr/>
          <p:nvPr>
            <p:ph idx="2" type="sldImg"/>
          </p:nvPr>
        </p:nvSpPr>
        <p:spPr>
          <a:xfrm>
            <a:off x="1143013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12a7a0dc893_0_0:notes"/>
          <p:cNvSpPr/>
          <p:nvPr/>
        </p:nvSpPr>
        <p:spPr>
          <a:xfrm>
            <a:off x="3884760" y="0"/>
            <a:ext cx="29664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g12a7a0dc893_0_0:notes"/>
          <p:cNvSpPr/>
          <p:nvPr/>
        </p:nvSpPr>
        <p:spPr>
          <a:xfrm>
            <a:off x="1143000" y="685800"/>
            <a:ext cx="4571400" cy="3428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g12a7a0dc893_0_0:notes"/>
          <p:cNvSpPr/>
          <p:nvPr/>
        </p:nvSpPr>
        <p:spPr>
          <a:xfrm>
            <a:off x="685800" y="4343400"/>
            <a:ext cx="5485800" cy="4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g12a7a0dc893_0_0:notes"/>
          <p:cNvSpPr txBox="1"/>
          <p:nvPr>
            <p:ph idx="1" type="body"/>
          </p:nvPr>
        </p:nvSpPr>
        <p:spPr>
          <a:xfrm>
            <a:off x="685800" y="4343400"/>
            <a:ext cx="5481000" cy="41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g12a7a0dc893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4" name="Google Shape;6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9" name="Google Shape;629;p8:notes"/>
          <p:cNvSpPr/>
          <p:nvPr>
            <p:ph idx="2" type="sldImg"/>
          </p:nvPr>
        </p:nvSpPr>
        <p:spPr>
          <a:xfrm>
            <a:off x="1143000" y="685800"/>
            <a:ext cx="45672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:notes"/>
          <p:cNvSpPr txBox="1"/>
          <p:nvPr>
            <p:ph idx="1" type="body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7" name="Google Shape;637;p9:notes"/>
          <p:cNvSpPr/>
          <p:nvPr>
            <p:ph idx="2" type="sldImg"/>
          </p:nvPr>
        </p:nvSpPr>
        <p:spPr>
          <a:xfrm>
            <a:off x="1144588" y="685800"/>
            <a:ext cx="4565700" cy="34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12600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e5412bee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g11e5412be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type="title"/>
          </p:nvPr>
        </p:nvSpPr>
        <p:spPr>
          <a:xfrm>
            <a:off x="457200" y="273600"/>
            <a:ext cx="8229239" cy="114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457200" y="1604520"/>
            <a:ext cx="4015800" cy="1896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11"/>
          <p:cNvSpPr txBox="1"/>
          <p:nvPr>
            <p:ph idx="2" type="body"/>
          </p:nvPr>
        </p:nvSpPr>
        <p:spPr>
          <a:xfrm>
            <a:off x="4674239" y="1604520"/>
            <a:ext cx="4015800" cy="1896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11"/>
          <p:cNvSpPr txBox="1"/>
          <p:nvPr>
            <p:ph idx="3" type="body"/>
          </p:nvPr>
        </p:nvSpPr>
        <p:spPr>
          <a:xfrm>
            <a:off x="457200" y="3682080"/>
            <a:ext cx="8229239" cy="1896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1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7" name="Google Shape;437;p111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5">
  <p:cSld name="Blank 5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13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2" name="Google Shape;442;p113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 only" type="objOnly">
  <p:cSld name="OBJECT_ONLY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4"/>
          <p:cNvSpPr txBox="1"/>
          <p:nvPr>
            <p:ph idx="10" type="dt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5" name="Google Shape;445;p11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6" name="Google Shape;446;p114"/>
          <p:cNvSpPr txBox="1"/>
          <p:nvPr>
            <p:ph idx="12" type="sldNum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2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15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449" name="Google Shape;449;p115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0" name="Google Shape;450;p115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BLANK_4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16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3" name="Google Shape;453;p116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_3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17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6" name="Google Shape;456;p117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•"/>
              <a:defRPr b="0" i="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–"/>
              <a:defRPr b="0" i="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7" name="Google Shape;457;p117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1" marL="457200" rtl="0" algn="l">
              <a:spcBef>
                <a:spcPts val="0"/>
              </a:spcBef>
              <a:spcAft>
                <a:spcPts val="0"/>
              </a:spcAft>
              <a:buFont typeface="Courier New"/>
              <a:buNone/>
            </a:pPr>
            <a:r>
              <a:t/>
            </a:r>
            <a:endParaRPr/>
          </a:p>
          <a:p>
            <a:pPr indent="88900" lvl="2" marL="914400" rtl="0" algn="l">
              <a:spcBef>
                <a:spcPts val="0"/>
              </a:spcBef>
              <a:spcAft>
                <a:spcPts val="0"/>
              </a:spcAft>
              <a:buFont typeface="Noto Sans Symbols"/>
              <a:buNone/>
            </a:pPr>
            <a:r>
              <a:t/>
            </a:r>
            <a:endParaRPr/>
          </a:p>
          <a:p>
            <a:pPr indent="8890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18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60" name="Google Shape;460;p118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61" name="Google Shape;461;p1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19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64" name="Google Shape;464;p1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2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7" name="Google Shape;467;p12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8" name="Google Shape;468;p1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/>
          <p:nvPr>
            <p:ph type="title"/>
          </p:nvPr>
        </p:nvSpPr>
        <p:spPr>
          <a:xfrm>
            <a:off x="457200" y="273600"/>
            <a:ext cx="8229239" cy="114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" name="Google Shape;45;p12"/>
          <p:cNvSpPr txBox="1"/>
          <p:nvPr>
            <p:ph idx="1" type="body"/>
          </p:nvPr>
        </p:nvSpPr>
        <p:spPr>
          <a:xfrm>
            <a:off x="457200" y="1604520"/>
            <a:ext cx="8229239" cy="1896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12"/>
          <p:cNvSpPr txBox="1"/>
          <p:nvPr>
            <p:ph idx="2" type="body"/>
          </p:nvPr>
        </p:nvSpPr>
        <p:spPr>
          <a:xfrm>
            <a:off x="457200" y="3682080"/>
            <a:ext cx="8229239" cy="1896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1" name="Google Shape;471;p121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2" name="Google Shape;472;p121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3" name="Google Shape;473;p12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2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6" name="Google Shape;476;p1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23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79" name="Google Shape;479;p123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0" name="Google Shape;480;p1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24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83" name="Google Shape;483;p1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25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25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7" name="Google Shape;487;p125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8" name="Google Shape;488;p125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9" name="Google Shape;489;p1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26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2" name="Google Shape;492;p1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27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5" name="Google Shape;495;p127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6" name="Google Shape;496;p1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Content">
  <p:cSld name="1_Title, Content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28"/>
          <p:cNvSpPr txBox="1"/>
          <p:nvPr>
            <p:ph type="title"/>
          </p:nvPr>
        </p:nvSpPr>
        <p:spPr>
          <a:xfrm>
            <a:off x="457200" y="746710"/>
            <a:ext cx="82245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9" name="Google Shape;499;p128"/>
          <p:cNvSpPr txBox="1"/>
          <p:nvPr>
            <p:ph idx="1" type="body"/>
          </p:nvPr>
        </p:nvSpPr>
        <p:spPr>
          <a:xfrm>
            <a:off x="457200" y="1600200"/>
            <a:ext cx="82245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31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8" name="Google Shape;508;p131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 txBox="1"/>
          <p:nvPr>
            <p:ph type="title"/>
          </p:nvPr>
        </p:nvSpPr>
        <p:spPr>
          <a:xfrm>
            <a:off x="457200" y="273600"/>
            <a:ext cx="8229239" cy="114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9" name="Google Shape;49;p13"/>
          <p:cNvSpPr txBox="1"/>
          <p:nvPr>
            <p:ph idx="1" type="body"/>
          </p:nvPr>
        </p:nvSpPr>
        <p:spPr>
          <a:xfrm>
            <a:off x="457200" y="1604520"/>
            <a:ext cx="4015800" cy="1896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13"/>
          <p:cNvSpPr txBox="1"/>
          <p:nvPr>
            <p:ph idx="2" type="body"/>
          </p:nvPr>
        </p:nvSpPr>
        <p:spPr>
          <a:xfrm>
            <a:off x="4674239" y="1604520"/>
            <a:ext cx="4015800" cy="1896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13"/>
          <p:cNvSpPr txBox="1"/>
          <p:nvPr>
            <p:ph idx="3" type="body"/>
          </p:nvPr>
        </p:nvSpPr>
        <p:spPr>
          <a:xfrm>
            <a:off x="4674239" y="3682080"/>
            <a:ext cx="4015800" cy="1896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4" type="body"/>
          </p:nvPr>
        </p:nvSpPr>
        <p:spPr>
          <a:xfrm>
            <a:off x="457200" y="3682080"/>
            <a:ext cx="4015800" cy="1896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32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None/>
              <a:defRPr b="0" i="0" sz="36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1" name="Google Shape;511;p132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33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4" name="Google Shape;514;p133"/>
          <p:cNvSpPr txBox="1"/>
          <p:nvPr>
            <p:ph idx="1" type="subTitle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4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7" name="Google Shape;517;p134"/>
          <p:cNvSpPr txBox="1"/>
          <p:nvPr>
            <p:ph idx="1" type="body"/>
          </p:nvPr>
        </p:nvSpPr>
        <p:spPr>
          <a:xfrm>
            <a:off x="457200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8" name="Google Shape;518;p134"/>
          <p:cNvSpPr txBox="1"/>
          <p:nvPr>
            <p:ph idx="2" type="body"/>
          </p:nvPr>
        </p:nvSpPr>
        <p:spPr>
          <a:xfrm>
            <a:off x="4674239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35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36"/>
          <p:cNvSpPr txBox="1"/>
          <p:nvPr>
            <p:ph idx="1" type="subTitle"/>
          </p:nvPr>
        </p:nvSpPr>
        <p:spPr>
          <a:xfrm>
            <a:off x="457200" y="273600"/>
            <a:ext cx="8229300" cy="53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37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5" name="Google Shape;525;p137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6" name="Google Shape;526;p137"/>
          <p:cNvSpPr txBox="1"/>
          <p:nvPr>
            <p:ph idx="2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7" name="Google Shape;527;p137"/>
          <p:cNvSpPr txBox="1"/>
          <p:nvPr>
            <p:ph idx="3" type="body"/>
          </p:nvPr>
        </p:nvSpPr>
        <p:spPr>
          <a:xfrm>
            <a:off x="4674239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38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0" name="Google Shape;530;p138"/>
          <p:cNvSpPr txBox="1"/>
          <p:nvPr>
            <p:ph idx="1" type="body"/>
          </p:nvPr>
        </p:nvSpPr>
        <p:spPr>
          <a:xfrm>
            <a:off x="457200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1" name="Google Shape;531;p138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2" name="Google Shape;532;p138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39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5" name="Google Shape;535;p139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6" name="Google Shape;536;p139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7" name="Google Shape;537;p139"/>
          <p:cNvSpPr txBox="1"/>
          <p:nvPr>
            <p:ph idx="3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40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0" name="Google Shape;540;p140"/>
          <p:cNvSpPr txBox="1"/>
          <p:nvPr>
            <p:ph idx="1" type="body"/>
          </p:nvPr>
        </p:nvSpPr>
        <p:spPr>
          <a:xfrm>
            <a:off x="457200" y="160452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1" name="Google Shape;541;p140"/>
          <p:cNvSpPr txBox="1"/>
          <p:nvPr>
            <p:ph idx="2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41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4" name="Google Shape;544;p141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5" name="Google Shape;545;p141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6" name="Google Shape;546;p141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7" name="Google Shape;547;p141"/>
          <p:cNvSpPr txBox="1"/>
          <p:nvPr>
            <p:ph idx="4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>
            <a:off x="457200" y="273600"/>
            <a:ext cx="8229239" cy="114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457200" y="1604520"/>
            <a:ext cx="8229239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2" type="body"/>
          </p:nvPr>
        </p:nvSpPr>
        <p:spPr>
          <a:xfrm>
            <a:off x="457200" y="1604520"/>
            <a:ext cx="8229239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4"/>
          <p:cNvSpPr/>
          <p:nvPr/>
        </p:nvSpPr>
        <p:spPr>
          <a:xfrm>
            <a:off x="2079000" y="1604520"/>
            <a:ext cx="4985279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2079000" y="1604520"/>
            <a:ext cx="4985279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42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0" name="Google Shape;550;p142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1" name="Google Shape;551;p142"/>
          <p:cNvSpPr txBox="1"/>
          <p:nvPr>
            <p:ph idx="2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2" name="Google Shape;552;p142"/>
          <p:cNvSpPr/>
          <p:nvPr/>
        </p:nvSpPr>
        <p:spPr>
          <a:xfrm>
            <a:off x="2079000" y="1604520"/>
            <a:ext cx="49854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42"/>
          <p:cNvSpPr/>
          <p:nvPr/>
        </p:nvSpPr>
        <p:spPr>
          <a:xfrm>
            <a:off x="2079000" y="1604520"/>
            <a:ext cx="49854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2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43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6" name="Google Shape;556;p143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45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2" name="Google Shape;562;p145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bg>
      <p:bgPr>
        <a:solidFill>
          <a:srgbClr val="A4C2F4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47"/>
          <p:cNvSpPr txBox="1"/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1" name="Google Shape;571;p147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spcBef>
                <a:spcPts val="64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•"/>
              <a:defRPr/>
            </a:lvl1pPr>
            <a:lvl2pPr indent="-317500" lvl="1" marL="914400" rtl="0" algn="l">
              <a:spcBef>
                <a:spcPts val="56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–"/>
              <a:defRPr/>
            </a:lvl2pPr>
            <a:lvl3pPr indent="-317500" lvl="2" marL="1371600" rtl="0" algn="l">
              <a:spcBef>
                <a:spcPts val="48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•"/>
              <a:defRPr/>
            </a:lvl3pPr>
            <a:lvl4pPr indent="-317500" lvl="3" marL="1828800" rtl="0" algn="l">
              <a:spcBef>
                <a:spcPts val="40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–"/>
              <a:defRPr/>
            </a:lvl4pPr>
            <a:lvl5pPr indent="-317500" lvl="4" marL="2286000" rtl="0" algn="l">
              <a:spcBef>
                <a:spcPts val="40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»"/>
              <a:defRPr/>
            </a:lvl5pPr>
            <a:lvl6pPr indent="-317500" lvl="5" marL="2743200" rtl="0" algn="l">
              <a:spcBef>
                <a:spcPts val="40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»"/>
              <a:defRPr/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»"/>
              <a:defRPr/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»"/>
              <a:defRPr/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»"/>
              <a:defRPr/>
            </a:lvl9pPr>
          </a:lstStyle>
          <a:p/>
        </p:txBody>
      </p:sp>
      <p:sp>
        <p:nvSpPr>
          <p:cNvPr id="572" name="Google Shape;572;p147"/>
          <p:cNvSpPr txBox="1"/>
          <p:nvPr>
            <p:ph idx="10" type="dt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3" name="Google Shape;573;p147"/>
          <p:cNvSpPr txBox="1"/>
          <p:nvPr>
            <p:ph idx="11" type="ftr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4" name="Google Shape;574;p147"/>
          <p:cNvSpPr txBox="1"/>
          <p:nvPr>
            <p:ph idx="12" type="sldNum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2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457200" y="274637"/>
            <a:ext cx="8224800" cy="11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_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indent="-2286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indent="-2286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indent="-2286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indent="-2286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None/>
              <a:defRPr b="0" i="0" sz="36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seny habitual" type="obj">
  <p:cSld name="OBJEC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21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2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22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1300"/>
              <a:buFont typeface="Arial"/>
              <a:buChar char="•"/>
              <a:defRPr b="0" i="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Char char="–"/>
              <a:defRPr b="0" i="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1" marL="457200" rtl="0" algn="l">
              <a:spcBef>
                <a:spcPts val="0"/>
              </a:spcBef>
              <a:spcAft>
                <a:spcPts val="0"/>
              </a:spcAft>
              <a:buFont typeface="Courier New"/>
              <a:buNone/>
            </a:pPr>
            <a:r>
              <a:t/>
            </a:r>
            <a:endParaRPr/>
          </a:p>
          <a:p>
            <a:pPr indent="88900" lvl="2" marL="914400" rtl="0" algn="l">
              <a:spcBef>
                <a:spcPts val="0"/>
              </a:spcBef>
              <a:spcAft>
                <a:spcPts val="0"/>
              </a:spcAft>
              <a:buFont typeface="Noto Sans Symbols"/>
              <a:buNone/>
            </a:pPr>
            <a:r>
              <a:t/>
            </a:r>
            <a:endParaRPr/>
          </a:p>
          <a:p>
            <a:pPr indent="8890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457200" y="273600"/>
            <a:ext cx="8229239" cy="114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457200" y="1604520"/>
            <a:ext cx="8229239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/>
          <p:nvPr/>
        </p:nvSpPr>
        <p:spPr>
          <a:xfrm>
            <a:off x="-125" y="0"/>
            <a:ext cx="9144250" cy="5863987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3" name="Google Shape;93;p23"/>
          <p:cNvSpPr txBox="1"/>
          <p:nvPr>
            <p:ph type="ctrTitle"/>
          </p:nvPr>
        </p:nvSpPr>
        <p:spPr>
          <a:xfrm>
            <a:off x="311700" y="719633"/>
            <a:ext cx="8520600" cy="1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4" name="Google Shape;94;p23"/>
          <p:cNvSpPr txBox="1"/>
          <p:nvPr>
            <p:ph idx="1" type="subTitle"/>
          </p:nvPr>
        </p:nvSpPr>
        <p:spPr>
          <a:xfrm>
            <a:off x="311700" y="2504747"/>
            <a:ext cx="4242600" cy="9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5" name="Google Shape;95;p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/>
          <p:nvPr/>
        </p:nvSpPr>
        <p:spPr>
          <a:xfrm>
            <a:off x="0" y="64132"/>
            <a:ext cx="9144250" cy="5863987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98" name="Google Shape;98;p24"/>
          <p:cNvSpPr/>
          <p:nvPr/>
        </p:nvSpPr>
        <p:spPr>
          <a:xfrm>
            <a:off x="0" y="0"/>
            <a:ext cx="9144250" cy="5863987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99" name="Google Shape;99;p24"/>
          <p:cNvSpPr txBox="1"/>
          <p:nvPr>
            <p:ph type="title"/>
          </p:nvPr>
        </p:nvSpPr>
        <p:spPr>
          <a:xfrm>
            <a:off x="311700" y="719633"/>
            <a:ext cx="8520600" cy="1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0" name="Google Shape;100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/>
          <p:nvPr/>
        </p:nvSpPr>
        <p:spPr>
          <a:xfrm>
            <a:off x="0" y="0"/>
            <a:ext cx="431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5"/>
          <p:cNvSpPr/>
          <p:nvPr/>
        </p:nvSpPr>
        <p:spPr>
          <a:xfrm>
            <a:off x="0" y="58833"/>
            <a:ext cx="4313625" cy="5865687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4" name="Google Shape;104;p25"/>
          <p:cNvSpPr/>
          <p:nvPr/>
        </p:nvSpPr>
        <p:spPr>
          <a:xfrm>
            <a:off x="-125" y="0"/>
            <a:ext cx="4316900" cy="5860653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5" name="Google Shape;105;p25"/>
          <p:cNvSpPr txBox="1"/>
          <p:nvPr>
            <p:ph type="title"/>
          </p:nvPr>
        </p:nvSpPr>
        <p:spPr>
          <a:xfrm>
            <a:off x="311725" y="667900"/>
            <a:ext cx="3706500" cy="3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6" name="Google Shape;106;p25"/>
          <p:cNvSpPr txBox="1"/>
          <p:nvPr>
            <p:ph idx="1" type="body"/>
          </p:nvPr>
        </p:nvSpPr>
        <p:spPr>
          <a:xfrm>
            <a:off x="4644675" y="667900"/>
            <a:ext cx="4166400" cy="54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/>
          <p:nvPr/>
        </p:nvSpPr>
        <p:spPr>
          <a:xfrm>
            <a:off x="0" y="0"/>
            <a:ext cx="9144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6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26"/>
          <p:cNvSpPr txBox="1"/>
          <p:nvPr>
            <p:ph idx="1" type="body"/>
          </p:nvPr>
        </p:nvSpPr>
        <p:spPr>
          <a:xfrm>
            <a:off x="311700" y="2007600"/>
            <a:ext cx="3999900" cy="4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26"/>
          <p:cNvSpPr txBox="1"/>
          <p:nvPr>
            <p:ph idx="2" type="body"/>
          </p:nvPr>
        </p:nvSpPr>
        <p:spPr>
          <a:xfrm>
            <a:off x="4832400" y="2007600"/>
            <a:ext cx="3999900" cy="4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/>
          <p:nvPr/>
        </p:nvSpPr>
        <p:spPr>
          <a:xfrm>
            <a:off x="0" y="0"/>
            <a:ext cx="9144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7"/>
          <p:cNvSpPr txBox="1"/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" name="Google Shape;117;p2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/>
          <p:nvPr/>
        </p:nvSpPr>
        <p:spPr>
          <a:xfrm>
            <a:off x="0" y="0"/>
            <a:ext cx="3764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8"/>
          <p:cNvSpPr txBox="1"/>
          <p:nvPr>
            <p:ph type="title"/>
          </p:nvPr>
        </p:nvSpPr>
        <p:spPr>
          <a:xfrm>
            <a:off x="311725" y="667900"/>
            <a:ext cx="3127500" cy="24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28"/>
          <p:cNvSpPr txBox="1"/>
          <p:nvPr>
            <p:ph idx="1" type="body"/>
          </p:nvPr>
        </p:nvSpPr>
        <p:spPr>
          <a:xfrm>
            <a:off x="311700" y="3187533"/>
            <a:ext cx="3127500" cy="30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2" name="Google Shape;122;p2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9"/>
          <p:cNvSpPr txBox="1"/>
          <p:nvPr>
            <p:ph type="title"/>
          </p:nvPr>
        </p:nvSpPr>
        <p:spPr>
          <a:xfrm>
            <a:off x="311675" y="1064800"/>
            <a:ext cx="6247800" cy="47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5" name="Google Shape;125;p2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0"/>
          <p:cNvSpPr txBox="1"/>
          <p:nvPr>
            <p:ph type="title"/>
          </p:nvPr>
        </p:nvSpPr>
        <p:spPr>
          <a:xfrm>
            <a:off x="311300" y="667900"/>
            <a:ext cx="3704400" cy="27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30"/>
          <p:cNvSpPr txBox="1"/>
          <p:nvPr>
            <p:ph idx="1" type="subTitle"/>
          </p:nvPr>
        </p:nvSpPr>
        <p:spPr>
          <a:xfrm>
            <a:off x="304800" y="3502300"/>
            <a:ext cx="37044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0" name="Google Shape;130;p30"/>
          <p:cNvSpPr txBox="1"/>
          <p:nvPr>
            <p:ph idx="2" type="body"/>
          </p:nvPr>
        </p:nvSpPr>
        <p:spPr>
          <a:xfrm>
            <a:off x="4879025" y="667900"/>
            <a:ext cx="3954000" cy="54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1" name="Google Shape;131;p3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/>
          <p:nvPr/>
        </p:nvSpPr>
        <p:spPr>
          <a:xfrm>
            <a:off x="0" y="5825333"/>
            <a:ext cx="9144000" cy="103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1"/>
          <p:cNvSpPr txBox="1"/>
          <p:nvPr>
            <p:ph idx="1" type="body"/>
          </p:nvPr>
        </p:nvSpPr>
        <p:spPr>
          <a:xfrm>
            <a:off x="311700" y="6028533"/>
            <a:ext cx="79794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135" name="Google Shape;135;p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2"/>
          <p:cNvSpPr txBox="1"/>
          <p:nvPr>
            <p:ph hasCustomPrompt="1" type="title"/>
          </p:nvPr>
        </p:nvSpPr>
        <p:spPr>
          <a:xfrm>
            <a:off x="311750" y="1108233"/>
            <a:ext cx="5334900" cy="165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8" name="Google Shape;138;p32"/>
          <p:cNvSpPr txBox="1"/>
          <p:nvPr>
            <p:ph idx="1" type="body"/>
          </p:nvPr>
        </p:nvSpPr>
        <p:spPr>
          <a:xfrm>
            <a:off x="311700" y="2828567"/>
            <a:ext cx="5334900" cy="12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9" name="Google Shape;139;p3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457200" y="274637"/>
            <a:ext cx="8224800" cy="11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None/>
              <a:defRPr b="0" i="0" sz="36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5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5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8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8" name="Google Shape;158;p38"/>
          <p:cNvSpPr txBox="1"/>
          <p:nvPr>
            <p:ph idx="1" type="subTitle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9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1" name="Google Shape;161;p39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0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4" name="Google Shape;164;p40"/>
          <p:cNvSpPr txBox="1"/>
          <p:nvPr>
            <p:ph idx="1" type="body"/>
          </p:nvPr>
        </p:nvSpPr>
        <p:spPr>
          <a:xfrm>
            <a:off x="457200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5" name="Google Shape;165;p40"/>
          <p:cNvSpPr txBox="1"/>
          <p:nvPr>
            <p:ph idx="2" type="body"/>
          </p:nvPr>
        </p:nvSpPr>
        <p:spPr>
          <a:xfrm>
            <a:off x="4674239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1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2"/>
          <p:cNvSpPr txBox="1"/>
          <p:nvPr>
            <p:ph idx="1" type="subTitle"/>
          </p:nvPr>
        </p:nvSpPr>
        <p:spPr>
          <a:xfrm>
            <a:off x="457200" y="273600"/>
            <a:ext cx="8229300" cy="53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3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2" name="Google Shape;172;p43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p43"/>
          <p:cNvSpPr txBox="1"/>
          <p:nvPr>
            <p:ph idx="2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4" name="Google Shape;174;p43"/>
          <p:cNvSpPr txBox="1"/>
          <p:nvPr>
            <p:ph idx="3" type="body"/>
          </p:nvPr>
        </p:nvSpPr>
        <p:spPr>
          <a:xfrm>
            <a:off x="4674239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4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7" name="Google Shape;177;p44"/>
          <p:cNvSpPr txBox="1"/>
          <p:nvPr>
            <p:ph idx="1" type="body"/>
          </p:nvPr>
        </p:nvSpPr>
        <p:spPr>
          <a:xfrm>
            <a:off x="457200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8" name="Google Shape;178;p44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44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/>
          <p:nvPr>
            <p:ph type="title"/>
          </p:nvPr>
        </p:nvSpPr>
        <p:spPr>
          <a:xfrm>
            <a:off x="457200" y="273600"/>
            <a:ext cx="8229239" cy="114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5"/>
          <p:cNvSpPr txBox="1"/>
          <p:nvPr>
            <p:ph idx="1" type="subTitle"/>
          </p:nvPr>
        </p:nvSpPr>
        <p:spPr>
          <a:xfrm>
            <a:off x="457200" y="1604520"/>
            <a:ext cx="8229239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5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2" name="Google Shape;182;p45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Google Shape;183;p45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p45"/>
          <p:cNvSpPr txBox="1"/>
          <p:nvPr>
            <p:ph idx="3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6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7" name="Google Shape;187;p46"/>
          <p:cNvSpPr txBox="1"/>
          <p:nvPr>
            <p:ph idx="1" type="body"/>
          </p:nvPr>
        </p:nvSpPr>
        <p:spPr>
          <a:xfrm>
            <a:off x="457200" y="160452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Google Shape;188;p46"/>
          <p:cNvSpPr txBox="1"/>
          <p:nvPr>
            <p:ph idx="2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7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1" name="Google Shape;191;p47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47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3" name="Google Shape;193;p47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4" name="Google Shape;194;p47"/>
          <p:cNvSpPr txBox="1"/>
          <p:nvPr>
            <p:ph idx="4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8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7" name="Google Shape;197;p48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48"/>
          <p:cNvSpPr txBox="1"/>
          <p:nvPr>
            <p:ph idx="2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9" name="Google Shape;199;p48"/>
          <p:cNvSpPr/>
          <p:nvPr/>
        </p:nvSpPr>
        <p:spPr>
          <a:xfrm>
            <a:off x="2079000" y="1604520"/>
            <a:ext cx="49854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8"/>
          <p:cNvSpPr/>
          <p:nvPr/>
        </p:nvSpPr>
        <p:spPr>
          <a:xfrm>
            <a:off x="2079000" y="1604520"/>
            <a:ext cx="49854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layout with centered title and subtitle placeholders" type="title">
  <p:cSld name="TITLE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9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Google Shape;203;p49"/>
          <p:cNvSpPr txBox="1"/>
          <p:nvPr>
            <p:ph idx="1" type="subTitle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p49"/>
          <p:cNvSpPr txBox="1"/>
          <p:nvPr>
            <p:ph idx="10" type="dt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49"/>
          <p:cNvSpPr txBox="1"/>
          <p:nvPr>
            <p:ph idx="11" type="ftr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p49"/>
          <p:cNvSpPr txBox="1"/>
          <p:nvPr>
            <p:ph idx="12" type="sldNum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0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p50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seny habitual" type="obj">
  <p:cSld name="OBJEC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2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7" name="Google Shape;217;p52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5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6" name="Google Shape;226;p55"/>
          <p:cNvSpPr txBox="1"/>
          <p:nvPr>
            <p:ph idx="1" type="subTitle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6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9" name="Google Shape;229;p56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type="title"/>
          </p:nvPr>
        </p:nvSpPr>
        <p:spPr>
          <a:xfrm>
            <a:off x="457200" y="273600"/>
            <a:ext cx="8229239" cy="114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" name="Google Shape;22;p6"/>
          <p:cNvSpPr txBox="1"/>
          <p:nvPr>
            <p:ph idx="1"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6"/>
          <p:cNvSpPr txBox="1"/>
          <p:nvPr>
            <p:ph idx="2" type="body"/>
          </p:nvPr>
        </p:nvSpPr>
        <p:spPr>
          <a:xfrm>
            <a:off x="4674239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7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2" name="Google Shape;232;p57"/>
          <p:cNvSpPr txBox="1"/>
          <p:nvPr>
            <p:ph idx="1" type="body"/>
          </p:nvPr>
        </p:nvSpPr>
        <p:spPr>
          <a:xfrm>
            <a:off x="457200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3" name="Google Shape;233;p57"/>
          <p:cNvSpPr txBox="1"/>
          <p:nvPr>
            <p:ph idx="2" type="body"/>
          </p:nvPr>
        </p:nvSpPr>
        <p:spPr>
          <a:xfrm>
            <a:off x="4674239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8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9"/>
          <p:cNvSpPr txBox="1"/>
          <p:nvPr>
            <p:ph idx="1" type="subTitle"/>
          </p:nvPr>
        </p:nvSpPr>
        <p:spPr>
          <a:xfrm>
            <a:off x="457200" y="273600"/>
            <a:ext cx="8229300" cy="53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60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0" name="Google Shape;240;p60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1" name="Google Shape;241;p60"/>
          <p:cNvSpPr txBox="1"/>
          <p:nvPr>
            <p:ph idx="2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2" name="Google Shape;242;p60"/>
          <p:cNvSpPr txBox="1"/>
          <p:nvPr>
            <p:ph idx="3" type="body"/>
          </p:nvPr>
        </p:nvSpPr>
        <p:spPr>
          <a:xfrm>
            <a:off x="4674239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1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5" name="Google Shape;245;p61"/>
          <p:cNvSpPr txBox="1"/>
          <p:nvPr>
            <p:ph idx="1" type="body"/>
          </p:nvPr>
        </p:nvSpPr>
        <p:spPr>
          <a:xfrm>
            <a:off x="457200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6" name="Google Shape;246;p61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7" name="Google Shape;247;p61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2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0" name="Google Shape;250;p62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p62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2" name="Google Shape;252;p62"/>
          <p:cNvSpPr txBox="1"/>
          <p:nvPr>
            <p:ph idx="3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3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5" name="Google Shape;255;p63"/>
          <p:cNvSpPr txBox="1"/>
          <p:nvPr>
            <p:ph idx="1" type="body"/>
          </p:nvPr>
        </p:nvSpPr>
        <p:spPr>
          <a:xfrm>
            <a:off x="457200" y="160452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6" name="Google Shape;256;p63"/>
          <p:cNvSpPr txBox="1"/>
          <p:nvPr>
            <p:ph idx="2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4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9" name="Google Shape;259;p64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0" name="Google Shape;260;p64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64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p64"/>
          <p:cNvSpPr txBox="1"/>
          <p:nvPr>
            <p:ph idx="4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5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5" name="Google Shape;265;p65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p65"/>
          <p:cNvSpPr txBox="1"/>
          <p:nvPr>
            <p:ph idx="2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7" name="Google Shape;267;p65"/>
          <p:cNvSpPr/>
          <p:nvPr/>
        </p:nvSpPr>
        <p:spPr>
          <a:xfrm>
            <a:off x="2079000" y="1604520"/>
            <a:ext cx="49854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65"/>
          <p:cNvSpPr/>
          <p:nvPr/>
        </p:nvSpPr>
        <p:spPr>
          <a:xfrm>
            <a:off x="2079000" y="1604520"/>
            <a:ext cx="49854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2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6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143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600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057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-228600" lvl="5" marL="2514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429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4800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6629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1" name="Google Shape;271;p66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2" name="Google Shape;272;p66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type="title"/>
          </p:nvPr>
        </p:nvSpPr>
        <p:spPr>
          <a:xfrm>
            <a:off x="457200" y="273600"/>
            <a:ext cx="8229239" cy="114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7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None/>
              <a:defRPr b="0" i="0" sz="36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5" name="Google Shape;275;p67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BLANK_4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8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8" name="Google Shape;278;p68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_3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9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1" name="Google Shape;281;p69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•"/>
              <a:defRPr b="0" i="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–"/>
              <a:defRPr b="0" i="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2" name="Google Shape;282;p69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1" marL="457200" rtl="0" algn="l">
              <a:spcBef>
                <a:spcPts val="0"/>
              </a:spcBef>
              <a:spcAft>
                <a:spcPts val="0"/>
              </a:spcAft>
              <a:buFont typeface="Courier New"/>
              <a:buNone/>
            </a:pPr>
            <a:r>
              <a:t/>
            </a:r>
            <a:endParaRPr/>
          </a:p>
          <a:p>
            <a:pPr indent="88900" lvl="2" marL="914400" rtl="0" algn="l">
              <a:spcBef>
                <a:spcPts val="0"/>
              </a:spcBef>
              <a:spcAft>
                <a:spcPts val="0"/>
              </a:spcAft>
              <a:buFont typeface="Noto Sans Symbols"/>
              <a:buNone/>
            </a:pPr>
            <a:r>
              <a:t/>
            </a:r>
            <a:endParaRPr/>
          </a:p>
          <a:p>
            <a:pPr indent="8890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1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None/>
              <a:defRPr b="0" i="0" sz="36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9" name="Google Shape;289;p71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72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2" name="Google Shape;292;p72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5">
  <p:cSld name="Blank 5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4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7" name="Google Shape;297;p74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 only" type="objOnly">
  <p:cSld name="OBJECT_ONLY"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5"/>
          <p:cNvSpPr txBox="1"/>
          <p:nvPr>
            <p:ph idx="10" type="dt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0" name="Google Shape;300;p7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1" name="Google Shape;301;p75"/>
          <p:cNvSpPr txBox="1"/>
          <p:nvPr>
            <p:ph idx="12" type="sldNum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2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6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304" name="Google Shape;304;p76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5" name="Google Shape;305;p76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BLANK_4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77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8" name="Google Shape;308;p77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idx="1" type="subTitle"/>
          </p:nvPr>
        </p:nvSpPr>
        <p:spPr>
          <a:xfrm>
            <a:off x="457200" y="273600"/>
            <a:ext cx="8229239" cy="5307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_3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8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1" name="Google Shape;311;p78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•"/>
              <a:defRPr b="0" i="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–"/>
              <a:defRPr b="0" i="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2" name="Google Shape;312;p78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1" marL="457200" rtl="0" algn="l">
              <a:spcBef>
                <a:spcPts val="0"/>
              </a:spcBef>
              <a:spcAft>
                <a:spcPts val="0"/>
              </a:spcAft>
              <a:buFont typeface="Courier New"/>
              <a:buNone/>
            </a:pPr>
            <a:r>
              <a:t/>
            </a:r>
            <a:endParaRPr/>
          </a:p>
          <a:p>
            <a:pPr indent="88900" lvl="2" marL="914400" rtl="0" algn="l">
              <a:spcBef>
                <a:spcPts val="0"/>
              </a:spcBef>
              <a:spcAft>
                <a:spcPts val="0"/>
              </a:spcAft>
              <a:buFont typeface="Noto Sans Symbols"/>
              <a:buNone/>
            </a:pPr>
            <a:r>
              <a:t/>
            </a:r>
            <a:endParaRPr/>
          </a:p>
          <a:p>
            <a:pPr indent="8890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79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5" name="Google Shape;315;p79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6" name="Google Shape;316;p7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80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19" name="Google Shape;319;p8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2" name="Google Shape;322;p8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3" name="Google Shape;323;p8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8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6" name="Google Shape;326;p8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7" name="Google Shape;327;p82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8" name="Google Shape;328;p8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8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1" name="Google Shape;331;p8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4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4" name="Google Shape;334;p84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5" name="Google Shape;335;p8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5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38" name="Google Shape;338;p8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8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86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42" name="Google Shape;342;p86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3" name="Google Shape;343;p86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4" name="Google Shape;344;p8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87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47" name="Google Shape;347;p8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/>
          <p:nvPr>
            <p:ph type="title"/>
          </p:nvPr>
        </p:nvSpPr>
        <p:spPr>
          <a:xfrm>
            <a:off x="457200" y="273600"/>
            <a:ext cx="8229239" cy="114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9"/>
          <p:cNvSpPr txBox="1"/>
          <p:nvPr>
            <p:ph idx="1" type="body"/>
          </p:nvPr>
        </p:nvSpPr>
        <p:spPr>
          <a:xfrm>
            <a:off x="457200" y="1604520"/>
            <a:ext cx="4015800" cy="1896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9"/>
          <p:cNvSpPr txBox="1"/>
          <p:nvPr>
            <p:ph idx="2" type="body"/>
          </p:nvPr>
        </p:nvSpPr>
        <p:spPr>
          <a:xfrm>
            <a:off x="457200" y="3682080"/>
            <a:ext cx="4015800" cy="1896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9"/>
          <p:cNvSpPr txBox="1"/>
          <p:nvPr>
            <p:ph idx="3" type="body"/>
          </p:nvPr>
        </p:nvSpPr>
        <p:spPr>
          <a:xfrm>
            <a:off x="4674239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8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50" name="Google Shape;350;p88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1" name="Google Shape;351;p8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Content">
  <p:cSld name="1_Title, Conten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9"/>
          <p:cNvSpPr txBox="1"/>
          <p:nvPr>
            <p:ph type="title"/>
          </p:nvPr>
        </p:nvSpPr>
        <p:spPr>
          <a:xfrm>
            <a:off x="457200" y="746710"/>
            <a:ext cx="82245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4" name="Google Shape;354;p89"/>
          <p:cNvSpPr txBox="1"/>
          <p:nvPr>
            <p:ph idx="1" type="body"/>
          </p:nvPr>
        </p:nvSpPr>
        <p:spPr>
          <a:xfrm>
            <a:off x="457200" y="1600200"/>
            <a:ext cx="82245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92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3" name="Google Shape;363;p92"/>
          <p:cNvSpPr txBox="1"/>
          <p:nvPr>
            <p:ph idx="1" type="subTitle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3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6" name="Google Shape;366;p93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4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69" name="Google Shape;369;p94"/>
          <p:cNvSpPr txBox="1"/>
          <p:nvPr>
            <p:ph idx="1" type="body"/>
          </p:nvPr>
        </p:nvSpPr>
        <p:spPr>
          <a:xfrm>
            <a:off x="457200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94"/>
          <p:cNvSpPr txBox="1"/>
          <p:nvPr>
            <p:ph idx="2" type="body"/>
          </p:nvPr>
        </p:nvSpPr>
        <p:spPr>
          <a:xfrm>
            <a:off x="4674239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95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96"/>
          <p:cNvSpPr txBox="1"/>
          <p:nvPr>
            <p:ph idx="1" type="subTitle"/>
          </p:nvPr>
        </p:nvSpPr>
        <p:spPr>
          <a:xfrm>
            <a:off x="457200" y="273600"/>
            <a:ext cx="8229300" cy="53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97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7" name="Google Shape;377;p97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8" name="Google Shape;378;p97"/>
          <p:cNvSpPr txBox="1"/>
          <p:nvPr>
            <p:ph idx="2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9" name="Google Shape;379;p97"/>
          <p:cNvSpPr txBox="1"/>
          <p:nvPr>
            <p:ph idx="3" type="body"/>
          </p:nvPr>
        </p:nvSpPr>
        <p:spPr>
          <a:xfrm>
            <a:off x="4674239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8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2" name="Google Shape;382;p98"/>
          <p:cNvSpPr txBox="1"/>
          <p:nvPr>
            <p:ph idx="1" type="body"/>
          </p:nvPr>
        </p:nvSpPr>
        <p:spPr>
          <a:xfrm>
            <a:off x="457200" y="1604520"/>
            <a:ext cx="40158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3" name="Google Shape;383;p98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4" name="Google Shape;384;p98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/>
          <p:nvPr>
            <p:ph type="title"/>
          </p:nvPr>
        </p:nvSpPr>
        <p:spPr>
          <a:xfrm>
            <a:off x="457200" y="273600"/>
            <a:ext cx="8229239" cy="114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10"/>
          <p:cNvSpPr txBox="1"/>
          <p:nvPr>
            <p:ph idx="1"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10"/>
          <p:cNvSpPr txBox="1"/>
          <p:nvPr>
            <p:ph idx="2" type="body"/>
          </p:nvPr>
        </p:nvSpPr>
        <p:spPr>
          <a:xfrm>
            <a:off x="4674239" y="1604520"/>
            <a:ext cx="4015800" cy="1896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10"/>
          <p:cNvSpPr txBox="1"/>
          <p:nvPr>
            <p:ph idx="3" type="body"/>
          </p:nvPr>
        </p:nvSpPr>
        <p:spPr>
          <a:xfrm>
            <a:off x="4674239" y="3682080"/>
            <a:ext cx="4015800" cy="18968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99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7" name="Google Shape;387;p99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8" name="Google Shape;388;p99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9" name="Google Shape;389;p99"/>
          <p:cNvSpPr txBox="1"/>
          <p:nvPr>
            <p:ph idx="3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00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2" name="Google Shape;392;p100"/>
          <p:cNvSpPr txBox="1"/>
          <p:nvPr>
            <p:ph idx="1" type="body"/>
          </p:nvPr>
        </p:nvSpPr>
        <p:spPr>
          <a:xfrm>
            <a:off x="457200" y="160452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3" name="Google Shape;393;p100"/>
          <p:cNvSpPr txBox="1"/>
          <p:nvPr>
            <p:ph idx="2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01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6" name="Google Shape;396;p101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01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8" name="Google Shape;398;p101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9" name="Google Shape;399;p101"/>
          <p:cNvSpPr txBox="1"/>
          <p:nvPr>
            <p:ph idx="4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02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2" name="Google Shape;402;p102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3" name="Google Shape;403;p102"/>
          <p:cNvSpPr txBox="1"/>
          <p:nvPr>
            <p:ph idx="2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4" name="Google Shape;404;p102"/>
          <p:cNvSpPr/>
          <p:nvPr/>
        </p:nvSpPr>
        <p:spPr>
          <a:xfrm>
            <a:off x="2079000" y="1604520"/>
            <a:ext cx="49854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02"/>
          <p:cNvSpPr/>
          <p:nvPr/>
        </p:nvSpPr>
        <p:spPr>
          <a:xfrm>
            <a:off x="2079000" y="1604520"/>
            <a:ext cx="49854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2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03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-228600" lvl="2" marL="1143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-228600" lvl="3" marL="1600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-228600" lvl="4" marL="2057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-228600" lvl="5" marL="2514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-228600" lvl="6" marL="3429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-228600" lvl="7" marL="4800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-228600" lvl="8" marL="6629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8" name="Google Shape;408;p103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9" name="Google Shape;409;p103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04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None/>
              <a:defRPr b="0" i="0" sz="36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2" name="Google Shape;412;p104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BLANK_4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05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5" name="Google Shape;415;p105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_3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06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i="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8" name="Google Shape;418;p106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•"/>
              <a:defRPr b="0" i="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–"/>
              <a:defRPr b="0" i="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9" name="Google Shape;419;p106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889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889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889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88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89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889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889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889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889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1" marL="457200" rtl="0" algn="l">
              <a:spcBef>
                <a:spcPts val="0"/>
              </a:spcBef>
              <a:spcAft>
                <a:spcPts val="0"/>
              </a:spcAft>
              <a:buFont typeface="Courier New"/>
              <a:buNone/>
            </a:pPr>
            <a:r>
              <a:t/>
            </a:r>
            <a:endParaRPr/>
          </a:p>
          <a:p>
            <a:pPr indent="88900" lvl="2" marL="914400" rtl="0" algn="l">
              <a:spcBef>
                <a:spcPts val="0"/>
              </a:spcBef>
              <a:spcAft>
                <a:spcPts val="0"/>
              </a:spcAft>
              <a:buFont typeface="Noto Sans Symbols"/>
              <a:buNone/>
            </a:pPr>
            <a:r>
              <a:t/>
            </a:r>
            <a:endParaRPr/>
          </a:p>
          <a:p>
            <a:pPr indent="8890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889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08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1F497D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108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Char char="•"/>
              <a:defRPr sz="2400">
                <a:solidFill>
                  <a:srgbClr val="1F497D"/>
                </a:solidFill>
              </a:defRPr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0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None/>
              <a:defRPr b="0" i="0" sz="36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10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theme" Target="../theme/theme2.xml"/></Relationships>
</file>

<file path=ppt/slideMasters/_rels/slideMaster11.xml.rels><?xml version="1.0" encoding="UTF-8" standalone="yes"?><Relationships xmlns="http://schemas.openxmlformats.org/package/2006/relationships"><Relationship Id="rId20" Type="http://schemas.openxmlformats.org/officeDocument/2006/relationships/theme" Target="../theme/theme4.xml"/><Relationship Id="rId11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/Relationships>
</file>

<file path=ppt/slideMasters/_rels/slideMaster1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5" Type="http://schemas.openxmlformats.org/officeDocument/2006/relationships/theme" Target="../theme/theme8.xml"/><Relationship Id="rId14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/Relationships>
</file>

<file path=ppt/slideMasters/_rels/slideMaster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theme" Target="../theme/theme3.xml"/></Relationships>
</file>

<file path=ppt/slideMasters/_rels/slideMaster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theme" Target="../theme/theme1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theme" Target="../theme/theme15.xml"/><Relationship Id="rId1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6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5" Type="http://schemas.openxmlformats.org/officeDocument/2006/relationships/theme" Target="../theme/theme12.xml"/><Relationship Id="rId1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theme" Target="../theme/theme14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0.xml"/><Relationship Id="rId17" Type="http://schemas.openxmlformats.org/officeDocument/2006/relationships/theme" Target="../theme/theme10.xml"/><Relationship Id="rId1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theme" Target="../theme/theme11.xml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81.xml"/><Relationship Id="rId6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95.xml"/><Relationship Id="rId17" Type="http://schemas.openxmlformats.org/officeDocument/2006/relationships/theme" Target="../theme/theme7.xml"/><Relationship Id="rId1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457200" y="6245280"/>
            <a:ext cx="2133000" cy="47555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3124080" y="6245280"/>
            <a:ext cx="2894759" cy="47555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 txBox="1"/>
          <p:nvPr>
            <p:ph type="title"/>
          </p:nvPr>
        </p:nvSpPr>
        <p:spPr>
          <a:xfrm>
            <a:off x="457200" y="273600"/>
            <a:ext cx="8229239" cy="1144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457200" y="1604520"/>
            <a:ext cx="8229239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07"/>
          <p:cNvSpPr txBox="1"/>
          <p:nvPr/>
        </p:nvSpPr>
        <p:spPr>
          <a:xfrm>
            <a:off x="457200" y="6245225"/>
            <a:ext cx="2133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07"/>
          <p:cNvSpPr txBox="1"/>
          <p:nvPr/>
        </p:nvSpPr>
        <p:spPr>
          <a:xfrm>
            <a:off x="3124200" y="6245225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07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4" name="Google Shape;424;p107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5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0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0" name="Google Shape;430;p10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1" name="Google Shape;431;p10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29"/>
          <p:cNvSpPr/>
          <p:nvPr/>
        </p:nvSpPr>
        <p:spPr>
          <a:xfrm>
            <a:off x="457200" y="6245280"/>
            <a:ext cx="21330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29"/>
          <p:cNvSpPr/>
          <p:nvPr/>
        </p:nvSpPr>
        <p:spPr>
          <a:xfrm>
            <a:off x="3124080" y="6245280"/>
            <a:ext cx="2894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29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4" name="Google Shape;504;p129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44"/>
          <p:cNvSpPr txBox="1"/>
          <p:nvPr>
            <p:ph type="title"/>
          </p:nvPr>
        </p:nvSpPr>
        <p:spPr>
          <a:xfrm>
            <a:off x="311150" y="593725"/>
            <a:ext cx="85218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9" name="Google Shape;559;p144"/>
          <p:cNvSpPr txBox="1"/>
          <p:nvPr>
            <p:ph idx="1" type="body"/>
          </p:nvPr>
        </p:nvSpPr>
        <p:spPr>
          <a:xfrm>
            <a:off x="311150" y="1536700"/>
            <a:ext cx="85218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46"/>
          <p:cNvSpPr txBox="1"/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5" name="Google Shape;565;p14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•"/>
              <a:defRPr/>
            </a:lvl1pPr>
            <a:lvl2pPr indent="-3175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–"/>
              <a:defRPr/>
            </a:lvl2pPr>
            <a:lvl3pPr indent="-3175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•"/>
              <a:defRPr/>
            </a:lvl3pPr>
            <a:lvl4pPr indent="-3175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–"/>
              <a:defRPr/>
            </a:lvl4pPr>
            <a:lvl5pPr indent="-3175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»"/>
              <a:defRPr/>
            </a:lvl5pPr>
            <a:lvl6pPr indent="-3175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»"/>
              <a:defRPr/>
            </a:lvl6pPr>
            <a:lvl7pPr indent="-3175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»"/>
              <a:defRPr/>
            </a:lvl7pPr>
            <a:lvl8pPr indent="-3175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»"/>
              <a:defRPr/>
            </a:lvl8pPr>
            <a:lvl9pPr indent="-3175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3333CC"/>
              </a:buClr>
              <a:buSzPts val="1400"/>
              <a:buFont typeface="Arial"/>
              <a:buChar char="»"/>
              <a:defRPr/>
            </a:lvl9pPr>
          </a:lstStyle>
          <a:p/>
        </p:txBody>
      </p:sp>
      <p:sp>
        <p:nvSpPr>
          <p:cNvPr id="566" name="Google Shape;566;p146"/>
          <p:cNvSpPr txBox="1"/>
          <p:nvPr>
            <p:ph idx="10" type="dt"/>
          </p:nvPr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7" name="Google Shape;567;p146"/>
          <p:cNvSpPr txBox="1"/>
          <p:nvPr>
            <p:ph idx="11" type="ftr"/>
          </p:nvPr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8" name="Google Shape;568;p146"/>
          <p:cNvSpPr txBox="1"/>
          <p:nvPr>
            <p:ph idx="12" type="sldNum"/>
          </p:nvPr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80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/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7"/>
          <p:cNvSpPr txBox="1"/>
          <p:nvPr/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7"/>
          <p:cNvSpPr txBox="1"/>
          <p:nvPr>
            <p:ph type="title"/>
          </p:nvPr>
        </p:nvSpPr>
        <p:spPr>
          <a:xfrm>
            <a:off x="457200" y="274637"/>
            <a:ext cx="8224800" cy="11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 sz="14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b="0" i="0" sz="2800" u="none" cap="none" strike="noStrik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b="0" i="0" sz="11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4"/>
          <p:cNvSpPr txBox="1"/>
          <p:nvPr/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4"/>
          <p:cNvSpPr txBox="1"/>
          <p:nvPr/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4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4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6"/>
          <p:cNvSpPr/>
          <p:nvPr/>
        </p:nvSpPr>
        <p:spPr>
          <a:xfrm>
            <a:off x="457200" y="6245280"/>
            <a:ext cx="21330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6"/>
          <p:cNvSpPr/>
          <p:nvPr/>
        </p:nvSpPr>
        <p:spPr>
          <a:xfrm>
            <a:off x="3124080" y="6245280"/>
            <a:ext cx="2894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6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p36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1"/>
          <p:cNvSpPr txBox="1"/>
          <p:nvPr/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51"/>
          <p:cNvSpPr txBox="1"/>
          <p:nvPr/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51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4" name="Google Shape;214;p51"/>
          <p:cNvSpPr txBox="1"/>
          <p:nvPr>
            <p:ph idx="1" type="body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3"/>
          <p:cNvSpPr/>
          <p:nvPr/>
        </p:nvSpPr>
        <p:spPr>
          <a:xfrm>
            <a:off x="457200" y="6245280"/>
            <a:ext cx="21330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3"/>
          <p:cNvSpPr/>
          <p:nvPr/>
        </p:nvSpPr>
        <p:spPr>
          <a:xfrm>
            <a:off x="3124080" y="6245280"/>
            <a:ext cx="2894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3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2" name="Google Shape;222;p53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5" name="Google Shape;285;p7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6" name="Google Shape;286;p7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90"/>
          <p:cNvSpPr/>
          <p:nvPr/>
        </p:nvSpPr>
        <p:spPr>
          <a:xfrm>
            <a:off x="457200" y="6245280"/>
            <a:ext cx="21330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90"/>
          <p:cNvSpPr/>
          <p:nvPr/>
        </p:nvSpPr>
        <p:spPr>
          <a:xfrm>
            <a:off x="3124080" y="6245280"/>
            <a:ext cx="2894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90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9" name="Google Shape;359;p90"/>
          <p:cNvSpPr txBox="1"/>
          <p:nvPr>
            <p:ph idx="1" type="body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Relationship Id="rId4" Type="http://schemas.openxmlformats.org/officeDocument/2006/relationships/image" Target="../media/image56.jp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Relationship Id="rId4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33.png"/><Relationship Id="rId5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Relationship Id="rId4" Type="http://schemas.openxmlformats.org/officeDocument/2006/relationships/image" Target="../media/image4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4.jpg"/><Relationship Id="rId6" Type="http://schemas.openxmlformats.org/officeDocument/2006/relationships/image" Target="../media/image34.jpg"/><Relationship Id="rId7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Relationship Id="rId4" Type="http://schemas.openxmlformats.org/officeDocument/2006/relationships/image" Target="../media/image38.jpg"/><Relationship Id="rId5" Type="http://schemas.openxmlformats.org/officeDocument/2006/relationships/image" Target="../media/image32.jpg"/><Relationship Id="rId6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png"/><Relationship Id="rId4" Type="http://schemas.openxmlformats.org/officeDocument/2006/relationships/image" Target="../media/image40.png"/><Relationship Id="rId5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jpg"/><Relationship Id="rId4" Type="http://schemas.openxmlformats.org/officeDocument/2006/relationships/image" Target="../media/image47.jpg"/><Relationship Id="rId5" Type="http://schemas.openxmlformats.org/officeDocument/2006/relationships/image" Target="../media/image25.jpg"/><Relationship Id="rId6" Type="http://schemas.openxmlformats.org/officeDocument/2006/relationships/image" Target="../media/image4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jpg"/><Relationship Id="rId4" Type="http://schemas.openxmlformats.org/officeDocument/2006/relationships/image" Target="../media/image5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4.jpg"/><Relationship Id="rId4" Type="http://schemas.openxmlformats.org/officeDocument/2006/relationships/hyperlink" Target="mailto:ricardvb58@gmail.com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48"/>
          <p:cNvSpPr txBox="1"/>
          <p:nvPr/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s" sz="13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581" name="Google Shape;581;p148"/>
          <p:cNvSpPr txBox="1"/>
          <p:nvPr/>
        </p:nvSpPr>
        <p:spPr>
          <a:xfrm>
            <a:off x="440750" y="2770600"/>
            <a:ext cx="86034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2250">
                <a:solidFill>
                  <a:srgbClr val="444444"/>
                </a:solidFill>
                <a:highlight>
                  <a:srgbClr val="FFFFFF"/>
                </a:highlight>
              </a:rPr>
              <a:t>“El impacto restaurativo en el centro educativo”</a:t>
            </a:r>
            <a:endParaRPr b="1" sz="2650">
              <a:solidFill>
                <a:srgbClr val="444444"/>
              </a:solidFill>
              <a:highlight>
                <a:srgbClr val="FFFFFF"/>
              </a:highlight>
            </a:endParaRPr>
          </a:p>
        </p:txBody>
      </p:sp>
      <p:pic>
        <p:nvPicPr>
          <p:cNvPr id="582" name="Google Shape;582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525" y="3301600"/>
            <a:ext cx="5315750" cy="355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287736" cy="246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2520" y="152400"/>
            <a:ext cx="5315750" cy="24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57"/>
          <p:cNvSpPr txBox="1"/>
          <p:nvPr>
            <p:ph idx="4294967295" type="title"/>
          </p:nvPr>
        </p:nvSpPr>
        <p:spPr>
          <a:xfrm>
            <a:off x="571500" y="2857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fitis 004.jpg" id="655" name="Google Shape;655;p157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2071687"/>
            <a:ext cx="54864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157"/>
          <p:cNvSpPr txBox="1"/>
          <p:nvPr/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57"/>
          <p:cNvSpPr txBox="1"/>
          <p:nvPr/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fitis 004.jpg" id="658" name="Google Shape;658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15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8126" y="282117"/>
            <a:ext cx="3788306" cy="442215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158"/>
          <p:cNvSpPr/>
          <p:nvPr/>
        </p:nvSpPr>
        <p:spPr>
          <a:xfrm>
            <a:off x="8629200" y="6417360"/>
            <a:ext cx="4596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4586"/>
                </a:solidFill>
              </a:rPr>
              <a:t>7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54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edia.boingboing.net/wp-content/uploads/2017/04/jtj4lzUTf3ZGthOyoJlmDgqiPks_EQqvNGjAnH0mLkY.jpg" id="675" name="Google Shape;675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2675" y="1857367"/>
            <a:ext cx="822600" cy="82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media.boingboing.net/wp-content/uploads/2017/04/jtj4lzUTf3ZGthOyoJlmDgqiPks_EQqvNGjAnH0mLkY.jpg" id="676" name="Google Shape;676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00250" y="102333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161"/>
          <p:cNvPicPr preferRelativeResize="0"/>
          <p:nvPr/>
        </p:nvPicPr>
        <p:blipFill rotWithShape="1">
          <a:blip r:embed="rId3">
            <a:alphaModFix/>
          </a:blip>
          <a:srcRect b="0" l="4394" r="6645" t="12180"/>
          <a:stretch/>
        </p:blipFill>
        <p:spPr>
          <a:xfrm>
            <a:off x="1903875" y="0"/>
            <a:ext cx="5779501" cy="695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62"/>
          <p:cNvSpPr txBox="1"/>
          <p:nvPr/>
        </p:nvSpPr>
        <p:spPr>
          <a:xfrm>
            <a:off x="2669513" y="754200"/>
            <a:ext cx="3445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b="0" i="0" lang="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parte del dia a dia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62"/>
          <p:cNvSpPr txBox="1"/>
          <p:nvPr/>
        </p:nvSpPr>
        <p:spPr>
          <a:xfrm>
            <a:off x="2232638" y="0"/>
            <a:ext cx="3732600" cy="9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conflicto</a:t>
            </a:r>
            <a:endParaRPr b="1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62"/>
          <p:cNvSpPr txBox="1"/>
          <p:nvPr/>
        </p:nvSpPr>
        <p:spPr>
          <a:xfrm>
            <a:off x="1157300" y="1951442"/>
            <a:ext cx="5883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b="0" i="0" lang="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sí mismo no es ni positivo ni negativo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162"/>
          <p:cNvSpPr txBox="1"/>
          <p:nvPr/>
        </p:nvSpPr>
        <p:spPr>
          <a:xfrm>
            <a:off x="114125" y="2651625"/>
            <a:ext cx="87132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b="0" i="0" lang="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Convertirlo en oportunidad depende de ser capa</a:t>
            </a:r>
            <a:r>
              <a:rPr lang="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de resolver</a:t>
            </a:r>
            <a:r>
              <a:rPr b="0" i="0" lang="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manera positiva.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162"/>
          <p:cNvSpPr txBox="1"/>
          <p:nvPr/>
        </p:nvSpPr>
        <p:spPr>
          <a:xfrm>
            <a:off x="192575" y="3630775"/>
            <a:ext cx="8556300" cy="12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b="0" i="0" lang="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Hay que capacitar</a:t>
            </a:r>
            <a:r>
              <a:rPr lang="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b="0" i="0" lang="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resolverlos de manera pacífica y no violenta.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1" name="Google Shape;691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4513" y="-21272"/>
            <a:ext cx="2054607" cy="154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69775"/>
            <a:ext cx="1404379" cy="140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162"/>
          <p:cNvPicPr preferRelativeResize="0"/>
          <p:nvPr/>
        </p:nvPicPr>
        <p:blipFill rotWithShape="1">
          <a:blip r:embed="rId5">
            <a:alphaModFix/>
          </a:blip>
          <a:srcRect b="13350" l="15307" r="17438" t="26701"/>
          <a:stretch/>
        </p:blipFill>
        <p:spPr>
          <a:xfrm>
            <a:off x="2559800" y="4287644"/>
            <a:ext cx="3844726" cy="2570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Lola\AppData\Local\Microsoft\Windows\INetCacheContent.Word\Image-1 (1).png" id="698" name="Google Shape;698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92400"/>
            <a:ext cx="4604174" cy="4479534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163"/>
          <p:cNvSpPr txBox="1"/>
          <p:nvPr/>
        </p:nvSpPr>
        <p:spPr>
          <a:xfrm>
            <a:off x="457200" y="274637"/>
            <a:ext cx="82248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800"/>
              <a:buFont typeface="Calibri"/>
              <a:buNone/>
            </a:pPr>
            <a:r>
              <a:rPr b="1" lang="es" sz="450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Esfuerzo dedicado a la convivencia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163"/>
          <p:cNvSpPr txBox="1"/>
          <p:nvPr/>
        </p:nvSpPr>
        <p:spPr>
          <a:xfrm>
            <a:off x="4946825" y="3349342"/>
            <a:ext cx="42852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4D"/>
              </a:buClr>
              <a:buSzPts val="2000"/>
              <a:buFont typeface="Arial"/>
              <a:buNone/>
            </a:pPr>
            <a:r>
              <a:rPr b="1" i="0" lang="es" sz="2000" u="none" cap="none" strike="noStrike">
                <a:solidFill>
                  <a:srgbClr val="00664D"/>
                </a:solidFill>
                <a:latin typeface="Arial"/>
                <a:ea typeface="Arial"/>
                <a:cs typeface="Arial"/>
                <a:sym typeface="Arial"/>
              </a:rPr>
              <a:t>Fomentar buen clima de grupo, autoconocerse, competència socioemocional</a:t>
            </a:r>
            <a:endParaRPr b="1" i="0" sz="2400" u="none" cap="none" strike="noStrike">
              <a:solidFill>
                <a:srgbClr val="00664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4D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66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163"/>
          <p:cNvSpPr txBox="1"/>
          <p:nvPr/>
        </p:nvSpPr>
        <p:spPr>
          <a:xfrm>
            <a:off x="3700250" y="2260967"/>
            <a:ext cx="5772900" cy="70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Arial"/>
              <a:buNone/>
            </a:pPr>
            <a:r>
              <a:rPr b="1" lang="es" sz="1900">
                <a:solidFill>
                  <a:srgbClr val="FFC000"/>
                </a:solidFill>
              </a:rPr>
              <a:t>Facilitar estrategias para r</a:t>
            </a:r>
            <a:r>
              <a:rPr b="1" i="0" lang="es" sz="19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esolver justamente pequeños conflictos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163"/>
          <p:cNvSpPr txBox="1"/>
          <p:nvPr/>
        </p:nvSpPr>
        <p:spPr>
          <a:xfrm>
            <a:off x="3286025" y="1362996"/>
            <a:ext cx="47577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b="1" i="0" lang="es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Intervenir en conflictos graves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3" name="Google Shape;703;p163"/>
          <p:cNvCxnSpPr>
            <a:stCxn id="702" idx="1"/>
          </p:cNvCxnSpPr>
          <p:nvPr/>
        </p:nvCxnSpPr>
        <p:spPr>
          <a:xfrm flipH="1">
            <a:off x="2671625" y="1620996"/>
            <a:ext cx="614400" cy="5880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704" name="Google Shape;704;p163"/>
          <p:cNvCxnSpPr/>
          <p:nvPr/>
        </p:nvCxnSpPr>
        <p:spPr>
          <a:xfrm flipH="1">
            <a:off x="3286025" y="2604350"/>
            <a:ext cx="546600" cy="195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705" name="Google Shape;705;p163"/>
          <p:cNvCxnSpPr>
            <a:stCxn id="700" idx="1"/>
          </p:cNvCxnSpPr>
          <p:nvPr/>
        </p:nvCxnSpPr>
        <p:spPr>
          <a:xfrm rot="10800000">
            <a:off x="4191425" y="3829492"/>
            <a:ext cx="755400" cy="24000"/>
          </a:xfrm>
          <a:prstGeom prst="straightConnector1">
            <a:avLst/>
          </a:prstGeom>
          <a:noFill/>
          <a:ln cap="flat" cmpd="sng" w="38100">
            <a:solidFill>
              <a:srgbClr val="0066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706" name="Google Shape;706;p163"/>
          <p:cNvSpPr txBox="1"/>
          <p:nvPr/>
        </p:nvSpPr>
        <p:spPr>
          <a:xfrm>
            <a:off x="120913" y="5735683"/>
            <a:ext cx="8651700" cy="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Calibri"/>
              <a:buNone/>
            </a:pPr>
            <a:r>
              <a:rPr b="1" i="0" lang="es" sz="20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Si se fomentan las buenas relaciones en el grupo, potenciando el sentimiento de pertenencia, muchos conflictos o no aparecen o se resuelve positivamente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Lola\AppData\Local\Microsoft\Windows\INetCacheContent.Word\Image-1 (3).png" id="711" name="Google Shape;711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15900"/>
            <a:ext cx="4608199" cy="4813088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164"/>
          <p:cNvSpPr txBox="1"/>
          <p:nvPr/>
        </p:nvSpPr>
        <p:spPr>
          <a:xfrm>
            <a:off x="457200" y="274637"/>
            <a:ext cx="8224800" cy="11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Calibri"/>
              <a:buNone/>
            </a:pPr>
            <a:r>
              <a:rPr b="1" i="0" lang="es" sz="4400" u="none" cap="none" strike="noStrike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La realidad próxima era….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164"/>
          <p:cNvSpPr txBox="1"/>
          <p:nvPr/>
        </p:nvSpPr>
        <p:spPr>
          <a:xfrm>
            <a:off x="4429125" y="5072050"/>
            <a:ext cx="45054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b="1" i="0" lang="es" sz="20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Resolver conflictos graves es el grueso de la convivencia.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164"/>
          <p:cNvSpPr txBox="1"/>
          <p:nvPr/>
        </p:nvSpPr>
        <p:spPr>
          <a:xfrm>
            <a:off x="5288750" y="1706575"/>
            <a:ext cx="3788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4D"/>
              </a:buClr>
              <a:buSzPts val="2000"/>
              <a:buFont typeface="Arial"/>
              <a:buNone/>
            </a:pPr>
            <a:r>
              <a:rPr b="1" i="0" lang="es" sz="2000" u="none" cap="none" strike="noStrike">
                <a:solidFill>
                  <a:srgbClr val="00664D"/>
                </a:solidFill>
                <a:latin typeface="Arial"/>
                <a:ea typeface="Arial"/>
                <a:cs typeface="Arial"/>
                <a:sym typeface="Arial"/>
              </a:rPr>
              <a:t>Se dedica poco tiempo a crear vínculos en el grupo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164"/>
          <p:cNvSpPr txBox="1"/>
          <p:nvPr/>
        </p:nvSpPr>
        <p:spPr>
          <a:xfrm>
            <a:off x="5286375" y="2857500"/>
            <a:ext cx="3648000" cy="12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Arial"/>
              <a:buNone/>
            </a:pPr>
            <a:r>
              <a:rPr b="1" i="0" lang="es" sz="20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Ante pequeños conflictos, o bien se dejan pasar o los resuelven los adultos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16" name="Google Shape;716;p164"/>
          <p:cNvCxnSpPr/>
          <p:nvPr/>
        </p:nvCxnSpPr>
        <p:spPr>
          <a:xfrm rot="10800000">
            <a:off x="3714862" y="4500674"/>
            <a:ext cx="709500" cy="785700"/>
          </a:xfrm>
          <a:prstGeom prst="straightConnector1">
            <a:avLst/>
          </a:prstGeom>
          <a:noFill/>
          <a:ln cap="flat" cmpd="sng" w="38100">
            <a:solidFill>
              <a:srgbClr val="C000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717" name="Google Shape;717;p164"/>
          <p:cNvCxnSpPr/>
          <p:nvPr/>
        </p:nvCxnSpPr>
        <p:spPr>
          <a:xfrm rot="10800000">
            <a:off x="4500674" y="3214762"/>
            <a:ext cx="785700" cy="1428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718" name="Google Shape;718;p164"/>
          <p:cNvCxnSpPr/>
          <p:nvPr/>
        </p:nvCxnSpPr>
        <p:spPr>
          <a:xfrm flipH="1">
            <a:off x="4464775" y="1869800"/>
            <a:ext cx="857400" cy="142800"/>
          </a:xfrm>
          <a:prstGeom prst="straightConnector1">
            <a:avLst/>
          </a:prstGeom>
          <a:noFill/>
          <a:ln cap="flat" cmpd="sng" w="38100">
            <a:solidFill>
              <a:srgbClr val="006600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65"/>
          <p:cNvSpPr txBox="1"/>
          <p:nvPr>
            <p:ph type="title"/>
          </p:nvPr>
        </p:nvSpPr>
        <p:spPr>
          <a:xfrm>
            <a:off x="192300" y="0"/>
            <a:ext cx="87594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E77"/>
              </a:buClr>
              <a:buSzPts val="1400"/>
              <a:buFont typeface="Arial"/>
              <a:buNone/>
            </a:pPr>
            <a:r>
              <a:rPr lang="es" sz="3800">
                <a:solidFill>
                  <a:srgbClr val="2D4E77"/>
                </a:solidFill>
              </a:rPr>
              <a:t>Niveles de funcionamiento en los grupos</a:t>
            </a:r>
            <a:endParaRPr sz="3800"/>
          </a:p>
        </p:txBody>
      </p:sp>
      <p:sp>
        <p:nvSpPr>
          <p:cNvPr id="724" name="Google Shape;724;p165"/>
          <p:cNvSpPr/>
          <p:nvPr/>
        </p:nvSpPr>
        <p:spPr>
          <a:xfrm>
            <a:off x="192300" y="853300"/>
            <a:ext cx="5143500" cy="5801100"/>
          </a:xfrm>
          <a:prstGeom prst="ellipse">
            <a:avLst/>
          </a:prstGeom>
          <a:noFill/>
          <a:ln cap="flat" cmpd="sng" w="25400">
            <a:solidFill>
              <a:srgbClr val="1F497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5" name="Google Shape;725;p165"/>
          <p:cNvCxnSpPr/>
          <p:nvPr/>
        </p:nvCxnSpPr>
        <p:spPr>
          <a:xfrm>
            <a:off x="192300" y="3691408"/>
            <a:ext cx="5143500" cy="0"/>
          </a:xfrm>
          <a:prstGeom prst="straightConnector1">
            <a:avLst/>
          </a:prstGeom>
          <a:noFill/>
          <a:ln cap="flat" cmpd="sng" w="19050">
            <a:solidFill>
              <a:srgbClr val="1F497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6" name="Google Shape;726;p165"/>
          <p:cNvSpPr txBox="1"/>
          <p:nvPr/>
        </p:nvSpPr>
        <p:spPr>
          <a:xfrm>
            <a:off x="1781162" y="2496117"/>
            <a:ext cx="16257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rPr b="0" i="0" lang="es" sz="4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Clima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165"/>
          <p:cNvSpPr txBox="1"/>
          <p:nvPr/>
        </p:nvSpPr>
        <p:spPr>
          <a:xfrm>
            <a:off x="1764500" y="3637583"/>
            <a:ext cx="16590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rPr b="0" i="0" lang="es" sz="4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Tarea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165"/>
          <p:cNvSpPr txBox="1"/>
          <p:nvPr/>
        </p:nvSpPr>
        <p:spPr>
          <a:xfrm>
            <a:off x="1078700" y="1456850"/>
            <a:ext cx="30306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None/>
            </a:pPr>
            <a:r>
              <a:rPr b="0" i="0" lang="es" sz="1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NIVEL SOCIOAFECTIVO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165"/>
          <p:cNvSpPr txBox="1"/>
          <p:nvPr/>
        </p:nvSpPr>
        <p:spPr>
          <a:xfrm>
            <a:off x="1281050" y="4988033"/>
            <a:ext cx="26250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None/>
            </a:pPr>
            <a:r>
              <a:rPr b="0" i="0" lang="es" sz="1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NIVEL ORGANIZATIVO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0" name="Google Shape;730;p165"/>
          <p:cNvCxnSpPr>
            <a:stCxn id="728" idx="2"/>
            <a:endCxn id="726" idx="0"/>
          </p:cNvCxnSpPr>
          <p:nvPr/>
        </p:nvCxnSpPr>
        <p:spPr>
          <a:xfrm>
            <a:off x="2594000" y="1826750"/>
            <a:ext cx="0" cy="669300"/>
          </a:xfrm>
          <a:prstGeom prst="straightConnector1">
            <a:avLst/>
          </a:prstGeom>
          <a:noFill/>
          <a:ln cap="flat" cmpd="sng" w="25400">
            <a:solidFill>
              <a:srgbClr val="1F497D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731" name="Google Shape;731;p165"/>
          <p:cNvCxnSpPr>
            <a:endCxn id="727" idx="2"/>
          </p:cNvCxnSpPr>
          <p:nvPr/>
        </p:nvCxnSpPr>
        <p:spPr>
          <a:xfrm flipH="1" rot="10800000">
            <a:off x="2593100" y="4407683"/>
            <a:ext cx="900" cy="668400"/>
          </a:xfrm>
          <a:prstGeom prst="straightConnector1">
            <a:avLst/>
          </a:prstGeom>
          <a:noFill/>
          <a:ln cap="flat" cmpd="sng" w="25400">
            <a:solidFill>
              <a:srgbClr val="1F497D"/>
            </a:solidFill>
            <a:prstDash val="solid"/>
            <a:miter lim="800000"/>
            <a:headEnd len="sm" w="sm" type="none"/>
            <a:tailEnd len="med" w="med" type="stealth"/>
          </a:ln>
        </p:spPr>
      </p:cxnSp>
      <p:sp>
        <p:nvSpPr>
          <p:cNvPr id="732" name="Google Shape;732;p165"/>
          <p:cNvSpPr txBox="1"/>
          <p:nvPr/>
        </p:nvSpPr>
        <p:spPr>
          <a:xfrm>
            <a:off x="1259600" y="5480858"/>
            <a:ext cx="13335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N. Temático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Qué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165"/>
          <p:cNvSpPr txBox="1"/>
          <p:nvPr/>
        </p:nvSpPr>
        <p:spPr>
          <a:xfrm>
            <a:off x="3044012" y="5569537"/>
            <a:ext cx="13335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N. Funcional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600"/>
              <a:buFont typeface="Arial"/>
              <a:buNone/>
            </a:pPr>
            <a:r>
              <a:rPr b="0" i="0" lang="es" sz="16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Cómo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65"/>
          <p:cNvSpPr txBox="1"/>
          <p:nvPr/>
        </p:nvSpPr>
        <p:spPr>
          <a:xfrm>
            <a:off x="4985750" y="3890767"/>
            <a:ext cx="42264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None/>
            </a:pPr>
            <a:r>
              <a:rPr b="1" i="0" lang="es" sz="28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COHESIÓN GRUPAL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165"/>
          <p:cNvPicPr preferRelativeResize="0"/>
          <p:nvPr/>
        </p:nvPicPr>
        <p:blipFill rotWithShape="1">
          <a:blip r:embed="rId3">
            <a:alphaModFix/>
          </a:blip>
          <a:srcRect b="15440" l="1936" r="4518" t="26048"/>
          <a:stretch/>
        </p:blipFill>
        <p:spPr>
          <a:xfrm>
            <a:off x="5335800" y="975300"/>
            <a:ext cx="3811776" cy="23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165"/>
          <p:cNvPicPr preferRelativeResize="0"/>
          <p:nvPr/>
        </p:nvPicPr>
        <p:blipFill rotWithShape="1">
          <a:blip r:embed="rId4">
            <a:alphaModFix/>
          </a:blip>
          <a:srcRect b="12220" l="11093" r="5621" t="45392"/>
          <a:stretch/>
        </p:blipFill>
        <p:spPr>
          <a:xfrm>
            <a:off x="5335800" y="4844733"/>
            <a:ext cx="3811773" cy="203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3439850" cy="23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166"/>
          <p:cNvSpPr txBox="1"/>
          <p:nvPr/>
        </p:nvSpPr>
        <p:spPr>
          <a:xfrm>
            <a:off x="3904050" y="449150"/>
            <a:ext cx="4647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Nacidos en el año 2010</a:t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4" name="Google Shape;744;p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4125" y="5229225"/>
            <a:ext cx="2809875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66"/>
          <p:cNvSpPr txBox="1"/>
          <p:nvPr/>
        </p:nvSpPr>
        <p:spPr>
          <a:xfrm>
            <a:off x="-696024" y="2591600"/>
            <a:ext cx="4939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Se van conociendo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166"/>
          <p:cNvSpPr txBox="1"/>
          <p:nvPr/>
        </p:nvSpPr>
        <p:spPr>
          <a:xfrm>
            <a:off x="1142625" y="3028800"/>
            <a:ext cx="360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Interaccionan, se comunican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166"/>
          <p:cNvSpPr txBox="1"/>
          <p:nvPr/>
        </p:nvSpPr>
        <p:spPr>
          <a:xfrm>
            <a:off x="827725" y="3529175"/>
            <a:ext cx="571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Establecen normas y objetivos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66"/>
          <p:cNvSpPr txBox="1"/>
          <p:nvPr/>
        </p:nvSpPr>
        <p:spPr>
          <a:xfrm>
            <a:off x="2691037" y="4029550"/>
            <a:ext cx="273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Participan, colaboran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66"/>
          <p:cNvSpPr txBox="1"/>
          <p:nvPr/>
        </p:nvSpPr>
        <p:spPr>
          <a:xfrm>
            <a:off x="2248200" y="4529925"/>
            <a:ext cx="7287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</a:pPr>
            <a:r>
              <a:rPr b="0" i="0" lang="es" sz="2000" u="none" cap="none" strike="noStrik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Todos forman parte del grupo, se cohesionan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t d'imatges de hands up" id="589" name="Google Shape;589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9625" y="1615308"/>
            <a:ext cx="5183981" cy="2575321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149"/>
          <p:cNvSpPr txBox="1"/>
          <p:nvPr/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s" sz="13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67"/>
          <p:cNvSpPr txBox="1"/>
          <p:nvPr>
            <p:ph type="title"/>
          </p:nvPr>
        </p:nvSpPr>
        <p:spPr>
          <a:xfrm>
            <a:off x="227100" y="93125"/>
            <a:ext cx="89169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 sz="3600"/>
              <a:t>Programas que favorecen la convivencia y mejoran el clima</a:t>
            </a:r>
            <a:endParaRPr sz="3600"/>
          </a:p>
        </p:txBody>
      </p:sp>
      <p:sp>
        <p:nvSpPr>
          <p:cNvPr id="756" name="Google Shape;756;p167"/>
          <p:cNvSpPr txBox="1"/>
          <p:nvPr>
            <p:ph idx="1" type="body"/>
          </p:nvPr>
        </p:nvSpPr>
        <p:spPr>
          <a:xfrm>
            <a:off x="0" y="1237925"/>
            <a:ext cx="9079500" cy="20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/>
              <a:t>Programas de educación social y emocional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/>
              <a:t>Ayuda entre iguales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/>
              <a:t>Aprendizaje y servicio 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/>
              <a:t>Alumnado ayudante, mediadores, cibermentores</a:t>
            </a:r>
            <a:endParaRPr sz="2700"/>
          </a:p>
        </p:txBody>
      </p:sp>
      <p:sp>
        <p:nvSpPr>
          <p:cNvPr id="757" name="Google Shape;757;p167"/>
          <p:cNvSpPr txBox="1"/>
          <p:nvPr>
            <p:ph type="title"/>
          </p:nvPr>
        </p:nvSpPr>
        <p:spPr>
          <a:xfrm>
            <a:off x="294450" y="3062650"/>
            <a:ext cx="85551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 sz="3600"/>
              <a:t>Actuaciones </a:t>
            </a:r>
            <a:r>
              <a:rPr b="1" lang="es" sz="3600"/>
              <a:t>organizativas </a:t>
            </a:r>
            <a:r>
              <a:rPr lang="es" sz="3600"/>
              <a:t>preventivas</a:t>
            </a:r>
            <a:endParaRPr sz="3600"/>
          </a:p>
        </p:txBody>
      </p:sp>
      <p:sp>
        <p:nvSpPr>
          <p:cNvPr id="758" name="Google Shape;758;p167"/>
          <p:cNvSpPr txBox="1"/>
          <p:nvPr>
            <p:ph idx="1" type="body"/>
          </p:nvPr>
        </p:nvSpPr>
        <p:spPr>
          <a:xfrm>
            <a:off x="32250" y="4107175"/>
            <a:ext cx="9144000" cy="28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/>
              <a:t>Metodologías que favorecen la colaboración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 sz="2200"/>
              <a:t>Aprendizaje cooperativo  / Aprendizaje basado en proyectos</a:t>
            </a:r>
            <a:endParaRPr sz="22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/>
              <a:t>Análisis de zonas o momentos “calientes” y alternativas</a:t>
            </a:r>
            <a:endParaRPr sz="27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 sz="2200"/>
              <a:t>Patios / Entradas / Cambios de clase</a:t>
            </a:r>
            <a:endParaRPr sz="22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/>
              <a:t>Horarios y distribución de cursos / tutorías</a:t>
            </a:r>
            <a:endParaRPr sz="2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68"/>
          <p:cNvSpPr txBox="1"/>
          <p:nvPr>
            <p:ph type="title"/>
          </p:nvPr>
        </p:nvSpPr>
        <p:spPr>
          <a:xfrm>
            <a:off x="214875" y="273600"/>
            <a:ext cx="88098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E77"/>
              </a:buClr>
              <a:buSzPts val="1400"/>
              <a:buFont typeface="Calibri"/>
              <a:buNone/>
            </a:pPr>
            <a:r>
              <a:rPr b="1" i="0" lang="es" sz="3000" u="none" cap="none" strike="noStrike">
                <a:solidFill>
                  <a:srgbClr val="2D4E77"/>
                </a:solidFill>
                <a:latin typeface="Calibri"/>
                <a:ea typeface="Calibri"/>
                <a:cs typeface="Calibri"/>
                <a:sym typeface="Calibri"/>
              </a:rPr>
              <a:t>Escala de provención: </a:t>
            </a:r>
            <a:r>
              <a:rPr b="1" lang="es" sz="3000">
                <a:solidFill>
                  <a:srgbClr val="2D4E77"/>
                </a:solidFill>
                <a:latin typeface="Calibri"/>
                <a:ea typeface="Calibri"/>
                <a:cs typeface="Calibri"/>
                <a:sym typeface="Calibri"/>
              </a:rPr>
              <a:t>mejora </a:t>
            </a:r>
            <a:r>
              <a:rPr b="1" i="0" lang="es" sz="3000" u="none" cap="none" strike="noStrike">
                <a:solidFill>
                  <a:srgbClr val="2D4E77"/>
                </a:solidFill>
                <a:latin typeface="Calibri"/>
                <a:ea typeface="Calibri"/>
                <a:cs typeface="Calibri"/>
                <a:sym typeface="Calibri"/>
              </a:rPr>
              <a:t>de la cohesión del grupo</a:t>
            </a:r>
            <a:endParaRPr sz="3000"/>
          </a:p>
        </p:txBody>
      </p:sp>
      <p:sp>
        <p:nvSpPr>
          <p:cNvPr id="764" name="Google Shape;764;p168"/>
          <p:cNvSpPr txBox="1"/>
          <p:nvPr>
            <p:ph idx="1" type="body"/>
          </p:nvPr>
        </p:nvSpPr>
        <p:spPr>
          <a:xfrm>
            <a:off x="315250" y="1181700"/>
            <a:ext cx="8935800" cy="3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E77"/>
              </a:buClr>
              <a:buSzPts val="3200"/>
              <a:buFont typeface="Calibri"/>
              <a:buAutoNum type="arabicPeriod"/>
            </a:pPr>
            <a:r>
              <a:rPr b="0" i="0" lang="es" sz="3200" u="none">
                <a:solidFill>
                  <a:srgbClr val="2D4E77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/>
          </a:p>
          <a:p>
            <a:pPr indent="-514350" lvl="0" marL="5143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4E77"/>
              </a:buClr>
              <a:buSzPts val="3200"/>
              <a:buFont typeface="Calibri"/>
              <a:buAutoNum type="arabicPeriod"/>
            </a:pPr>
            <a:r>
              <a:rPr b="0" i="0" lang="es" sz="3200" u="none">
                <a:solidFill>
                  <a:srgbClr val="2D4E77"/>
                </a:solidFill>
                <a:latin typeface="Calibri"/>
                <a:ea typeface="Calibri"/>
                <a:cs typeface="Calibri"/>
                <a:sym typeface="Calibri"/>
              </a:rPr>
              <a:t>Con</a:t>
            </a:r>
            <a:r>
              <a:rPr lang="es" sz="3200">
                <a:solidFill>
                  <a:srgbClr val="2D4E77"/>
                </a:solidFill>
                <a:latin typeface="Calibri"/>
                <a:ea typeface="Calibri"/>
                <a:cs typeface="Calibri"/>
                <a:sym typeface="Calibri"/>
              </a:rPr>
              <a:t>ocimiento</a:t>
            </a:r>
            <a:endParaRPr/>
          </a:p>
          <a:p>
            <a:pPr indent="-514350" lvl="0" marL="5143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4E77"/>
              </a:buClr>
              <a:buSzPts val="3200"/>
              <a:buFont typeface="Calibri"/>
              <a:buAutoNum type="arabicPeriod"/>
            </a:pPr>
            <a:r>
              <a:rPr lang="es" sz="3200">
                <a:solidFill>
                  <a:srgbClr val="2D4E77"/>
                </a:solidFill>
                <a:latin typeface="Calibri"/>
                <a:ea typeface="Calibri"/>
                <a:cs typeface="Calibri"/>
                <a:sym typeface="Calibri"/>
              </a:rPr>
              <a:t>Confianza</a:t>
            </a:r>
            <a:endParaRPr sz="3200">
              <a:solidFill>
                <a:srgbClr val="2D4E7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4E77"/>
              </a:buClr>
              <a:buSzPts val="3200"/>
              <a:buFont typeface="Calibri"/>
              <a:buAutoNum type="arabicPeriod"/>
            </a:pPr>
            <a:r>
              <a:rPr lang="es" sz="3200">
                <a:solidFill>
                  <a:srgbClr val="2D4E77"/>
                </a:solidFill>
                <a:latin typeface="Calibri"/>
                <a:ea typeface="Calibri"/>
                <a:cs typeface="Calibri"/>
                <a:sym typeface="Calibri"/>
              </a:rPr>
              <a:t>Aprecio</a:t>
            </a:r>
            <a:r>
              <a:rPr b="0" i="0" lang="es" sz="3200" u="none">
                <a:solidFill>
                  <a:srgbClr val="2D4E77"/>
                </a:solidFill>
                <a:latin typeface="Calibri"/>
                <a:ea typeface="Calibri"/>
                <a:cs typeface="Calibri"/>
                <a:sym typeface="Calibri"/>
              </a:rPr>
              <a:t>/Reconocimiento (</a:t>
            </a:r>
            <a:r>
              <a:rPr lang="es" sz="3200">
                <a:solidFill>
                  <a:srgbClr val="2D4E77"/>
                </a:solidFill>
                <a:latin typeface="Calibri"/>
                <a:ea typeface="Calibri"/>
                <a:cs typeface="Calibri"/>
                <a:sym typeface="Calibri"/>
              </a:rPr>
              <a:t>propio y de los demás)</a:t>
            </a:r>
            <a:endParaRPr/>
          </a:p>
          <a:p>
            <a:pPr indent="-514350" lvl="0" marL="5143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4E77"/>
              </a:buClr>
              <a:buSzPts val="3200"/>
              <a:buFont typeface="Calibri"/>
              <a:buAutoNum type="arabicPeriod"/>
            </a:pPr>
            <a:r>
              <a:rPr b="0" i="0" lang="es" sz="3200" u="none">
                <a:solidFill>
                  <a:srgbClr val="2D4E77"/>
                </a:solidFill>
                <a:latin typeface="Calibri"/>
                <a:ea typeface="Calibri"/>
                <a:cs typeface="Calibri"/>
                <a:sym typeface="Calibri"/>
              </a:rPr>
              <a:t>Comunicación</a:t>
            </a:r>
            <a:endParaRPr/>
          </a:p>
          <a:p>
            <a:pPr indent="-514350" lvl="0" marL="5143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D4E77"/>
              </a:buClr>
              <a:buSzPts val="3200"/>
              <a:buFont typeface="Calibri"/>
              <a:buAutoNum type="arabicPeriod"/>
            </a:pPr>
            <a:r>
              <a:rPr b="0" i="0" lang="es" sz="3200" u="none">
                <a:solidFill>
                  <a:srgbClr val="2D4E77"/>
                </a:solidFill>
                <a:latin typeface="Calibri"/>
                <a:ea typeface="Calibri"/>
                <a:cs typeface="Calibri"/>
                <a:sym typeface="Calibri"/>
              </a:rPr>
              <a:t>Cooperación</a:t>
            </a:r>
            <a:endParaRPr/>
          </a:p>
        </p:txBody>
      </p:sp>
      <p:sp>
        <p:nvSpPr>
          <p:cNvPr id="765" name="Google Shape;765;p168"/>
          <p:cNvSpPr txBox="1"/>
          <p:nvPr/>
        </p:nvSpPr>
        <p:spPr>
          <a:xfrm>
            <a:off x="493025" y="4691375"/>
            <a:ext cx="7842900" cy="19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2350" u="none" cap="none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La provención busca (</a:t>
            </a:r>
            <a:r>
              <a:rPr b="0" i="0" lang="es" sz="2850" u="none" cap="none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" sz="1550" u="none" cap="none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J.Burton, 1998)</a:t>
            </a:r>
            <a:endParaRPr b="0" i="0" sz="2850" u="none" cap="none" strike="noStrike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77825" lvl="0" marL="6858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202122"/>
              </a:buClr>
              <a:buSzPts val="2350"/>
              <a:buFont typeface="Arial"/>
              <a:buChar char="●"/>
            </a:pPr>
            <a:r>
              <a:rPr b="0" i="0" lang="es" sz="2350" u="none" cap="none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La comprensión y explicación </a:t>
            </a:r>
            <a:endParaRPr b="0" i="0" sz="2350" u="none" cap="none" strike="noStrike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77825" lvl="0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350"/>
              <a:buFont typeface="Arial"/>
              <a:buChar char="●"/>
            </a:pPr>
            <a:r>
              <a:rPr b="0" i="0" lang="es" sz="2350" u="none" cap="none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El conocimiento de los cambios </a:t>
            </a:r>
            <a:endParaRPr b="0" i="0" sz="2350" u="none" cap="none" strike="noStrike">
              <a:solidFill>
                <a:srgbClr val="2021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65125" lvl="0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2150"/>
              <a:buFont typeface="Arial"/>
              <a:buChar char="●"/>
            </a:pPr>
            <a:r>
              <a:rPr b="0" i="0" lang="es" sz="2350" u="none" cap="none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La promoción de las condiciones apropiada</a:t>
            </a:r>
            <a:r>
              <a:rPr b="0" i="0" lang="es" sz="2350" u="none" cap="none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i="0" lang="es" sz="2150" u="none" cap="none" strike="noStrike">
                <a:solidFill>
                  <a:srgbClr val="2021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>
            <a:alpha val="0"/>
          </a:srgbClr>
        </a:solidFill>
      </p:bgPr>
    </p:bg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69"/>
          <p:cNvSpPr/>
          <p:nvPr/>
        </p:nvSpPr>
        <p:spPr>
          <a:xfrm>
            <a:off x="-364950" y="120155"/>
            <a:ext cx="8229000" cy="11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rPr b="1" i="0" lang="es" sz="4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Prácticas Restaurativas:</a:t>
            </a:r>
            <a:endParaRPr b="1" i="0" sz="4400" u="none" cap="none" strike="noStrik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rPr b="1" i="0" lang="es" sz="4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crear comunidad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69"/>
          <p:cNvSpPr/>
          <p:nvPr/>
        </p:nvSpPr>
        <p:spPr>
          <a:xfrm>
            <a:off x="400375" y="1523400"/>
            <a:ext cx="26676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2400" u="none" cap="none" strike="noStrik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Crear relaciones</a:t>
            </a:r>
            <a:endParaRPr b="0" i="0" sz="2400" u="none" cap="none" strike="noStrike">
              <a:solidFill>
                <a:srgbClr val="0045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None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5" name="Google Shape;775;p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725" y="2118650"/>
            <a:ext cx="2846249" cy="213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1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8400" y="2210663"/>
            <a:ext cx="2846249" cy="196484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169"/>
          <p:cNvSpPr/>
          <p:nvPr/>
        </p:nvSpPr>
        <p:spPr>
          <a:xfrm>
            <a:off x="5431288" y="1708275"/>
            <a:ext cx="38988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2400" u="none" cap="none" strike="noStrik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Fomentar la participación</a:t>
            </a:r>
            <a:endParaRPr b="0" i="0" sz="2400" u="none" cap="none" strike="noStrike">
              <a:solidFill>
                <a:srgbClr val="0045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None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169"/>
          <p:cNvSpPr/>
          <p:nvPr/>
        </p:nvSpPr>
        <p:spPr>
          <a:xfrm>
            <a:off x="221725" y="4666675"/>
            <a:ext cx="4370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2400" u="none" cap="none" strike="noStrik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Asumir responsabilidades</a:t>
            </a:r>
            <a:endParaRPr b="0" i="0" sz="2400" u="none" cap="none" strike="noStrike">
              <a:solidFill>
                <a:srgbClr val="0045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None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169"/>
          <p:cNvSpPr/>
          <p:nvPr/>
        </p:nvSpPr>
        <p:spPr>
          <a:xfrm>
            <a:off x="3694250" y="4399875"/>
            <a:ext cx="5474400" cy="4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2400" u="none" cap="none" strike="noStrik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Reparar los vínculos cuando hay conflicto </a:t>
            </a:r>
            <a:endParaRPr b="0" i="0" sz="2400" u="none" cap="none" strike="noStrike">
              <a:solidFill>
                <a:srgbClr val="0045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None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0" name="Google Shape;780;p1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6966" y="120150"/>
            <a:ext cx="2311684" cy="14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1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9575" y="5110288"/>
            <a:ext cx="1526950" cy="168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169"/>
          <p:cNvPicPr preferRelativeResize="0"/>
          <p:nvPr/>
        </p:nvPicPr>
        <p:blipFill rotWithShape="1">
          <a:blip r:embed="rId7">
            <a:alphaModFix/>
          </a:blip>
          <a:srcRect b="0" l="0" r="26199" t="32975"/>
          <a:stretch/>
        </p:blipFill>
        <p:spPr>
          <a:xfrm>
            <a:off x="5640288" y="4862775"/>
            <a:ext cx="3022463" cy="193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70"/>
          <p:cNvSpPr txBox="1"/>
          <p:nvPr>
            <p:ph idx="1" type="body"/>
          </p:nvPr>
        </p:nvSpPr>
        <p:spPr>
          <a:xfrm>
            <a:off x="5135575" y="5821200"/>
            <a:ext cx="4404000" cy="1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" sz="3000"/>
              <a:t>Círculos de diálogo</a:t>
            </a:r>
            <a:endParaRPr b="1" sz="3000"/>
          </a:p>
        </p:txBody>
      </p:sp>
      <p:pic>
        <p:nvPicPr>
          <p:cNvPr id="788" name="Google Shape;788;p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225477" cy="39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6350" y="0"/>
            <a:ext cx="3918525" cy="293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1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35575" y="2938900"/>
            <a:ext cx="4020074" cy="254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1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" y="3760525"/>
            <a:ext cx="5225475" cy="309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71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98" name="Google Shape;798;p171"/>
          <p:cNvSpPr txBox="1"/>
          <p:nvPr/>
        </p:nvSpPr>
        <p:spPr>
          <a:xfrm>
            <a:off x="457200" y="12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Font typeface="Arial"/>
              <a:buNone/>
            </a:pPr>
            <a:r>
              <a:rPr b="1" lang="es" sz="4400">
                <a:solidFill>
                  <a:srgbClr val="004586"/>
                </a:solidFill>
              </a:rPr>
              <a:t>Objetivos de los círculos</a:t>
            </a:r>
            <a:endParaRPr/>
          </a:p>
        </p:txBody>
      </p:sp>
      <p:sp>
        <p:nvSpPr>
          <p:cNvPr id="799" name="Google Shape;799;p171"/>
          <p:cNvSpPr/>
          <p:nvPr/>
        </p:nvSpPr>
        <p:spPr>
          <a:xfrm>
            <a:off x="5061143" y="4447014"/>
            <a:ext cx="2642100" cy="2433600"/>
          </a:xfrm>
          <a:prstGeom prst="ellipse">
            <a:avLst/>
          </a:prstGeom>
          <a:solidFill>
            <a:srgbClr val="D0E0E3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4586"/>
                </a:solidFill>
              </a:rPr>
              <a:t>Recoger ideas</a:t>
            </a:r>
            <a:endParaRPr sz="2400">
              <a:solidFill>
                <a:srgbClr val="004586"/>
              </a:solidFill>
            </a:endParaRPr>
          </a:p>
        </p:txBody>
      </p:sp>
      <p:sp>
        <p:nvSpPr>
          <p:cNvPr id="800" name="Google Shape;800;p171"/>
          <p:cNvSpPr/>
          <p:nvPr/>
        </p:nvSpPr>
        <p:spPr>
          <a:xfrm>
            <a:off x="5818247" y="1849633"/>
            <a:ext cx="2642100" cy="2433600"/>
          </a:xfrm>
          <a:prstGeom prst="ellipse">
            <a:avLst/>
          </a:prstGeom>
          <a:solidFill>
            <a:srgbClr val="A2C4C9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4586"/>
                </a:solidFill>
              </a:rPr>
              <a:t>Aprender</a:t>
            </a:r>
            <a:endParaRPr sz="2400">
              <a:solidFill>
                <a:srgbClr val="004586"/>
              </a:solidFill>
            </a:endParaRPr>
          </a:p>
        </p:txBody>
      </p:sp>
      <p:sp>
        <p:nvSpPr>
          <p:cNvPr id="801" name="Google Shape;801;p171"/>
          <p:cNvSpPr/>
          <p:nvPr/>
        </p:nvSpPr>
        <p:spPr>
          <a:xfrm>
            <a:off x="2189788" y="4447026"/>
            <a:ext cx="2642100" cy="2433600"/>
          </a:xfrm>
          <a:prstGeom prst="ellipse">
            <a:avLst/>
          </a:prstGeom>
          <a:solidFill>
            <a:srgbClr val="76A5AF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4586"/>
                </a:solidFill>
              </a:rPr>
              <a:t>Resolver problemas</a:t>
            </a:r>
            <a:endParaRPr sz="2400">
              <a:solidFill>
                <a:srgbClr val="004586"/>
              </a:solidFill>
            </a:endParaRPr>
          </a:p>
        </p:txBody>
      </p:sp>
      <p:sp>
        <p:nvSpPr>
          <p:cNvPr id="802" name="Google Shape;802;p171"/>
          <p:cNvSpPr/>
          <p:nvPr/>
        </p:nvSpPr>
        <p:spPr>
          <a:xfrm>
            <a:off x="457188" y="2212204"/>
            <a:ext cx="2642100" cy="2433600"/>
          </a:xfrm>
          <a:prstGeom prst="ellipse">
            <a:avLst/>
          </a:prstGeom>
          <a:solidFill>
            <a:srgbClr val="45818E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FF"/>
                </a:solidFill>
              </a:rPr>
              <a:t>Evaluar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03" name="Google Shape;803;p171"/>
          <p:cNvSpPr/>
          <p:nvPr/>
        </p:nvSpPr>
        <p:spPr>
          <a:xfrm>
            <a:off x="2989915" y="950150"/>
            <a:ext cx="2642100" cy="2433600"/>
          </a:xfrm>
          <a:prstGeom prst="ellipse">
            <a:avLst/>
          </a:prstGeom>
          <a:solidFill>
            <a:srgbClr val="134F5C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FF"/>
                </a:solidFill>
              </a:rPr>
              <a:t>Compartir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72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10" name="Google Shape;810;p172"/>
          <p:cNvSpPr txBox="1"/>
          <p:nvPr/>
        </p:nvSpPr>
        <p:spPr>
          <a:xfrm>
            <a:off x="457200" y="12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Font typeface="Arial"/>
              <a:buNone/>
            </a:pPr>
            <a:r>
              <a:rPr b="1" lang="es" sz="4400">
                <a:solidFill>
                  <a:srgbClr val="004586"/>
                </a:solidFill>
              </a:rPr>
              <a:t>Su finalidad es...</a:t>
            </a:r>
            <a:endParaRPr/>
          </a:p>
        </p:txBody>
      </p:sp>
      <p:sp>
        <p:nvSpPr>
          <p:cNvPr id="811" name="Google Shape;811;p172"/>
          <p:cNvSpPr/>
          <p:nvPr/>
        </p:nvSpPr>
        <p:spPr>
          <a:xfrm>
            <a:off x="5245168" y="4283214"/>
            <a:ext cx="2642100" cy="2433600"/>
          </a:xfrm>
          <a:prstGeom prst="ellipse">
            <a:avLst/>
          </a:prstGeom>
          <a:solidFill>
            <a:srgbClr val="D0E0E3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4586"/>
                </a:solidFill>
              </a:rPr>
              <a:t>Recollir idees</a:t>
            </a:r>
            <a:endParaRPr sz="2400">
              <a:solidFill>
                <a:srgbClr val="004586"/>
              </a:solidFill>
            </a:endParaRPr>
          </a:p>
        </p:txBody>
      </p:sp>
      <p:sp>
        <p:nvSpPr>
          <p:cNvPr id="812" name="Google Shape;812;p172"/>
          <p:cNvSpPr/>
          <p:nvPr/>
        </p:nvSpPr>
        <p:spPr>
          <a:xfrm>
            <a:off x="5245172" y="1849633"/>
            <a:ext cx="2642100" cy="2433600"/>
          </a:xfrm>
          <a:prstGeom prst="ellipse">
            <a:avLst/>
          </a:prstGeom>
          <a:solidFill>
            <a:srgbClr val="A2C4C9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4586"/>
                </a:solidFill>
              </a:rPr>
              <a:t>Aprendre</a:t>
            </a:r>
            <a:endParaRPr sz="2400">
              <a:solidFill>
                <a:srgbClr val="004586"/>
              </a:solidFill>
            </a:endParaRPr>
          </a:p>
        </p:txBody>
      </p:sp>
      <p:sp>
        <p:nvSpPr>
          <p:cNvPr id="813" name="Google Shape;813;p172"/>
          <p:cNvSpPr/>
          <p:nvPr/>
        </p:nvSpPr>
        <p:spPr>
          <a:xfrm>
            <a:off x="2801088" y="4447026"/>
            <a:ext cx="2642100" cy="2433600"/>
          </a:xfrm>
          <a:prstGeom prst="ellipse">
            <a:avLst/>
          </a:prstGeom>
          <a:solidFill>
            <a:srgbClr val="76A5AF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4586"/>
                </a:solidFill>
              </a:rPr>
              <a:t>Resoldre problemes</a:t>
            </a:r>
            <a:endParaRPr sz="2400">
              <a:solidFill>
                <a:srgbClr val="004586"/>
              </a:solidFill>
            </a:endParaRPr>
          </a:p>
        </p:txBody>
      </p:sp>
      <p:sp>
        <p:nvSpPr>
          <p:cNvPr id="814" name="Google Shape;814;p172"/>
          <p:cNvSpPr/>
          <p:nvPr/>
        </p:nvSpPr>
        <p:spPr>
          <a:xfrm>
            <a:off x="158996" y="3593876"/>
            <a:ext cx="2642100" cy="2433600"/>
          </a:xfrm>
          <a:prstGeom prst="ellipse">
            <a:avLst/>
          </a:prstGeom>
          <a:solidFill>
            <a:srgbClr val="1C4587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FF"/>
                </a:solidFill>
              </a:rPr>
              <a:t>Planificar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15" name="Google Shape;815;p172"/>
          <p:cNvSpPr/>
          <p:nvPr/>
        </p:nvSpPr>
        <p:spPr>
          <a:xfrm>
            <a:off x="537463" y="1417629"/>
            <a:ext cx="2642100" cy="2433600"/>
          </a:xfrm>
          <a:prstGeom prst="ellipse">
            <a:avLst/>
          </a:prstGeom>
          <a:solidFill>
            <a:srgbClr val="45818E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FF"/>
                </a:solidFill>
              </a:rPr>
              <a:t>Avaluar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16" name="Google Shape;816;p172"/>
          <p:cNvSpPr/>
          <p:nvPr/>
        </p:nvSpPr>
        <p:spPr>
          <a:xfrm>
            <a:off x="3333790" y="1160275"/>
            <a:ext cx="2642100" cy="2433600"/>
          </a:xfrm>
          <a:prstGeom prst="ellipse">
            <a:avLst/>
          </a:prstGeom>
          <a:solidFill>
            <a:srgbClr val="134F5C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FF"/>
                </a:solidFill>
              </a:rPr>
              <a:t>Compartir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17" name="Google Shape;817;p172"/>
          <p:cNvSpPr/>
          <p:nvPr/>
        </p:nvSpPr>
        <p:spPr>
          <a:xfrm>
            <a:off x="919950" y="1160275"/>
            <a:ext cx="6404400" cy="5697900"/>
          </a:xfrm>
          <a:prstGeom prst="ellipse">
            <a:avLst/>
          </a:prstGeom>
          <a:solidFill>
            <a:schemeClr val="accent4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4586"/>
                </a:solidFill>
              </a:rPr>
              <a:t>Convivir y aprender</a:t>
            </a:r>
            <a:endParaRPr b="1" sz="6000">
              <a:solidFill>
                <a:srgbClr val="004586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3"/>
          <p:cNvSpPr txBox="1"/>
          <p:nvPr>
            <p:ph idx="12" type="sldNum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24" name="Google Shape;824;p173"/>
          <p:cNvSpPr txBox="1"/>
          <p:nvPr/>
        </p:nvSpPr>
        <p:spPr>
          <a:xfrm>
            <a:off x="457200" y="12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Font typeface="Arial"/>
              <a:buNone/>
            </a:pPr>
            <a:r>
              <a:rPr b="1" lang="es" sz="4400">
                <a:solidFill>
                  <a:srgbClr val="004586"/>
                </a:solidFill>
              </a:rPr>
              <a:t>Buscamos</a:t>
            </a:r>
            <a:endParaRPr/>
          </a:p>
        </p:txBody>
      </p:sp>
      <p:sp>
        <p:nvSpPr>
          <p:cNvPr id="825" name="Google Shape;825;p173"/>
          <p:cNvSpPr/>
          <p:nvPr/>
        </p:nvSpPr>
        <p:spPr>
          <a:xfrm>
            <a:off x="5245168" y="4283214"/>
            <a:ext cx="2642100" cy="2433600"/>
          </a:xfrm>
          <a:prstGeom prst="ellipse">
            <a:avLst/>
          </a:prstGeom>
          <a:solidFill>
            <a:srgbClr val="D0E0E3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4586"/>
                </a:solidFill>
              </a:rPr>
              <a:t>Recollir idees</a:t>
            </a:r>
            <a:endParaRPr sz="2400">
              <a:solidFill>
                <a:srgbClr val="004586"/>
              </a:solidFill>
            </a:endParaRPr>
          </a:p>
        </p:txBody>
      </p:sp>
      <p:sp>
        <p:nvSpPr>
          <p:cNvPr id="826" name="Google Shape;826;p173"/>
          <p:cNvSpPr/>
          <p:nvPr/>
        </p:nvSpPr>
        <p:spPr>
          <a:xfrm>
            <a:off x="5245172" y="1849633"/>
            <a:ext cx="2642100" cy="2433600"/>
          </a:xfrm>
          <a:prstGeom prst="ellipse">
            <a:avLst/>
          </a:prstGeom>
          <a:solidFill>
            <a:srgbClr val="A2C4C9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4586"/>
                </a:solidFill>
              </a:rPr>
              <a:t>Aprendre</a:t>
            </a:r>
            <a:endParaRPr sz="2400">
              <a:solidFill>
                <a:srgbClr val="004586"/>
              </a:solidFill>
            </a:endParaRPr>
          </a:p>
        </p:txBody>
      </p:sp>
      <p:sp>
        <p:nvSpPr>
          <p:cNvPr id="827" name="Google Shape;827;p173"/>
          <p:cNvSpPr/>
          <p:nvPr/>
        </p:nvSpPr>
        <p:spPr>
          <a:xfrm>
            <a:off x="2801088" y="4447026"/>
            <a:ext cx="2642100" cy="2433600"/>
          </a:xfrm>
          <a:prstGeom prst="ellipse">
            <a:avLst/>
          </a:prstGeom>
          <a:solidFill>
            <a:srgbClr val="76A5AF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4586"/>
                </a:solidFill>
              </a:rPr>
              <a:t>Resoldre problemes</a:t>
            </a:r>
            <a:endParaRPr sz="2400">
              <a:solidFill>
                <a:srgbClr val="004586"/>
              </a:solidFill>
            </a:endParaRPr>
          </a:p>
        </p:txBody>
      </p:sp>
      <p:sp>
        <p:nvSpPr>
          <p:cNvPr id="828" name="Google Shape;828;p173"/>
          <p:cNvSpPr/>
          <p:nvPr/>
        </p:nvSpPr>
        <p:spPr>
          <a:xfrm>
            <a:off x="158996" y="3593876"/>
            <a:ext cx="2642100" cy="2433600"/>
          </a:xfrm>
          <a:prstGeom prst="ellipse">
            <a:avLst/>
          </a:prstGeom>
          <a:solidFill>
            <a:srgbClr val="1C4587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FF"/>
                </a:solidFill>
              </a:rPr>
              <a:t>Planificar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29" name="Google Shape;829;p173"/>
          <p:cNvSpPr/>
          <p:nvPr/>
        </p:nvSpPr>
        <p:spPr>
          <a:xfrm>
            <a:off x="537463" y="1417629"/>
            <a:ext cx="2642100" cy="2433600"/>
          </a:xfrm>
          <a:prstGeom prst="ellipse">
            <a:avLst/>
          </a:prstGeom>
          <a:solidFill>
            <a:srgbClr val="45818E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FF"/>
                </a:solidFill>
              </a:rPr>
              <a:t>Avaluar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30" name="Google Shape;830;p173"/>
          <p:cNvSpPr/>
          <p:nvPr/>
        </p:nvSpPr>
        <p:spPr>
          <a:xfrm>
            <a:off x="3333790" y="1160275"/>
            <a:ext cx="2642100" cy="2433600"/>
          </a:xfrm>
          <a:prstGeom prst="ellipse">
            <a:avLst/>
          </a:prstGeom>
          <a:solidFill>
            <a:srgbClr val="134F5C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FFFFFF"/>
                </a:solidFill>
              </a:rPr>
              <a:t>Compartir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831" name="Google Shape;831;p173"/>
          <p:cNvSpPr/>
          <p:nvPr/>
        </p:nvSpPr>
        <p:spPr>
          <a:xfrm>
            <a:off x="758928" y="1160272"/>
            <a:ext cx="6404400" cy="5697900"/>
          </a:xfrm>
          <a:prstGeom prst="ellipse">
            <a:avLst/>
          </a:prstGeom>
          <a:solidFill>
            <a:srgbClr val="CCFFFF"/>
          </a:solidFill>
          <a:ln cap="flat" cmpd="sng" w="28575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6000">
                <a:solidFill>
                  <a:srgbClr val="004586"/>
                </a:solidFill>
              </a:rPr>
              <a:t>Crear comunidad</a:t>
            </a:r>
            <a:endParaRPr b="1" sz="6000">
              <a:solidFill>
                <a:srgbClr val="004586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74"/>
          <p:cNvSpPr txBox="1"/>
          <p:nvPr>
            <p:ph idx="1" type="body"/>
          </p:nvPr>
        </p:nvSpPr>
        <p:spPr>
          <a:xfrm>
            <a:off x="179125" y="436625"/>
            <a:ext cx="8847300" cy="38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202124"/>
                </a:solidFill>
                <a:highlight>
                  <a:srgbClr val="F8F9FA"/>
                </a:highlight>
              </a:rPr>
              <a:t>Círculos de inicio. </a:t>
            </a:r>
            <a:endParaRPr b="1"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Podemos hacerlos al inicio del día, al inicio de una clase. Constan sólo de una ronda y una pregunta del estilo: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 ¿Cómo me he levantado hoy, cómo me siento?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 ¿Una expectativa para el día de hoy?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 ¿Un deseo para hoy?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 ¿Algo que me ilusiona?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s" sz="2600">
                <a:solidFill>
                  <a:srgbClr val="202124"/>
                </a:solidFill>
                <a:highlight>
                  <a:srgbClr val="F8F9FA"/>
                </a:highlight>
              </a:rPr>
              <a:t>Círculos de cierre. </a:t>
            </a:r>
            <a:endParaRPr b="1"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Son círculos para cerrar el día, constan sólo de una ronda. Con preguntas de el estilo: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 Una idea que me llevo de lo que hemos hecho hoy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 Algo que me ha gustado del día de hoy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 Algo que me ha hecho reflexionar hoy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457200" marR="38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 Algo que quiero trabajar más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75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/>
              <a:t>Círculos de iniciación a la dinámica</a:t>
            </a:r>
            <a:endParaRPr/>
          </a:p>
        </p:txBody>
      </p:sp>
      <p:sp>
        <p:nvSpPr>
          <p:cNvPr id="842" name="Google Shape;842;p175"/>
          <p:cNvSpPr txBox="1"/>
          <p:nvPr>
            <p:ph idx="1" type="body"/>
          </p:nvPr>
        </p:nvSpPr>
        <p:spPr>
          <a:xfrm>
            <a:off x="333000" y="1208808"/>
            <a:ext cx="8478000" cy="42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s"/>
              <a:t>Colocación, refuerzo de las normas.</a:t>
            </a:r>
            <a:endParaRPr/>
          </a:p>
          <a:p>
            <a:pPr indent="-342900" lvl="0" marL="342900" rtl="0" algn="l"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s"/>
              <a:t>Felicitación o felicitar y si además…..</a:t>
            </a:r>
            <a:endParaRPr/>
          </a:p>
          <a:p>
            <a:pPr indent="-342900" lvl="0" marL="342900" rtl="0" algn="l"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s"/>
              <a:t>Preguntas que se puedan responder brevemente</a:t>
            </a:r>
            <a:endParaRPr/>
          </a:p>
          <a:p>
            <a:pPr indent="-342900" lvl="0" marL="342900" rtl="0" algn="l"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s"/>
              <a:t>Preguntas que permitan diversas respuestas cortas.</a:t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Char char="•"/>
            </a:pPr>
            <a:r>
              <a:rPr lang="es"/>
              <a:t>La respuesta de la facilitadora proporciona un modelo.</a:t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s"/>
              <a:t>Recoger propuestas de preguntas…..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76"/>
          <p:cNvSpPr txBox="1"/>
          <p:nvPr>
            <p:ph type="title"/>
          </p:nvPr>
        </p:nvSpPr>
        <p:spPr>
          <a:xfrm>
            <a:off x="395287" y="115887"/>
            <a:ext cx="84978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Partes d</a:t>
            </a:r>
            <a:r>
              <a:rPr lang="es"/>
              <a:t>e </a:t>
            </a:r>
            <a:r>
              <a:rPr b="0" i="0" lang="es" sz="44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un c</a:t>
            </a:r>
            <a:r>
              <a:rPr lang="es"/>
              <a:t>írculo </a:t>
            </a:r>
            <a:r>
              <a:rPr b="0" i="0" lang="es" sz="44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de di</a:t>
            </a:r>
            <a:r>
              <a:rPr lang="es"/>
              <a:t>álogo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</a:rPr>
              <a:t>Círculos con más de una ronda incluyen un tema sobre el que queremos ofrecer un espacio por compartir.</a:t>
            </a:r>
            <a:endParaRPr/>
          </a:p>
        </p:txBody>
      </p:sp>
      <p:sp>
        <p:nvSpPr>
          <p:cNvPr id="848" name="Google Shape;848;p176"/>
          <p:cNvSpPr txBox="1"/>
          <p:nvPr>
            <p:ph idx="1" type="body"/>
          </p:nvPr>
        </p:nvSpPr>
        <p:spPr>
          <a:xfrm>
            <a:off x="179387" y="1143000"/>
            <a:ext cx="8785200" cy="54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3700"/>
              <a:buFont typeface="Arial"/>
              <a:buChar char="•"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Pregunta inicial: </a:t>
            </a:r>
            <a:r>
              <a:rPr i="1" lang="es" sz="2500">
                <a:solidFill>
                  <a:srgbClr val="202124"/>
                </a:solidFill>
                <a:highlight>
                  <a:srgbClr val="F8F9FA"/>
                </a:highlight>
              </a:rPr>
              <a:t>romper el hielo, sonreir, reforzar</a:t>
            </a:r>
            <a:endParaRPr i="1" sz="25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3700"/>
              <a:buFont typeface="Arial"/>
              <a:buChar char="•"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[Nos mezclamos]: </a:t>
            </a:r>
            <a:r>
              <a:rPr i="1" lang="es" sz="2500">
                <a:solidFill>
                  <a:srgbClr val="202124"/>
                </a:solidFill>
                <a:highlight>
                  <a:srgbClr val="F8F9FA"/>
                </a:highlight>
              </a:rPr>
              <a:t>cambiar la persona que tenemos al lado, aumentar las relaciones del grupo</a:t>
            </a:r>
            <a:endParaRPr i="1" sz="25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3700"/>
              <a:buFont typeface="Arial"/>
              <a:buChar char="•"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Preguntas del tema que queremos tratar: </a:t>
            </a:r>
            <a:r>
              <a:rPr i="1" lang="es" sz="2500">
                <a:solidFill>
                  <a:srgbClr val="202124"/>
                </a:solidFill>
                <a:highlight>
                  <a:srgbClr val="F8F9FA"/>
                </a:highlight>
              </a:rPr>
              <a:t>la parte larga, explicación y realización de tres o cuatro preguntas.</a:t>
            </a:r>
            <a:endParaRPr i="1" sz="25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3700"/>
              <a:buFont typeface="Arial"/>
              <a:buChar char="•"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[Energizante]: </a:t>
            </a:r>
            <a:r>
              <a:rPr i="1" lang="es" sz="2500">
                <a:solidFill>
                  <a:srgbClr val="202124"/>
                </a:solidFill>
                <a:highlight>
                  <a:srgbClr val="F8F9FA"/>
                </a:highlight>
              </a:rPr>
              <a:t>para movernos un poco y cargar pilas</a:t>
            </a:r>
            <a:endParaRPr i="1" sz="25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425450" lvl="0" marL="3429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3700"/>
              <a:buChar char="•"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Cierre: </a:t>
            </a:r>
            <a:r>
              <a:rPr i="1" lang="es" sz="2500">
                <a:solidFill>
                  <a:srgbClr val="202124"/>
                </a:solidFill>
                <a:highlight>
                  <a:srgbClr val="F8F9FA"/>
                </a:highlight>
              </a:rPr>
              <a:t>cierre, evaluación</a:t>
            </a:r>
            <a:endParaRPr i="1" sz="25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9275" y="0"/>
            <a:ext cx="4023544" cy="312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400" y="3505200"/>
            <a:ext cx="3600451" cy="240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2527309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50"/>
          <p:cNvSpPr txBox="1"/>
          <p:nvPr/>
        </p:nvSpPr>
        <p:spPr>
          <a:xfrm>
            <a:off x="180475" y="342025"/>
            <a:ext cx="78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latin typeface="Roboto"/>
                <a:ea typeface="Roboto"/>
                <a:cs typeface="Roboto"/>
                <a:sym typeface="Roboto"/>
              </a:rPr>
              <a:t>1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0" name="Google Shape;600;p150"/>
          <p:cNvSpPr txBox="1"/>
          <p:nvPr/>
        </p:nvSpPr>
        <p:spPr>
          <a:xfrm>
            <a:off x="8253675" y="342025"/>
            <a:ext cx="78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latin typeface="Roboto"/>
                <a:ea typeface="Roboto"/>
                <a:cs typeface="Roboto"/>
                <a:sym typeface="Roboto"/>
              </a:rPr>
              <a:t>2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1" name="Google Shape;601;p150"/>
          <p:cNvSpPr txBox="1"/>
          <p:nvPr/>
        </p:nvSpPr>
        <p:spPr>
          <a:xfrm>
            <a:off x="3180325" y="3903375"/>
            <a:ext cx="78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latin typeface="Roboto"/>
                <a:ea typeface="Roboto"/>
                <a:cs typeface="Roboto"/>
                <a:sym typeface="Roboto"/>
              </a:rPr>
              <a:t>3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2" name="Google Shape;602;p150"/>
          <p:cNvSpPr txBox="1"/>
          <p:nvPr/>
        </p:nvSpPr>
        <p:spPr>
          <a:xfrm>
            <a:off x="8253675" y="3714875"/>
            <a:ext cx="78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0">
                <a:latin typeface="Roboto"/>
                <a:ea typeface="Roboto"/>
                <a:cs typeface="Roboto"/>
                <a:sym typeface="Roboto"/>
              </a:rPr>
              <a:t>4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3" name="Google Shape;603;p150"/>
          <p:cNvPicPr preferRelativeResize="0"/>
          <p:nvPr/>
        </p:nvPicPr>
        <p:blipFill rotWithShape="1">
          <a:blip r:embed="rId6">
            <a:alphaModFix/>
          </a:blip>
          <a:srcRect b="0" l="0" r="0" t="21617"/>
          <a:stretch/>
        </p:blipFill>
        <p:spPr>
          <a:xfrm>
            <a:off x="0" y="3193225"/>
            <a:ext cx="3180325" cy="366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77"/>
          <p:cNvSpPr txBox="1"/>
          <p:nvPr>
            <p:ph type="title"/>
          </p:nvPr>
        </p:nvSpPr>
        <p:spPr>
          <a:xfrm>
            <a:off x="395287" y="115887"/>
            <a:ext cx="84978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b="1" i="0" lang="es" sz="44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Un esquema de pregunt</a:t>
            </a:r>
            <a:r>
              <a:rPr b="1" lang="es"/>
              <a:t>a</a:t>
            </a:r>
            <a:r>
              <a:rPr b="1" i="0" lang="es" sz="44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854" name="Google Shape;854;p177"/>
          <p:cNvSpPr txBox="1"/>
          <p:nvPr>
            <p:ph idx="1" type="body"/>
          </p:nvPr>
        </p:nvSpPr>
        <p:spPr>
          <a:xfrm>
            <a:off x="466775" y="1143000"/>
            <a:ext cx="8497800" cy="54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b="0" i="0" lang="e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Introducció</a:t>
            </a:r>
            <a:r>
              <a:rPr lang="es" sz="3200">
                <a:solidFill>
                  <a:srgbClr val="002060"/>
                </a:solidFill>
              </a:rPr>
              <a:t>n</a:t>
            </a:r>
            <a:r>
              <a:rPr b="0" i="0" lang="e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al tema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AutoNum type="arabicPeriod"/>
            </a:pPr>
            <a:r>
              <a:rPr b="0" i="0" lang="e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Una cosa que funciona o m</a:t>
            </a:r>
            <a:r>
              <a:rPr lang="es" sz="3200">
                <a:solidFill>
                  <a:srgbClr val="002060"/>
                </a:solidFill>
              </a:rPr>
              <a:t>e gusta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AutoNum type="arabicPeriod"/>
            </a:pPr>
            <a:r>
              <a:rPr b="0" i="0" lang="e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Una cosa que podr</a:t>
            </a:r>
            <a:r>
              <a:rPr lang="es" sz="3200">
                <a:solidFill>
                  <a:srgbClr val="002060"/>
                </a:solidFill>
              </a:rPr>
              <a:t>í</a:t>
            </a:r>
            <a:r>
              <a:rPr b="0" i="0" lang="e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 m</a:t>
            </a:r>
            <a:r>
              <a:rPr lang="es" sz="3200">
                <a:solidFill>
                  <a:srgbClr val="002060"/>
                </a:solidFill>
              </a:rPr>
              <a:t>ejorar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AutoNum type="arabicPeriod"/>
            </a:pPr>
            <a:r>
              <a:rPr b="0" i="0" lang="es" sz="32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Una contribución personal a esta m</a:t>
            </a:r>
            <a:r>
              <a:rPr lang="es" sz="3200">
                <a:solidFill>
                  <a:srgbClr val="002060"/>
                </a:solidFill>
              </a:rPr>
              <a:t>ejora</a:t>
            </a:r>
            <a:endParaRPr/>
          </a:p>
        </p:txBody>
      </p:sp>
      <p:pic>
        <p:nvPicPr>
          <p:cNvPr id="855" name="Google Shape;855;p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2225" y="4924425"/>
            <a:ext cx="1763315" cy="12358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us Signo Verde · Gráficos vectoriales gratis en Pixabay" id="856" name="Google Shape;856;p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80287" y="1830387"/>
            <a:ext cx="853678" cy="850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jora Png Transparent Images Free - Free PNG Images Vector, PSD, Clipart, Templates" id="857" name="Google Shape;857;p1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9975" y="2680500"/>
            <a:ext cx="1428750" cy="1235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78"/>
          <p:cNvSpPr txBox="1"/>
          <p:nvPr/>
        </p:nvSpPr>
        <p:spPr>
          <a:xfrm>
            <a:off x="346175" y="3165150"/>
            <a:ext cx="914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 domingos me encanta….</a:t>
            </a:r>
            <a:endParaRPr b="0" sz="2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6" name="Google Shape;866;p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1150" y="259725"/>
            <a:ext cx="2992856" cy="1991906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178"/>
          <p:cNvSpPr txBox="1"/>
          <p:nvPr/>
        </p:nvSpPr>
        <p:spPr>
          <a:xfrm>
            <a:off x="209975" y="6093296"/>
            <a:ext cx="87522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178"/>
          <p:cNvSpPr txBox="1"/>
          <p:nvPr/>
        </p:nvSpPr>
        <p:spPr>
          <a:xfrm>
            <a:off x="726375" y="1383200"/>
            <a:ext cx="38499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Recordamos las normas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178"/>
          <p:cNvSpPr txBox="1"/>
          <p:nvPr/>
        </p:nvSpPr>
        <p:spPr>
          <a:xfrm>
            <a:off x="209975" y="4364138"/>
            <a:ext cx="857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¿Para dar lo mejor de mi en el centro necesito que …?</a:t>
            </a:r>
            <a:endParaRPr sz="2400">
              <a:solidFill>
                <a:srgbClr val="0000FF"/>
              </a:solidFill>
            </a:endParaRPr>
          </a:p>
        </p:txBody>
      </p:sp>
      <p:sp>
        <p:nvSpPr>
          <p:cNvPr id="870" name="Google Shape;870;p178"/>
          <p:cNvSpPr txBox="1"/>
          <p:nvPr/>
        </p:nvSpPr>
        <p:spPr>
          <a:xfrm>
            <a:off x="386550" y="5589525"/>
            <a:ext cx="8575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“Para poder satisfacer la necesidad de ... yo podría ...”</a:t>
            </a:r>
            <a:endParaRPr sz="3000">
              <a:solidFill>
                <a:srgbClr val="0000FF"/>
              </a:solidFill>
            </a:endParaRPr>
          </a:p>
        </p:txBody>
      </p:sp>
      <p:sp>
        <p:nvSpPr>
          <p:cNvPr id="871" name="Google Shape;871;p178"/>
          <p:cNvSpPr txBox="1"/>
          <p:nvPr/>
        </p:nvSpPr>
        <p:spPr>
          <a:xfrm>
            <a:off x="1460700" y="2431338"/>
            <a:ext cx="7133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Nos mezclamos segun el dia que tuve ayer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2" name="Google Shape;872;p178"/>
          <p:cNvSpPr txBox="1"/>
          <p:nvPr/>
        </p:nvSpPr>
        <p:spPr>
          <a:xfrm>
            <a:off x="1721300" y="4915763"/>
            <a:ext cx="6989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Compartimos y  priorizamos….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3" name="Google Shape;873;p178"/>
          <p:cNvSpPr txBox="1"/>
          <p:nvPr/>
        </p:nvSpPr>
        <p:spPr>
          <a:xfrm>
            <a:off x="5110050" y="6769713"/>
            <a:ext cx="7133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latin typeface="Times New Roman"/>
                <a:ea typeface="Times New Roman"/>
                <a:cs typeface="Times New Roman"/>
                <a:sym typeface="Times New Roman"/>
              </a:rPr>
              <a:t>Nos mezclamos naranjas y limones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4" name="Google Shape;874;p178"/>
          <p:cNvSpPr txBox="1"/>
          <p:nvPr/>
        </p:nvSpPr>
        <p:spPr>
          <a:xfrm>
            <a:off x="-143325" y="250767"/>
            <a:ext cx="55893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Font typeface="Quattrocento Sans"/>
              <a:buNone/>
            </a:pPr>
            <a:r>
              <a:rPr b="1" lang="es" sz="4400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1.</a:t>
            </a:r>
            <a:r>
              <a:rPr b="1" lang="es" sz="4400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Práctica de círculos</a:t>
            </a:r>
            <a:r>
              <a:rPr b="1" i="0" lang="es" sz="4400" u="none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</p:txBody>
      </p:sp>
      <p:sp>
        <p:nvSpPr>
          <p:cNvPr id="875" name="Google Shape;875;p178"/>
          <p:cNvSpPr txBox="1"/>
          <p:nvPr/>
        </p:nvSpPr>
        <p:spPr>
          <a:xfrm>
            <a:off x="346175" y="3764650"/>
            <a:ext cx="9144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Una habilidad </a:t>
            </a:r>
            <a:r>
              <a:rPr lang="es"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mía</a:t>
            </a:r>
            <a:r>
              <a:rPr lang="es" sz="2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 facilita una buena convivencia</a:t>
            </a:r>
            <a:endParaRPr b="0" sz="2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79"/>
          <p:cNvSpPr txBox="1"/>
          <p:nvPr>
            <p:ph idx="1" type="body"/>
          </p:nvPr>
        </p:nvSpPr>
        <p:spPr>
          <a:xfrm>
            <a:off x="237150" y="-108300"/>
            <a:ext cx="8669700" cy="45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Tranquilidad, Eficiencia, Pertenencia, Paz, Descanso, Intimidad, Diversión, Alegría, Orden, Libertad, Movimiento, Participación, Autonomía, Justicia, Cooperación, Claridad, Transparencia, Equilibrio, Inspiración, Consideración, Empatia, Aprecio, Utilidad, Coherencia, Aceptación, Afecto, Comprensión, Apoyo, Sentido, Comunicación, Compañía, Confianza, Compasión, Intimidad, Respeto, Calidez</a:t>
            </a:r>
            <a:endParaRPr sz="3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180"/>
          <p:cNvSpPr txBox="1"/>
          <p:nvPr/>
        </p:nvSpPr>
        <p:spPr>
          <a:xfrm>
            <a:off x="698325" y="102917"/>
            <a:ext cx="7972200" cy="97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Rol de la facilitadora de un círculo</a:t>
            </a:r>
            <a:endParaRPr b="0" i="0" sz="4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180"/>
          <p:cNvSpPr txBox="1"/>
          <p:nvPr/>
        </p:nvSpPr>
        <p:spPr>
          <a:xfrm>
            <a:off x="439425" y="1208400"/>
            <a:ext cx="8490000" cy="44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0" i="0" lang="es" sz="3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Elaborar el círculo, antes del inicio</a:t>
            </a:r>
            <a:endParaRPr b="0" i="0" sz="30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3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•“Recordar” las normas </a:t>
            </a:r>
            <a:r>
              <a:rPr b="0" i="0" lang="es" sz="3000" u="sng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 forma calmada</a:t>
            </a:r>
            <a:endParaRPr b="0" i="0" sz="3000" u="sng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3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•Resolver las situaciones que se presenten</a:t>
            </a:r>
            <a:endParaRPr b="0" i="0" sz="30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3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•Dar un modelo de respuesta</a:t>
            </a:r>
            <a:endParaRPr b="0" i="0" sz="30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3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•Resumir lo que se dice (cuando sea necesario)</a:t>
            </a:r>
            <a:endParaRPr b="0" i="0" sz="30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3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•Crear preguntas a partir de lo que se dice.</a:t>
            </a:r>
            <a:endParaRPr b="0" i="0" sz="30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Google Shape;892;p181"/>
          <p:cNvPicPr preferRelativeResize="0"/>
          <p:nvPr/>
        </p:nvPicPr>
        <p:blipFill rotWithShape="1">
          <a:blip r:embed="rId3">
            <a:alphaModFix/>
          </a:blip>
          <a:srcRect b="0" l="33420" r="37685" t="26508"/>
          <a:stretch/>
        </p:blipFill>
        <p:spPr>
          <a:xfrm>
            <a:off x="146550" y="3813425"/>
            <a:ext cx="1595899" cy="3044579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181"/>
          <p:cNvSpPr txBox="1"/>
          <p:nvPr/>
        </p:nvSpPr>
        <p:spPr>
          <a:xfrm>
            <a:off x="1978375" y="2077275"/>
            <a:ext cx="6935400" cy="3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 sz="2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Una cosa que me sale bien en la cocina</a:t>
            </a:r>
            <a:endParaRPr i="1" sz="24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4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 sz="2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¿Cual es mi habilidad cuando escucho?</a:t>
            </a:r>
            <a:endParaRPr i="1" sz="24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4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 sz="2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Hay alguna cosa que me gustaría /sería bueno mejorar mi manera de escuchar?</a:t>
            </a:r>
            <a:endParaRPr i="1" sz="24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4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 sz="2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 reto para esa mejora va a ser…</a:t>
            </a:r>
            <a:endParaRPr i="1" sz="24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 sz="24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i="1" sz="24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4" name="Google Shape;894;p181"/>
          <p:cNvSpPr txBox="1"/>
          <p:nvPr/>
        </p:nvSpPr>
        <p:spPr>
          <a:xfrm>
            <a:off x="2207550" y="1188225"/>
            <a:ext cx="319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El viento sopla para…</a:t>
            </a:r>
            <a:endParaRPr sz="2400"/>
          </a:p>
        </p:txBody>
      </p:sp>
      <p:sp>
        <p:nvSpPr>
          <p:cNvPr id="895" name="Google Shape;895;p181"/>
          <p:cNvSpPr txBox="1"/>
          <p:nvPr/>
        </p:nvSpPr>
        <p:spPr>
          <a:xfrm>
            <a:off x="146550" y="215517"/>
            <a:ext cx="55893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Font typeface="Quattrocento Sans"/>
              <a:buNone/>
            </a:pPr>
            <a:r>
              <a:rPr b="1" lang="es" sz="4400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2.</a:t>
            </a:r>
            <a:r>
              <a:rPr b="1" lang="es" sz="4400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Práctica de círculos</a:t>
            </a:r>
            <a:r>
              <a:rPr b="1" i="0" lang="es" sz="4400" u="none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82"/>
          <p:cNvSpPr txBox="1"/>
          <p:nvPr/>
        </p:nvSpPr>
        <p:spPr>
          <a:xfrm>
            <a:off x="457200" y="93087"/>
            <a:ext cx="82296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rPr b="1" i="0" lang="es" sz="37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Algunos tipos de círculos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182"/>
          <p:cNvSpPr txBox="1"/>
          <p:nvPr/>
        </p:nvSpPr>
        <p:spPr>
          <a:xfrm>
            <a:off x="0" y="714383"/>
            <a:ext cx="9144000" cy="54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100"/>
              <a:buFont typeface="Arial"/>
              <a:buChar char="●"/>
            </a:pPr>
            <a:r>
              <a:rPr b="1" i="0" lang="es" sz="21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Inicio </a:t>
            </a:r>
            <a:r>
              <a:rPr b="0" i="0" lang="es" sz="21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(una pregunta para empezar)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100"/>
              <a:buFont typeface="Arial"/>
              <a:buChar char="●"/>
            </a:pPr>
            <a:r>
              <a:rPr b="1" i="0" lang="es" sz="21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Cierre </a:t>
            </a:r>
            <a:r>
              <a:rPr b="0" i="0" lang="es" sz="21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(una cosa que me llevo, me ha gustado, he aprendido, me ha sorprendido, …)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100"/>
              <a:buFont typeface="Arial"/>
              <a:buChar char="●"/>
            </a:pPr>
            <a:r>
              <a:rPr b="1" i="0" lang="es" sz="21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Formación y valoración de grupo</a:t>
            </a:r>
            <a:r>
              <a:rPr b="0" i="0" lang="es" sz="21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 (preguntas para conocernos mejor, para establecer normas de aula, para hablar de cómo va el grupo, …)</a:t>
            </a:r>
            <a:endParaRPr b="0" i="0" sz="2100" u="none" cap="none" strike="noStrik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100"/>
              <a:buFont typeface="Arial"/>
              <a:buChar char="●"/>
            </a:pPr>
            <a:r>
              <a:rPr b="1" i="0" lang="es" sz="21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Educación social y emocional</a:t>
            </a:r>
            <a:r>
              <a:rPr b="0" i="0" lang="es" sz="21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 (hablamos de valores, prevención del acoso, cómo afrontar conflictos, regulación emocional, proponerse metas personales …)</a:t>
            </a:r>
            <a:endParaRPr b="0" i="0" sz="2100" u="none" cap="none" strike="noStrik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100"/>
              <a:buFont typeface="Arial"/>
              <a:buChar char="●"/>
            </a:pPr>
            <a:r>
              <a:rPr b="1" i="0" lang="es" sz="21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Pequeños conflictos </a:t>
            </a:r>
            <a:r>
              <a:rPr b="0" i="0" lang="es" sz="21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(hablamos de qué ha pasado, cómo nos sentimos, qué podemos hacer para solucionarlo)</a:t>
            </a:r>
            <a:endParaRPr b="0" i="0" sz="2100" u="none" cap="none" strike="noStrik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100"/>
              <a:buFont typeface="Arial"/>
              <a:buChar char="●"/>
            </a:pPr>
            <a:r>
              <a:rPr b="1" i="0" lang="es" sz="21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Contenidos de la formación</a:t>
            </a:r>
            <a:r>
              <a:rPr b="0" i="0" lang="es" sz="21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 (cosas que sabemos sobre ....)</a:t>
            </a:r>
            <a:endParaRPr b="0" i="0" sz="2100" u="none" cap="none" strike="noStrik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100"/>
              <a:buFont typeface="Arial"/>
              <a:buChar char="●"/>
            </a:pPr>
            <a:r>
              <a:rPr b="1" i="0" lang="es" sz="21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Círculos de busca de soluciones</a:t>
            </a:r>
            <a:endParaRPr b="1" i="0" sz="2200" u="none" cap="none" strike="noStrik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182"/>
          <p:cNvSpPr txBox="1"/>
          <p:nvPr/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83"/>
          <p:cNvSpPr txBox="1"/>
          <p:nvPr>
            <p:ph type="title"/>
          </p:nvPr>
        </p:nvSpPr>
        <p:spPr>
          <a:xfrm>
            <a:off x="459600" y="-242978"/>
            <a:ext cx="8033100" cy="137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/>
              <a:t>Círculo con alumnado de Educación  Infantil (Esther Blas, Pina de Ebro)</a:t>
            </a:r>
            <a:endParaRPr sz="3200"/>
          </a:p>
        </p:txBody>
      </p:sp>
      <p:pic>
        <p:nvPicPr>
          <p:cNvPr id="911" name="Google Shape;911;p183"/>
          <p:cNvPicPr preferRelativeResize="0"/>
          <p:nvPr/>
        </p:nvPicPr>
        <p:blipFill rotWithShape="1">
          <a:blip r:embed="rId3">
            <a:alphaModFix/>
          </a:blip>
          <a:srcRect b="23113" l="0" r="0" t="16507"/>
          <a:stretch/>
        </p:blipFill>
        <p:spPr>
          <a:xfrm>
            <a:off x="0" y="1132225"/>
            <a:ext cx="3590751" cy="16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5650" y="1132225"/>
            <a:ext cx="3438350" cy="16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183"/>
          <p:cNvPicPr preferRelativeResize="0"/>
          <p:nvPr/>
        </p:nvPicPr>
        <p:blipFill rotWithShape="1">
          <a:blip r:embed="rId5">
            <a:alphaModFix/>
          </a:blip>
          <a:srcRect b="13037" l="4910" r="5475" t="18772"/>
          <a:stretch/>
        </p:blipFill>
        <p:spPr>
          <a:xfrm>
            <a:off x="2365775" y="2511475"/>
            <a:ext cx="3942277" cy="183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1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650" y="3431401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83"/>
          <p:cNvSpPr txBox="1"/>
          <p:nvPr/>
        </p:nvSpPr>
        <p:spPr>
          <a:xfrm>
            <a:off x="2329125" y="4593575"/>
            <a:ext cx="6814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/>
              <a:t>Primero explicar el cuento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/>
              <a:t>Preguntamos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/>
              <a:t>¿Qué es lo que te da miedo?</a:t>
            </a:r>
            <a:endParaRPr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/>
              <a:t>¿Cómo te sientes y qué haces entonces?</a:t>
            </a:r>
            <a:endParaRPr sz="2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84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Círculo con alumnado de 2 de BAT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(Adrián IES </a:t>
            </a:r>
            <a:r>
              <a:rPr lang="es"/>
              <a:t>María</a:t>
            </a:r>
            <a:r>
              <a:rPr lang="es"/>
              <a:t> de Córdoba)</a:t>
            </a:r>
            <a:endParaRPr/>
          </a:p>
        </p:txBody>
      </p:sp>
      <p:sp>
        <p:nvSpPr>
          <p:cNvPr id="921" name="Google Shape;921;p184"/>
          <p:cNvSpPr txBox="1"/>
          <p:nvPr>
            <p:ph idx="1" type="body"/>
          </p:nvPr>
        </p:nvSpPr>
        <p:spPr>
          <a:xfrm>
            <a:off x="457200" y="2150150"/>
            <a:ext cx="8535900" cy="45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"/>
              <a:t>Tema:La novela</a:t>
            </a:r>
            <a:endParaRPr/>
          </a:p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s"/>
              <a:t>En parejas ¿Alguna característica  de la novela?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s"/>
              <a:t>(Reparte textos impresos)</a:t>
            </a:r>
            <a:endParaRPr/>
          </a:p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s"/>
              <a:t>¿Te </a:t>
            </a:r>
            <a:r>
              <a:rPr lang="es"/>
              <a:t>parece una novela</a:t>
            </a:r>
            <a:r>
              <a:rPr lang="es"/>
              <a:t>?  ¿</a:t>
            </a:r>
            <a:r>
              <a:rPr lang="es"/>
              <a:t>Por qué</a:t>
            </a:r>
            <a:r>
              <a:rPr lang="es"/>
              <a:t>?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s"/>
              <a:t>¿Qué te </a:t>
            </a:r>
            <a:r>
              <a:rPr lang="es"/>
              <a:t>gustaría</a:t>
            </a:r>
            <a:r>
              <a:rPr lang="es"/>
              <a:t> saber de la novela?</a:t>
            </a:r>
            <a:endParaRPr/>
          </a:p>
        </p:txBody>
      </p:sp>
      <p:sp>
        <p:nvSpPr>
          <p:cNvPr id="922" name="Google Shape;922;p184"/>
          <p:cNvSpPr txBox="1"/>
          <p:nvPr/>
        </p:nvSpPr>
        <p:spPr>
          <a:xfrm>
            <a:off x="744000" y="1473838"/>
            <a:ext cx="84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800"/>
              <a:buChar char="•"/>
            </a:pPr>
            <a:r>
              <a:rPr lang="es" sz="2800">
                <a:solidFill>
                  <a:srgbClr val="004586"/>
                </a:solidFill>
              </a:rPr>
              <a:t>Algún libro que has leído y te ha gustado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>
            <a:alpha val="0"/>
          </a:srgbClr>
        </a:solidFill>
      </p:bgPr>
    </p:bg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85"/>
          <p:cNvSpPr/>
          <p:nvPr/>
        </p:nvSpPr>
        <p:spPr>
          <a:xfrm>
            <a:off x="0" y="398475"/>
            <a:ext cx="2726400" cy="11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000"/>
              <a:buFont typeface="Arial"/>
              <a:buNone/>
            </a:pPr>
            <a:r>
              <a:rPr b="1" i="0" lang="es" sz="40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Qué nos aporta 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185"/>
          <p:cNvSpPr/>
          <p:nvPr/>
        </p:nvSpPr>
        <p:spPr>
          <a:xfrm>
            <a:off x="325600" y="2081783"/>
            <a:ext cx="6606300" cy="38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Igualdad</a:t>
            </a:r>
            <a:endParaRPr b="0" i="0" sz="2400" u="none" cap="none" strike="noStrik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➢"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Empatía</a:t>
            </a:r>
            <a:endParaRPr b="0" i="0" sz="2400" u="none" cap="none" strike="noStrik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Responsabilidad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Construir relaciones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Seguridad, autoconfianza</a:t>
            </a:r>
            <a:endParaRPr b="0" i="0" sz="2400" u="none" cap="none" strike="noStrik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Fomento de la participación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➢"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Permite compartir experiencias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Ayuda al proceso de aprendizaje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Una rutina que ayuda a dar estructura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br>
              <a:rPr b="0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400" u="none" cap="none" strike="noStrik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2" name="Google Shape;932;p1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91725" y="0"/>
            <a:ext cx="5652275" cy="3343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86"/>
          <p:cNvSpPr txBox="1"/>
          <p:nvPr>
            <p:ph idx="1" type="body"/>
          </p:nvPr>
        </p:nvSpPr>
        <p:spPr>
          <a:xfrm>
            <a:off x="127400" y="3055633"/>
            <a:ext cx="9016500" cy="452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es" sz="1900">
                <a:solidFill>
                  <a:schemeClr val="dk1"/>
                </a:solidFill>
              </a:rPr>
              <a:t>Un lugar donde me </a:t>
            </a:r>
            <a:r>
              <a:rPr lang="es" sz="1900">
                <a:solidFill>
                  <a:schemeClr val="dk1"/>
                </a:solidFill>
              </a:rPr>
              <a:t>gustaría</a:t>
            </a:r>
            <a:r>
              <a:rPr lang="es" sz="1900">
                <a:solidFill>
                  <a:schemeClr val="dk1"/>
                </a:solidFill>
              </a:rPr>
              <a:t> viajar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800">
                <a:solidFill>
                  <a:schemeClr val="dk1"/>
                </a:solidFill>
              </a:rPr>
              <a:t>Nos colocamos en orden del abecedario según la primera letra de mi nombre</a:t>
            </a:r>
            <a:endParaRPr i="1"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es" sz="1900">
                <a:solidFill>
                  <a:schemeClr val="dk1"/>
                </a:solidFill>
              </a:rPr>
              <a:t>Algo que has hecho últimamente a alguien  y eso la hizo sentirse bien 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es" sz="1900">
                <a:solidFill>
                  <a:schemeClr val="dk1"/>
                </a:solidFill>
              </a:rPr>
              <a:t>¿Cómo te sientes cuando haces algo que hace sentir bien a otra persona?</a:t>
            </a:r>
            <a:endParaRPr sz="1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AutoNum type="arabicPeriod"/>
            </a:pPr>
            <a:r>
              <a:rPr lang="es" sz="1900">
                <a:solidFill>
                  <a:schemeClr val="dk1"/>
                </a:solidFill>
              </a:rPr>
              <a:t>¿Algo que puedo hacer en mi centro para que mis compañeras y compañeros se puedan sentir bien ?</a:t>
            </a:r>
            <a:endParaRPr sz="3600"/>
          </a:p>
        </p:txBody>
      </p:sp>
      <p:pic>
        <p:nvPicPr>
          <p:cNvPr id="938" name="Google Shape;938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250" y="575333"/>
            <a:ext cx="2885800" cy="2164350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186"/>
          <p:cNvSpPr txBox="1"/>
          <p:nvPr/>
        </p:nvSpPr>
        <p:spPr>
          <a:xfrm>
            <a:off x="-143325" y="326967"/>
            <a:ext cx="55893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Font typeface="Quattrocento Sans"/>
              <a:buNone/>
            </a:pPr>
            <a:r>
              <a:rPr b="1" lang="es" sz="4400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3.</a:t>
            </a:r>
            <a:r>
              <a:rPr b="1" lang="es" sz="4400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Práctica de círculos</a:t>
            </a:r>
            <a:r>
              <a:rPr b="1" i="0" lang="es" sz="4400" u="none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>
            <a:alpha val="0"/>
          </a:srgbClr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51"/>
          <p:cNvSpPr/>
          <p:nvPr/>
        </p:nvSpPr>
        <p:spPr>
          <a:xfrm>
            <a:off x="703400" y="3025155"/>
            <a:ext cx="8229000" cy="114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rPr b="1" i="0" lang="es" sz="4400" u="none" cap="none" strike="noStrik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Nos presentamos 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151"/>
          <p:cNvSpPr/>
          <p:nvPr/>
        </p:nvSpPr>
        <p:spPr>
          <a:xfrm>
            <a:off x="1013300" y="1419000"/>
            <a:ext cx="6816000" cy="11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000"/>
              <a:buFont typeface="Arial"/>
              <a:buNone/>
            </a:pPr>
            <a:r>
              <a:rPr b="0" i="0" lang="es" sz="3000" u="none" cap="none" strike="noStrik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Mi nombre y  </a:t>
            </a:r>
            <a:r>
              <a:rPr b="1" i="0" lang="es" sz="3000" u="none" cap="none" strike="noStrik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algo que me gusta de mi trabajo</a:t>
            </a:r>
            <a:endParaRPr b="0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151"/>
          <p:cNvSpPr/>
          <p:nvPr/>
        </p:nvSpPr>
        <p:spPr>
          <a:xfrm>
            <a:off x="216000" y="5904000"/>
            <a:ext cx="1510560" cy="45503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51"/>
          <p:cNvSpPr/>
          <p:nvPr/>
        </p:nvSpPr>
        <p:spPr>
          <a:xfrm>
            <a:off x="283050" y="973600"/>
            <a:ext cx="8577900" cy="1820400"/>
          </a:xfrm>
          <a:prstGeom prst="cloudCallout">
            <a:avLst>
              <a:gd fmla="val -12504" name="adj1"/>
              <a:gd fmla="val 107691" name="adj2"/>
            </a:avLst>
          </a:prstGeom>
          <a:noFill/>
          <a:ln cap="flat" cmpd="sng" w="72000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6288" y="2900400"/>
            <a:ext cx="6431425" cy="36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87"/>
          <p:cNvSpPr txBox="1"/>
          <p:nvPr/>
        </p:nvSpPr>
        <p:spPr>
          <a:xfrm>
            <a:off x="-143325" y="250767"/>
            <a:ext cx="55893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Font typeface="Quattrocento Sans"/>
              <a:buNone/>
            </a:pPr>
            <a:r>
              <a:rPr b="1" lang="es" sz="4400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4.Práctica de círculos</a:t>
            </a:r>
            <a:r>
              <a:rPr b="1" i="0" lang="es" sz="4400" u="none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</p:txBody>
      </p:sp>
      <p:sp>
        <p:nvSpPr>
          <p:cNvPr id="945" name="Google Shape;945;p187"/>
          <p:cNvSpPr txBox="1"/>
          <p:nvPr/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s" sz="13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946" name="Google Shape;946;p187"/>
          <p:cNvPicPr preferRelativeResize="0"/>
          <p:nvPr/>
        </p:nvPicPr>
        <p:blipFill rotWithShape="1">
          <a:blip r:embed="rId3">
            <a:alphaModFix/>
          </a:blip>
          <a:srcRect b="0" l="0" r="10490" t="0"/>
          <a:stretch/>
        </p:blipFill>
        <p:spPr>
          <a:xfrm>
            <a:off x="6092625" y="4161317"/>
            <a:ext cx="3049948" cy="2555524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187"/>
          <p:cNvSpPr txBox="1"/>
          <p:nvPr/>
        </p:nvSpPr>
        <p:spPr>
          <a:xfrm>
            <a:off x="62100" y="2096400"/>
            <a:ext cx="9019800" cy="47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s" sz="2200">
                <a:solidFill>
                  <a:schemeClr val="dk1"/>
                </a:solidFill>
              </a:rPr>
              <a:t>Una cosa imprescindible si viajo a Formentera</a:t>
            </a:r>
            <a:endParaRPr sz="22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100">
                <a:solidFill>
                  <a:schemeClr val="dk1"/>
                </a:solidFill>
              </a:rPr>
              <a:t>Naranjas y limones…</a:t>
            </a:r>
            <a:endParaRPr i="1" sz="21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s" sz="2200">
                <a:solidFill>
                  <a:schemeClr val="dk1"/>
                </a:solidFill>
              </a:rPr>
              <a:t>Profesionalmente una cosa de mi que facilita mi trabajo docente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s" sz="2200">
                <a:solidFill>
                  <a:schemeClr val="dk1"/>
                </a:solidFill>
              </a:rPr>
              <a:t>Una cosa que me gustaría aprender de alguien del Equipo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s" sz="2200">
                <a:solidFill>
                  <a:schemeClr val="dk1"/>
                </a:solidFill>
              </a:rPr>
              <a:t>Un esfuerzo que podría hacer…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948" name="Google Shape;948;p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9100" y="0"/>
            <a:ext cx="2582801" cy="172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88"/>
          <p:cNvSpPr txBox="1"/>
          <p:nvPr>
            <p:ph type="title"/>
          </p:nvPr>
        </p:nvSpPr>
        <p:spPr>
          <a:xfrm>
            <a:off x="395275" y="115875"/>
            <a:ext cx="86463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b="0" i="0" lang="es" sz="44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s"/>
              <a:t>ara hacer preguntas interesantes</a:t>
            </a:r>
            <a:endParaRPr/>
          </a:p>
        </p:txBody>
      </p:sp>
      <p:sp>
        <p:nvSpPr>
          <p:cNvPr id="954" name="Google Shape;954;p188"/>
          <p:cNvSpPr txBox="1"/>
          <p:nvPr>
            <p:ph idx="1" type="body"/>
          </p:nvPr>
        </p:nvSpPr>
        <p:spPr>
          <a:xfrm>
            <a:off x="179387" y="1143000"/>
            <a:ext cx="8785200" cy="54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3100"/>
              <a:buFont typeface="Arial"/>
              <a:buChar char="•"/>
            </a:pPr>
            <a:r>
              <a:rPr lang="es">
                <a:solidFill>
                  <a:srgbClr val="202124"/>
                </a:solidFill>
                <a:highlight>
                  <a:srgbClr val="F8F9FA"/>
                </a:highlight>
              </a:rPr>
              <a:t>Abiertas, no cerradas</a:t>
            </a:r>
            <a:endParaRPr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6195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3100"/>
              <a:buFont typeface="Arial"/>
              <a:buChar char="•"/>
            </a:pPr>
            <a:r>
              <a:rPr lang="es">
                <a:solidFill>
                  <a:srgbClr val="202124"/>
                </a:solidFill>
                <a:highlight>
                  <a:srgbClr val="F8F9FA"/>
                </a:highlight>
              </a:rPr>
              <a:t>Incluir aspectos de imaginación, visualización</a:t>
            </a:r>
            <a:endParaRPr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6195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3100"/>
              <a:buFont typeface="Arial"/>
              <a:buChar char="•"/>
            </a:pPr>
            <a:r>
              <a:rPr lang="es">
                <a:solidFill>
                  <a:srgbClr val="202124"/>
                </a:solidFill>
                <a:highlight>
                  <a:srgbClr val="F8F9FA"/>
                </a:highlight>
              </a:rPr>
              <a:t>Sugerentes o que provoquen cierta “intriga”</a:t>
            </a:r>
            <a:endParaRPr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6195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3100"/>
              <a:buFont typeface="Arial"/>
              <a:buChar char="•"/>
            </a:pPr>
            <a:r>
              <a:rPr lang="es">
                <a:solidFill>
                  <a:srgbClr val="202124"/>
                </a:solidFill>
                <a:highlight>
                  <a:srgbClr val="F8F9FA"/>
                </a:highlight>
              </a:rPr>
              <a:t>Centradas más en soluciones, en posibilidades, que en problemas</a:t>
            </a:r>
            <a:endParaRPr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6195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3100"/>
              <a:buFont typeface="Arial"/>
              <a:buChar char="•"/>
            </a:pPr>
            <a:r>
              <a:rPr lang="es">
                <a:solidFill>
                  <a:srgbClr val="202124"/>
                </a:solidFill>
                <a:highlight>
                  <a:srgbClr val="F8F9FA"/>
                </a:highlight>
              </a:rPr>
              <a:t>En ocasiones, incluir respuestas no verbales</a:t>
            </a:r>
            <a:endParaRPr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93700" lvl="1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3500"/>
              <a:buFont typeface="Arial"/>
              <a:buChar char="–"/>
            </a:pPr>
            <a:r>
              <a:rPr lang="es" sz="1800">
                <a:solidFill>
                  <a:srgbClr val="202124"/>
                </a:solidFill>
                <a:highlight>
                  <a:srgbClr val="F8F9FA"/>
                </a:highlight>
              </a:rPr>
              <a:t>Ponerse a un lado de la sala si ...</a:t>
            </a:r>
            <a:endParaRPr sz="18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87350" lvl="0" marL="3429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s">
                <a:solidFill>
                  <a:srgbClr val="202124"/>
                </a:solidFill>
                <a:highlight>
                  <a:srgbClr val="F8F9FA"/>
                </a:highlight>
              </a:rPr>
              <a:t>Con soporte visual</a:t>
            </a:r>
            <a:endParaRPr sz="31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9" name="Google Shape;959;p189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{EFC50244-A9EB-429C-966C-9B06BAC3CA3C}</a:tableStyleId>
              </a:tblPr>
              <a:tblGrid>
                <a:gridCol w="4182850"/>
                <a:gridCol w="4961150"/>
              </a:tblGrid>
              <a:tr h="3572900">
                <a:tc gridSpan="2" rowSpan="2">
                  <a:txBody>
                    <a:bodyPr/>
                    <a:lstStyle/>
                    <a:p>
                      <a:pPr indent="0" lvl="0" marL="609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600">
                          <a:solidFill>
                            <a:schemeClr val="dk1"/>
                          </a:solidFill>
                        </a:rPr>
                        <a:t>VIVENCIAS PERSONALES</a:t>
                      </a:r>
                      <a:endParaRPr b="1"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Algo que has hecho este verano, que te ha gustado                                                                     .Unas vacaciones que recuerdes especialmente.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Pensando en las fiestas de Navidad, piensa en un momento en el que te lo has pasado bien.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Un recuerdo de cuándo ibas a Educación Infantil.                                                                          Una persona que ha influido mucho en tu vida y por qué.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Un buen recuerdo de cuándo ibas a Primaria.                                                                                Algo positivo de este fin de semana.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Piensa en una  época de tu vida que recuerdas con alegría. ¿Y con tristeza?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6096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600">
                          <a:solidFill>
                            <a:schemeClr val="dk1"/>
                          </a:solidFill>
                        </a:rPr>
                        <a:t>SENTIMIENTOS / EMOCIONES</a:t>
                      </a:r>
                      <a:endParaRPr b="1"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Piensa en un juguete/objeto... que recuerdes especialmente.                                                       Di algo bueno reciente que te ha hecho sentir bien.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Piensa en una muestra de amistad que hayas recibido                                                                 Di una mujer que haya sido especial en tu vida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Algo que has hecho y de lo que te sientes orgulloso/a                                                                  ¿De qué color me siento en este momento, y por qué?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Di el nombre de un maestro o profesor/a que haya sido importante para ti y por qué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Piensa en un/a profesor/a que ves como un modelo a seguir. ¿Qué cualidades te gustan de él/ella?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Algo que me ha sacado últimamente de mi zona de confort ha sido...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Una situación en la que me he sentido incomprendida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6096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b="1" lang="es" sz="1600">
                          <a:solidFill>
                            <a:schemeClr val="dk1"/>
                          </a:solidFill>
                        </a:rPr>
                        <a:t>INTERESES / GUSTOS                                           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Un plato que te gustaría comer hoy                                                                                             Di algo que te haga feliz.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Di una o más aficiones que tienes o que practicas.                                                                    Un grupo musical o cantante que te guste.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¿Qué te gustaría que un robot hiciera por ti?                                                                            ¿A qué te gustaría dedicarte de mayor?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¿Quién es tu héroe favorito? ¿Por qué? ¿Y tu heroína? ¿Por qué?                                         ¿Cuál es tu programa de televisión favorito?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Algo que te gustaría comer y todavía no has probado.                                                             Si un genio te pudiera conceder tres deseos, ¿qué le pedirías?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Si pudieras elegir a una persona famosa, ¿con cuál te gustaría hablar?</a:t>
                      </a:r>
                      <a:r>
                        <a:rPr b="1" lang="es" sz="1600">
                          <a:solidFill>
                            <a:schemeClr val="dk1"/>
                          </a:solidFill>
                        </a:rPr>
                        <a:t>                             </a:t>
                      </a:r>
                      <a:r>
                        <a:rPr lang="es" sz="1300">
                          <a:solidFill>
                            <a:schemeClr val="dk1"/>
                          </a:solidFill>
                        </a:rPr>
                        <a:t>Si tuvieras que cambiarte el nombre, ¿cuál elegirías? ¿Por qué?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Si ganaras un premio y pudieras ir un año a vivir a cualquier lugar del planeta, ¿Dónde irías?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Si tuvieras que llevarte tres cosas a una isla desierta ¿Qué te llevarías?       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Si pudieras convertirte en un animal, ¿En qué animal te convertirías? ¿Por qué?</a:t>
                      </a:r>
                      <a:endParaRPr b="1" sz="1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b="1" lang="es" sz="1600">
                          <a:solidFill>
                            <a:schemeClr val="dk1"/>
                          </a:solidFill>
                        </a:rPr>
                        <a:t>HABILIDADES / VIRTUDES / CUALIDADES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Ponte un adjetivo que empiece por la misma letra que tu nombre.                                            Piensa en una calidad que te gusta de algún compañero de clase.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Una característica positiva de su carácter.                                                                                 Una característica tuya, física, que te guste.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Una calidad tuya que te gustaría mejorar.                                                                                  Algo que te resulta fácil o que aprendes con facilidad.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>
                          <a:solidFill>
                            <a:schemeClr val="dk1"/>
                          </a:solidFill>
                        </a:rPr>
                        <a:t>Una calidad de una persona de nuestro grupo que te gustaría tener o que admiras                Me gustaría quitarme la capa de ...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T="121900" marB="121900" marR="91425" marL="91425"/>
                </a:tc>
                <a:tc rowSpan="2" hMerge="1"/>
              </a:tr>
              <a:tr h="133325">
                <a:tc gridSpan="2" vMerge="1"/>
                <a:tc hMerge="1" vMerge="1"/>
              </a:tr>
              <a:tr h="824200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dk1"/>
                        </a:solidFill>
                      </a:endParaRPr>
                    </a:p>
                  </a:txBody>
                  <a:tcPr marT="121900" marB="121900" marR="91425" marL="91425"/>
                </a:tc>
                <a:tc hMerge="1"/>
              </a:tr>
              <a:tr h="824200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>
                        <a:solidFill>
                          <a:schemeClr val="dk1"/>
                        </a:solidFill>
                      </a:endParaRPr>
                    </a:p>
                  </a:txBody>
                  <a:tcPr marT="121900" marB="121900" marR="91425" marL="91425"/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90"/>
          <p:cNvSpPr txBox="1"/>
          <p:nvPr>
            <p:ph type="title"/>
          </p:nvPr>
        </p:nvSpPr>
        <p:spPr>
          <a:xfrm>
            <a:off x="457200" y="205200"/>
            <a:ext cx="82293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s" sz="2100"/>
              <a:t>Situaciones en la que podría utilizar círculos</a:t>
            </a:r>
            <a:endParaRPr b="1" sz="2100"/>
          </a:p>
        </p:txBody>
      </p:sp>
      <p:sp>
        <p:nvSpPr>
          <p:cNvPr id="966" name="Google Shape;966;p190"/>
          <p:cNvSpPr txBox="1"/>
          <p:nvPr>
            <p:ph idx="1" type="body"/>
          </p:nvPr>
        </p:nvSpPr>
        <p:spPr>
          <a:xfrm>
            <a:off x="549325" y="91679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0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s" sz="2100"/>
              <a:t>Cada día, para conocernos mejor en el grupo</a:t>
            </a:r>
            <a:endParaRPr sz="2100"/>
          </a:p>
          <a:p>
            <a:pPr indent="-450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s" sz="2100"/>
              <a:t>En la reunión de principio de curso con familias</a:t>
            </a:r>
            <a:endParaRPr sz="2100"/>
          </a:p>
          <a:p>
            <a:pPr indent="-450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s" sz="2100"/>
              <a:t>Para hacer reuniones de equipo ágiles</a:t>
            </a:r>
            <a:endParaRPr sz="2100"/>
          </a:p>
          <a:p>
            <a:pPr indent="-450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s" sz="2100"/>
              <a:t>Para valorar el funcionamiento del grupo y hacer propuestas</a:t>
            </a:r>
            <a:endParaRPr sz="2100"/>
          </a:p>
          <a:p>
            <a:pPr indent="-450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s" sz="2100"/>
              <a:t>En las materias</a:t>
            </a:r>
            <a:endParaRPr sz="2100"/>
          </a:p>
          <a:p>
            <a:pPr indent="-450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s" sz="2100"/>
              <a:t>Para tutorías y educación social y emocional</a:t>
            </a:r>
            <a:endParaRPr sz="2100"/>
          </a:p>
          <a:p>
            <a:pPr indent="-450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s" sz="2100"/>
              <a:t>Para buscar soluciones en conflictos de grupo</a:t>
            </a:r>
            <a:endParaRPr sz="2100"/>
          </a:p>
          <a:p>
            <a:pPr indent="-450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Char char="•"/>
            </a:pPr>
            <a:r>
              <a:rPr lang="es" sz="2100"/>
              <a:t>En mediaciones con un grupo de participantes</a:t>
            </a:r>
            <a:endParaRPr sz="21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91"/>
          <p:cNvSpPr txBox="1"/>
          <p:nvPr>
            <p:ph type="title"/>
          </p:nvPr>
        </p:nvSpPr>
        <p:spPr>
          <a:xfrm>
            <a:off x="323112" y="-117680"/>
            <a:ext cx="84978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b="0" i="0" lang="es" sz="30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Ide</a:t>
            </a:r>
            <a:r>
              <a:rPr lang="es" sz="3000"/>
              <a:t>a</a:t>
            </a:r>
            <a:r>
              <a:rPr b="0" i="0" lang="es" sz="30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s p</a:t>
            </a:r>
            <a:r>
              <a:rPr lang="es" sz="3000"/>
              <a:t>ara</a:t>
            </a:r>
            <a:r>
              <a:rPr b="0" i="0" lang="es" sz="30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c</a:t>
            </a:r>
            <a:r>
              <a:rPr lang="es" sz="3000"/>
              <a:t>írculos</a:t>
            </a:r>
            <a:endParaRPr sz="3000"/>
          </a:p>
        </p:txBody>
      </p:sp>
      <p:sp>
        <p:nvSpPr>
          <p:cNvPr id="972" name="Google Shape;972;p191"/>
          <p:cNvSpPr txBox="1"/>
          <p:nvPr>
            <p:ph idx="1" type="body"/>
          </p:nvPr>
        </p:nvSpPr>
        <p:spPr>
          <a:xfrm>
            <a:off x="0" y="714200"/>
            <a:ext cx="9259800" cy="54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</a:rPr>
              <a:t>Recoger ideas. Título: ¿cómo podríamos mejorar los tiempos de patio en el centro?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</a:rPr>
              <a:t>Parte de una materia académica: sobre aprendizajes realizados en un tema, dudas surgidas, etc.; comentario sobre un libro de lectura obligatoria; ...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</a:rPr>
              <a:t>Para trabajar un valor, refiriéndose al grupo clase. Título: "la amistad", "el respeto", "la participación", "la empatía", etc.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</a:rPr>
              <a:t>Preparar una sesión de evaluación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</a:rPr>
              <a:t>Parte de un taller de prevención del acoso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</a:rPr>
              <a:t>Reflexión sobre la figura de la delegada de clase, previa a la elección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42900" lvl="0" marL="3429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</a:rPr>
              <a:t>Uso del WhatsApp en el grupo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92"/>
          <p:cNvSpPr txBox="1"/>
          <p:nvPr>
            <p:ph type="title"/>
          </p:nvPr>
        </p:nvSpPr>
        <p:spPr>
          <a:xfrm>
            <a:off x="684212" y="2855912"/>
            <a:ext cx="82281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lang="es"/>
              <a:t>Mezcladores y energizantes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93"/>
          <p:cNvSpPr txBox="1"/>
          <p:nvPr>
            <p:ph type="title"/>
          </p:nvPr>
        </p:nvSpPr>
        <p:spPr>
          <a:xfrm>
            <a:off x="457200" y="-17"/>
            <a:ext cx="82296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b="1" lang="es"/>
              <a:t>Naranjas y limones</a:t>
            </a:r>
            <a:endParaRPr/>
          </a:p>
        </p:txBody>
      </p:sp>
      <p:sp>
        <p:nvSpPr>
          <p:cNvPr id="983" name="Google Shape;983;p193"/>
          <p:cNvSpPr txBox="1"/>
          <p:nvPr>
            <p:ph idx="1" type="body"/>
          </p:nvPr>
        </p:nvSpPr>
        <p:spPr>
          <a:xfrm>
            <a:off x="361950" y="1691650"/>
            <a:ext cx="8538300" cy="39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None/>
            </a:pPr>
            <a:br>
              <a:rPr b="0" i="0" lang="es" sz="24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</a:rPr>
              <a:t>Vamos señalando a cada participante como naranja o limón, alternativamente, y pedimos que continúen la serie.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None/>
            </a:pP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</a:rPr>
              <a:t>Al terminar la ronda explicamos que «cuando diga naranja, todas las naranjas se levantan y cambian de sitio; cuando diga limón, los limones se cambian; cuando diga frutera... «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None/>
            </a:pP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</a:rPr>
              <a:t>Variación: lo hacemos contando una historia utilizando las tres palabras alternativamente hasta que tenemos la impresión de que se han mezclado lo suficiente.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None/>
            </a:pPr>
            <a:r>
              <a:t/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None/>
            </a:pP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</a:rPr>
              <a:t>Variación: utilizamos otros elementos. Sabores de helados, juegos, etc.</a:t>
            </a:r>
            <a:endParaRPr/>
          </a:p>
          <a:p>
            <a:pPr indent="-190500" lvl="0" marL="342900" rtl="0" algn="just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94"/>
          <p:cNvSpPr txBox="1"/>
          <p:nvPr>
            <p:ph type="title"/>
          </p:nvPr>
        </p:nvSpPr>
        <p:spPr>
          <a:xfrm>
            <a:off x="395287" y="115887"/>
            <a:ext cx="84978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b="1" i="0" lang="es" sz="44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El v</a:t>
            </a:r>
            <a:r>
              <a:rPr b="1" lang="es"/>
              <a:t>iento</a:t>
            </a:r>
            <a:r>
              <a:rPr b="1" i="0" lang="es" sz="44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"/>
              <a:t>sopla</a:t>
            </a:r>
            <a:endParaRPr/>
          </a:p>
        </p:txBody>
      </p:sp>
      <p:sp>
        <p:nvSpPr>
          <p:cNvPr id="989" name="Google Shape;989;p194"/>
          <p:cNvSpPr txBox="1"/>
          <p:nvPr>
            <p:ph idx="1" type="body"/>
          </p:nvPr>
        </p:nvSpPr>
        <p:spPr>
          <a:xfrm>
            <a:off x="179387" y="1143000"/>
            <a:ext cx="8785200" cy="54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s" sz="2500">
                <a:solidFill>
                  <a:srgbClr val="202124"/>
                </a:solidFill>
                <a:highlight>
                  <a:srgbClr val="F8F9FA"/>
                </a:highlight>
              </a:rPr>
              <a:t>Retiro mi silla, me pongo en el centro del círculo y digo "El viento sopla para... (todas las personas que tengan un animal de compañía)</a:t>
            </a:r>
            <a:endParaRPr sz="25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t/>
            </a:r>
            <a:endParaRPr sz="25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s" sz="2500">
                <a:solidFill>
                  <a:srgbClr val="202124"/>
                </a:solidFill>
                <a:highlight>
                  <a:srgbClr val="F8F9FA"/>
                </a:highlight>
              </a:rPr>
              <a:t>Pido a las que cumplen la condición que cambien de sitio</a:t>
            </a:r>
            <a:endParaRPr sz="25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t/>
            </a:r>
            <a:endParaRPr sz="25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marR="38100" rtl="0" algn="just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500">
                <a:solidFill>
                  <a:srgbClr val="202124"/>
                </a:solidFill>
                <a:highlight>
                  <a:srgbClr val="F8F9FA"/>
                </a:highlight>
              </a:rPr>
              <a:t>Aprovecho el movimiento para ocupar una silla vacía, de modo que alguien se queda sin silla y pasa a ser quien dice «el viento sopla...»</a:t>
            </a:r>
            <a:endParaRPr sz="32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95"/>
          <p:cNvSpPr txBox="1"/>
          <p:nvPr>
            <p:ph type="title"/>
          </p:nvPr>
        </p:nvSpPr>
        <p:spPr>
          <a:xfrm>
            <a:off x="395287" y="115887"/>
            <a:ext cx="84978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b="1" i="0" lang="es" sz="44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Variaciones</a:t>
            </a:r>
            <a:endParaRPr/>
          </a:p>
        </p:txBody>
      </p:sp>
      <p:sp>
        <p:nvSpPr>
          <p:cNvPr id="995" name="Google Shape;995;p195"/>
          <p:cNvSpPr txBox="1"/>
          <p:nvPr>
            <p:ph idx="1" type="body"/>
          </p:nvPr>
        </p:nvSpPr>
        <p:spPr>
          <a:xfrm>
            <a:off x="179387" y="1143000"/>
            <a:ext cx="8785200" cy="54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s" sz="2500">
                <a:solidFill>
                  <a:srgbClr val="202124"/>
                </a:solidFill>
                <a:highlight>
                  <a:srgbClr val="F8F9FA"/>
                </a:highlight>
              </a:rPr>
              <a:t>Ensalada de frutas (naranjas, limones, frutas). Variaciones: </a:t>
            </a:r>
            <a:endParaRPr sz="25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202124"/>
                </a:solidFill>
                <a:highlight>
                  <a:srgbClr val="F8F9FA"/>
                </a:highlight>
              </a:rPr>
              <a:t>fresa, chocolate, helado; camisa, zapatos, ropa; etc.)</a:t>
            </a:r>
            <a:endParaRPr sz="25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68300" lvl="0" marL="342900" marR="38100" rtl="0" algn="just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es" sz="2500">
                <a:solidFill>
                  <a:srgbClr val="202124"/>
                </a:solidFill>
                <a:highlight>
                  <a:srgbClr val="F8F9FA"/>
                </a:highlight>
              </a:rPr>
              <a:t>El viento sopla para quien… (tenga el pelo largo). Variaciones: </a:t>
            </a:r>
            <a:endParaRPr sz="25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742950" marR="38100" rtl="0" algn="just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rgbClr val="202124"/>
                </a:solidFill>
                <a:highlight>
                  <a:srgbClr val="F8F9FA"/>
                </a:highlight>
              </a:rPr>
              <a:t>Me gusta, me gusta…; Yo nunca, nunca he…; etc</a:t>
            </a:r>
            <a:r>
              <a:rPr lang="es" sz="2100">
                <a:solidFill>
                  <a:srgbClr val="202124"/>
                </a:solidFill>
                <a:highlight>
                  <a:srgbClr val="F8F9FA"/>
                </a:highlight>
              </a:rPr>
              <a:t>.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96"/>
          <p:cNvSpPr txBox="1"/>
          <p:nvPr>
            <p:ph type="title"/>
          </p:nvPr>
        </p:nvSpPr>
        <p:spPr>
          <a:xfrm>
            <a:off x="395287" y="115887"/>
            <a:ext cx="84978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b="1" i="0" lang="es" sz="440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b="1" lang="es"/>
              <a:t>as juegos</a:t>
            </a:r>
            <a:endParaRPr/>
          </a:p>
        </p:txBody>
      </p:sp>
      <p:sp>
        <p:nvSpPr>
          <p:cNvPr id="1001" name="Google Shape;1001;p196"/>
          <p:cNvSpPr txBox="1"/>
          <p:nvPr>
            <p:ph idx="1" type="body"/>
          </p:nvPr>
        </p:nvSpPr>
        <p:spPr>
          <a:xfrm>
            <a:off x="107950" y="1143000"/>
            <a:ext cx="8928000" cy="54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Char char="•"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Ordenarse por día y más de nacimiento, sin hablar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Char char="•"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Elefante, palmera, helicóptero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Char char="•"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Carreras de coches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Char char="•"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Yo me siento, en el césped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Char char="•"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Zip, Zap, zoom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37465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Char char="•"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Haz lo que yo digo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-400050" lvl="0" marL="34290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Char char="•"/>
            </a:pPr>
            <a:r>
              <a:rPr lang="es" sz="2600">
                <a:solidFill>
                  <a:srgbClr val="202124"/>
                </a:solidFill>
                <a:highlight>
                  <a:srgbClr val="F8F9FA"/>
                </a:highlight>
              </a:rPr>
              <a:t>Caminar por la sala de diferentes maneras</a:t>
            </a:r>
            <a:endParaRPr sz="26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2060"/>
              </a:solidFill>
            </a:endParaRPr>
          </a:p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52"/>
          <p:cNvSpPr txBox="1"/>
          <p:nvPr/>
        </p:nvSpPr>
        <p:spPr>
          <a:xfrm>
            <a:off x="310075" y="255350"/>
            <a:ext cx="85725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" sz="3600" u="none" cap="none" strike="noStrik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Pràcticas restaurativas me suena a…</a:t>
            </a:r>
            <a:endParaRPr b="1" i="0" sz="3600" u="none" cap="none" strike="noStrik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21" name="Google Shape;621;p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7000" y="1523625"/>
            <a:ext cx="7162824" cy="510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97"/>
          <p:cNvSpPr txBox="1"/>
          <p:nvPr/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s" sz="13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1007" name="Google Shape;1007;p197"/>
          <p:cNvPicPr preferRelativeResize="0"/>
          <p:nvPr/>
        </p:nvPicPr>
        <p:blipFill rotWithShape="1">
          <a:blip r:embed="rId3">
            <a:alphaModFix/>
          </a:blip>
          <a:srcRect b="0" l="0" r="10490" t="0"/>
          <a:stretch/>
        </p:blipFill>
        <p:spPr>
          <a:xfrm>
            <a:off x="6092625" y="1432750"/>
            <a:ext cx="3049948" cy="255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197"/>
          <p:cNvSpPr txBox="1"/>
          <p:nvPr/>
        </p:nvSpPr>
        <p:spPr>
          <a:xfrm>
            <a:off x="0" y="961150"/>
            <a:ext cx="90735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Font typeface="Arial"/>
              <a:buNone/>
            </a:pPr>
            <a:r>
              <a:rPr b="1" lang="es" sz="2400">
                <a:solidFill>
                  <a:srgbClr val="004586"/>
                </a:solidFill>
              </a:rPr>
              <a:t>Recuerdo de las normas</a:t>
            </a:r>
            <a:endParaRPr/>
          </a:p>
        </p:txBody>
      </p:sp>
      <p:sp>
        <p:nvSpPr>
          <p:cNvPr id="1009" name="Google Shape;1009;p197"/>
          <p:cNvSpPr txBox="1"/>
          <p:nvPr/>
        </p:nvSpPr>
        <p:spPr>
          <a:xfrm>
            <a:off x="112975" y="2048500"/>
            <a:ext cx="57531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1.</a:t>
            </a:r>
            <a:r>
              <a:rPr lang="es" sz="2400"/>
              <a:t>Una película o libro que recomendaría</a:t>
            </a:r>
            <a:endParaRPr sz="2400"/>
          </a:p>
        </p:txBody>
      </p:sp>
      <p:sp>
        <p:nvSpPr>
          <p:cNvPr id="1010" name="Google Shape;1010;p197"/>
          <p:cNvSpPr txBox="1"/>
          <p:nvPr/>
        </p:nvSpPr>
        <p:spPr>
          <a:xfrm>
            <a:off x="112975" y="2837825"/>
            <a:ext cx="60606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2.</a:t>
            </a:r>
            <a:r>
              <a:rPr lang="es" sz="2200"/>
              <a:t>Piensa en un buen amigo, su </a:t>
            </a:r>
            <a:r>
              <a:rPr lang="es" sz="2200"/>
              <a:t>carácter</a:t>
            </a:r>
            <a:r>
              <a:rPr lang="es" sz="2200"/>
              <a:t>, sus habilidades, su talante,...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                 ¿Qué característica me gusta? </a:t>
            </a:r>
            <a:endParaRPr sz="2200"/>
          </a:p>
        </p:txBody>
      </p:sp>
      <p:sp>
        <p:nvSpPr>
          <p:cNvPr id="1011" name="Google Shape;1011;p197"/>
          <p:cNvSpPr txBox="1"/>
          <p:nvPr/>
        </p:nvSpPr>
        <p:spPr>
          <a:xfrm>
            <a:off x="112975" y="4113500"/>
            <a:ext cx="88089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3.Piensa en tus amistades  y </a:t>
            </a:r>
            <a:r>
              <a:rPr lang="es" sz="2200"/>
              <a:t>¿Qué creo que les gusta de mí a mis amigos?</a:t>
            </a:r>
            <a:endParaRPr sz="2200"/>
          </a:p>
        </p:txBody>
      </p:sp>
      <p:sp>
        <p:nvSpPr>
          <p:cNvPr id="1012" name="Google Shape;1012;p197"/>
          <p:cNvSpPr txBox="1"/>
          <p:nvPr/>
        </p:nvSpPr>
        <p:spPr>
          <a:xfrm>
            <a:off x="193925" y="5179375"/>
            <a:ext cx="8727900" cy="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4.</a:t>
            </a:r>
            <a:r>
              <a:rPr lang="es" sz="2200"/>
              <a:t>Un habilidad / </a:t>
            </a:r>
            <a:r>
              <a:rPr lang="es" sz="2200"/>
              <a:t>característica</a:t>
            </a:r>
            <a:r>
              <a:rPr lang="es" sz="2200"/>
              <a:t> mia facilitadora de una buena relación que </a:t>
            </a:r>
            <a:r>
              <a:rPr lang="es" sz="2200"/>
              <a:t>podría</a:t>
            </a:r>
            <a:r>
              <a:rPr lang="es" sz="2200"/>
              <a:t> reforzar</a:t>
            </a:r>
            <a:endParaRPr sz="2200"/>
          </a:p>
        </p:txBody>
      </p:sp>
      <p:sp>
        <p:nvSpPr>
          <p:cNvPr id="1013" name="Google Shape;1013;p197"/>
          <p:cNvSpPr txBox="1"/>
          <p:nvPr/>
        </p:nvSpPr>
        <p:spPr>
          <a:xfrm>
            <a:off x="-143325" y="250767"/>
            <a:ext cx="5589300" cy="7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Font typeface="Quattrocento Sans"/>
              <a:buNone/>
            </a:pPr>
            <a:r>
              <a:rPr b="1" lang="es" sz="4400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5.</a:t>
            </a:r>
            <a:r>
              <a:rPr b="1" lang="es" sz="4400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Práctica de círculos</a:t>
            </a:r>
            <a:r>
              <a:rPr b="1" i="0" lang="es" sz="4400" u="none">
                <a:solidFill>
                  <a:srgbClr val="00458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198"/>
          <p:cNvSpPr txBox="1"/>
          <p:nvPr/>
        </p:nvSpPr>
        <p:spPr>
          <a:xfrm>
            <a:off x="172450" y="4661700"/>
            <a:ext cx="3920100" cy="16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-3810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AutoNum type="arabicPeriod"/>
            </a:pPr>
            <a:r>
              <a:rPr b="1" lang="es" sz="2400">
                <a:solidFill>
                  <a:srgbClr val="004586"/>
                </a:solidFill>
              </a:rPr>
              <a:t>en el equipo </a:t>
            </a:r>
            <a:endParaRPr b="1" sz="2400">
              <a:solidFill>
                <a:srgbClr val="004586"/>
              </a:solidFill>
            </a:endParaRPr>
          </a:p>
          <a:p>
            <a:pPr indent="-3810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AutoNum type="arabicPeriod"/>
            </a:pPr>
            <a:r>
              <a:rPr b="1" lang="es" sz="2400">
                <a:solidFill>
                  <a:srgbClr val="004586"/>
                </a:solidFill>
              </a:rPr>
              <a:t>con las familias </a:t>
            </a:r>
            <a:endParaRPr b="1" sz="2400">
              <a:solidFill>
                <a:srgbClr val="004586"/>
              </a:solidFill>
            </a:endParaRPr>
          </a:p>
          <a:p>
            <a:pPr indent="-3810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AutoNum type="arabicPeriod"/>
            </a:pPr>
            <a:r>
              <a:rPr b="1" lang="es" sz="2400">
                <a:solidFill>
                  <a:srgbClr val="004586"/>
                </a:solidFill>
              </a:rPr>
              <a:t>con el alumnado</a:t>
            </a:r>
            <a:endParaRPr b="1" sz="2400">
              <a:solidFill>
                <a:srgbClr val="00458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198"/>
          <p:cNvSpPr txBox="1"/>
          <p:nvPr/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2159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e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198"/>
          <p:cNvSpPr txBox="1"/>
          <p:nvPr/>
        </p:nvSpPr>
        <p:spPr>
          <a:xfrm>
            <a:off x="0" y="3144400"/>
            <a:ext cx="46215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rPr b="1" i="0" lang="es" sz="2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¿Qué nos puede aportar hablar en círculo?  </a:t>
            </a:r>
            <a:endParaRPr b="1" sz="2400">
              <a:solidFill>
                <a:srgbClr val="004586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1" name="Google Shape;1021;p198"/>
          <p:cNvPicPr preferRelativeResize="0"/>
          <p:nvPr/>
        </p:nvPicPr>
        <p:blipFill rotWithShape="1">
          <a:blip r:embed="rId3">
            <a:alphaModFix/>
          </a:blip>
          <a:srcRect b="0" l="0" r="0" t="-5075"/>
          <a:stretch/>
        </p:blipFill>
        <p:spPr>
          <a:xfrm>
            <a:off x="172450" y="-189975"/>
            <a:ext cx="4350675" cy="224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198"/>
          <p:cNvPicPr preferRelativeResize="0"/>
          <p:nvPr/>
        </p:nvPicPr>
        <p:blipFill rotWithShape="1">
          <a:blip r:embed="rId4">
            <a:alphaModFix/>
          </a:blip>
          <a:srcRect b="27959" l="0" r="0" t="0"/>
          <a:stretch/>
        </p:blipFill>
        <p:spPr>
          <a:xfrm>
            <a:off x="4428113" y="2797742"/>
            <a:ext cx="4471500" cy="22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1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8525" y="0"/>
            <a:ext cx="4350676" cy="2797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99"/>
          <p:cNvSpPr txBox="1"/>
          <p:nvPr>
            <p:ph type="title"/>
          </p:nvPr>
        </p:nvSpPr>
        <p:spPr>
          <a:xfrm>
            <a:off x="100575" y="-8"/>
            <a:ext cx="8547000" cy="114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900">
                <a:solidFill>
                  <a:srgbClr val="3333CC"/>
                </a:solidFill>
              </a:rPr>
              <a:t>Practicar y difundir</a:t>
            </a:r>
            <a:r>
              <a:rPr b="1" lang="es" sz="2900">
                <a:solidFill>
                  <a:srgbClr val="3333CC"/>
                </a:solidFill>
              </a:rPr>
              <a:t> la dinámica de los círculos</a:t>
            </a:r>
            <a:endParaRPr sz="2900"/>
          </a:p>
        </p:txBody>
      </p:sp>
      <p:pic>
        <p:nvPicPr>
          <p:cNvPr id="1030" name="Google Shape;1030;p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7874" y="1184675"/>
            <a:ext cx="3772375" cy="28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199"/>
          <p:cNvSpPr txBox="1"/>
          <p:nvPr>
            <p:ph type="title"/>
          </p:nvPr>
        </p:nvSpPr>
        <p:spPr>
          <a:xfrm>
            <a:off x="57750" y="5307225"/>
            <a:ext cx="9028500" cy="114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800">
                <a:solidFill>
                  <a:srgbClr val="3333CC"/>
                </a:solidFill>
              </a:rPr>
              <a:t>Momentos en que podría sistematizar su utilización</a:t>
            </a:r>
            <a:endParaRPr sz="2800"/>
          </a:p>
        </p:txBody>
      </p:sp>
      <p:sp>
        <p:nvSpPr>
          <p:cNvPr id="1032" name="Google Shape;1032;p199"/>
          <p:cNvSpPr txBox="1"/>
          <p:nvPr>
            <p:ph type="title"/>
          </p:nvPr>
        </p:nvSpPr>
        <p:spPr>
          <a:xfrm>
            <a:off x="159925" y="3821100"/>
            <a:ext cx="8547000" cy="114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800">
                <a:solidFill>
                  <a:srgbClr val="3333CC"/>
                </a:solidFill>
              </a:rPr>
              <a:t>¿Que puedo necesitar y cómo conseguirlo?</a:t>
            </a:r>
            <a:endParaRPr sz="2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200"/>
          <p:cNvSpPr txBox="1"/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/>
              <a:t>Círculos de iniciación a la dinámica</a:t>
            </a:r>
            <a:endParaRPr/>
          </a:p>
        </p:txBody>
      </p:sp>
      <p:sp>
        <p:nvSpPr>
          <p:cNvPr id="1038" name="Google Shape;1038;p200"/>
          <p:cNvSpPr txBox="1"/>
          <p:nvPr>
            <p:ph idx="1" type="body"/>
          </p:nvPr>
        </p:nvSpPr>
        <p:spPr>
          <a:xfrm>
            <a:off x="333000" y="1208808"/>
            <a:ext cx="8478000" cy="42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 algn="l"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s"/>
              <a:t>Colocación, refuerzo de las normas.</a:t>
            </a:r>
            <a:endParaRPr/>
          </a:p>
          <a:p>
            <a:pPr indent="-342900" lvl="0" marL="342900" rtl="0" algn="l"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s"/>
              <a:t>Felicitación o felicitar y si además…..</a:t>
            </a:r>
            <a:endParaRPr/>
          </a:p>
          <a:p>
            <a:pPr indent="-342900" lvl="0" marL="342900" rtl="0" algn="l"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s"/>
              <a:t>Preguntas que se puedan responder brevemente</a:t>
            </a:r>
            <a:endParaRPr/>
          </a:p>
          <a:p>
            <a:pPr indent="-342900" lvl="0" marL="342900" rtl="0" algn="l"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s"/>
              <a:t>Preguntas que permitan diversas respuestas cortas.</a:t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Char char="•"/>
            </a:pPr>
            <a:r>
              <a:rPr lang="es"/>
              <a:t>La respuesta de la facilitadora proporciona un modelo.</a:t>
            </a:r>
            <a:endParaRPr/>
          </a:p>
          <a:p>
            <a:pPr indent="-4064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Char char="•"/>
            </a:pPr>
            <a:r>
              <a:rPr lang="es"/>
              <a:t>Recoger propuestas de preguntas…..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>
            <a:alpha val="0"/>
          </a:srgbClr>
        </a:solidFill>
      </p:bgPr>
    </p:bg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201"/>
          <p:cNvSpPr/>
          <p:nvPr/>
        </p:nvSpPr>
        <p:spPr>
          <a:xfrm>
            <a:off x="3858925" y="231000"/>
            <a:ext cx="5285100" cy="4844400"/>
          </a:xfrm>
          <a:prstGeom prst="ellipse">
            <a:avLst/>
          </a:prstGeom>
          <a:noFill/>
          <a:ln cap="flat" cmpd="sng" w="72000">
            <a:solidFill>
              <a:srgbClr val="00458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Font typeface="Arial"/>
              <a:buNone/>
            </a:pPr>
            <a:r>
              <a:rPr b="0" i="0" lang="es" sz="3400" u="none" cap="none" strike="noStrik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Un</a:t>
            </a:r>
            <a:r>
              <a:rPr lang="es" sz="3400">
                <a:solidFill>
                  <a:srgbClr val="004586"/>
                </a:solidFill>
              </a:rPr>
              <a:t> valor o utilidad de lo que hemos compartido</a:t>
            </a:r>
            <a:endParaRPr b="0" i="0" sz="3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201"/>
          <p:cNvSpPr/>
          <p:nvPr/>
        </p:nvSpPr>
        <p:spPr>
          <a:xfrm>
            <a:off x="799627" y="7095175"/>
            <a:ext cx="4175100" cy="38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8" name="Google Shape;1048;p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3900"/>
            <a:ext cx="3691250" cy="666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201"/>
          <p:cNvSpPr txBox="1"/>
          <p:nvPr/>
        </p:nvSpPr>
        <p:spPr>
          <a:xfrm>
            <a:off x="3858925" y="5854588"/>
            <a:ext cx="52851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Ricard Vila       </a:t>
            </a:r>
            <a:r>
              <a:rPr b="1" i="0" lang="es" sz="22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ricardvb58@gmail.com</a:t>
            </a:r>
            <a:endParaRPr b="1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6586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54"/>
          <p:cNvSpPr txBox="1"/>
          <p:nvPr>
            <p:ph idx="4294967295" type="title"/>
          </p:nvPr>
        </p:nvSpPr>
        <p:spPr>
          <a:xfrm>
            <a:off x="571500" y="2857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30-12-03 Grafitis 001.jpg" id="632" name="Google Shape;632;p15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154"/>
          <p:cNvSpPr txBox="1"/>
          <p:nvPr/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54"/>
          <p:cNvSpPr txBox="1"/>
          <p:nvPr/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55"/>
          <p:cNvSpPr txBox="1"/>
          <p:nvPr>
            <p:ph idx="4294967295" type="title"/>
          </p:nvPr>
        </p:nvSpPr>
        <p:spPr>
          <a:xfrm>
            <a:off x="269825" y="857092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latin typeface="Calibri"/>
                <a:ea typeface="Calibri"/>
                <a:cs typeface="Calibri"/>
                <a:sym typeface="Calibri"/>
              </a:rPr>
              <a:t>La justicia retributiva quiere responder a: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s" sz="2400">
                <a:latin typeface="Calibri"/>
                <a:ea typeface="Calibri"/>
                <a:cs typeface="Calibri"/>
                <a:sym typeface="Calibri"/>
              </a:rPr>
              <a:t>¿Qué ha sucedido?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s" sz="2400">
                <a:latin typeface="Calibri"/>
                <a:ea typeface="Calibri"/>
                <a:cs typeface="Calibri"/>
                <a:sym typeface="Calibri"/>
              </a:rPr>
              <a:t>¿Quién es el culpable? ¿Qué pruebas tenemos?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s" sz="2400">
                <a:latin typeface="Calibri"/>
                <a:ea typeface="Calibri"/>
                <a:cs typeface="Calibri"/>
                <a:sym typeface="Calibri"/>
              </a:rPr>
              <a:t>¿Qué sanción le corresponde?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 sz="2400">
                <a:latin typeface="Calibri"/>
                <a:ea typeface="Calibri"/>
                <a:cs typeface="Calibri"/>
                <a:sym typeface="Calibri"/>
              </a:rPr>
              <a:t>Busca la culpabilidad y la ejemplaridad del castigo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155"/>
          <p:cNvSpPr txBox="1"/>
          <p:nvPr/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155"/>
          <p:cNvSpPr txBox="1"/>
          <p:nvPr/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2" name="Google Shape;642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7401" y="9"/>
            <a:ext cx="21431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155"/>
          <p:cNvSpPr txBox="1"/>
          <p:nvPr/>
        </p:nvSpPr>
        <p:spPr>
          <a:xfrm>
            <a:off x="3124200" y="3314754"/>
            <a:ext cx="5906400" cy="24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justicia restaurativa, busca la comprensión, la responsabilización y la reparación. Por eso las preguntas son: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b="0" i="0" lang="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ha pasado?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b="0" i="0" lang="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¿Quién se ha visto afectado?, ¿de qué forma?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b="0" i="0" lang="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se puede hacer para arreglar las cosas?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55"/>
          <p:cNvPicPr preferRelativeResize="0"/>
          <p:nvPr/>
        </p:nvPicPr>
        <p:blipFill rotWithShape="1">
          <a:blip r:embed="rId4">
            <a:alphaModFix/>
          </a:blip>
          <a:srcRect b="0" l="0" r="0" t="17709"/>
          <a:stretch/>
        </p:blipFill>
        <p:spPr>
          <a:xfrm>
            <a:off x="-58000" y="4939236"/>
            <a:ext cx="3182201" cy="1782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275" y="0"/>
            <a:ext cx="904372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3_Custom Theme">
  <a:themeElements>
    <a:clrScheme name="nul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Custom Theme">
  <a:themeElements>
    <a:clrScheme name="nul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3_Custom Theme">
  <a:themeElements>
    <a:clrScheme name="nul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4_Custom Theme">
  <a:themeElements>
    <a:clrScheme name="nul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