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ngesInfos/changesInfo1.xml" ContentType="application/vnd.ms-powerpoint.changesinfo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FB"/>
    <a:srgbClr val="A8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10111-DA2E-4093-9CC5-00D1441C21A3}" v="3" dt="2020-11-06T15:21:5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6/11/relationships/changesInfo" Target="changesInfos/changesInfo1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ISABEL TENA SANTOS" userId="e9830400-e9b0-46eb-8888-379e2d62c2cc" providerId="ADAL" clId="{97410111-DA2E-4093-9CC5-00D1441C21A3}"/>
    <pc:docChg chg="modSld">
      <pc:chgData name="ANA ISABEL TENA SANTOS" userId="e9830400-e9b0-46eb-8888-379e2d62c2cc" providerId="ADAL" clId="{97410111-DA2E-4093-9CC5-00D1441C21A3}" dt="2020-11-06T15:24:27.965" v="68" actId="1076"/>
      <pc:docMkLst>
        <pc:docMk/>
      </pc:docMkLst>
      <pc:sldChg chg="addSp modSp mod">
        <pc:chgData name="ANA ISABEL TENA SANTOS" userId="e9830400-e9b0-46eb-8888-379e2d62c2cc" providerId="ADAL" clId="{97410111-DA2E-4093-9CC5-00D1441C21A3}" dt="2020-11-06T15:24:27.965" v="68" actId="1076"/>
        <pc:sldMkLst>
          <pc:docMk/>
          <pc:sldMk cId="3283494256" sldId="257"/>
        </pc:sldMkLst>
        <pc:spChg chg="mod">
          <ac:chgData name="ANA ISABEL TENA SANTOS" userId="e9830400-e9b0-46eb-8888-379e2d62c2cc" providerId="ADAL" clId="{97410111-DA2E-4093-9CC5-00D1441C21A3}" dt="2020-11-06T15:22:24.944" v="11" actId="1076"/>
          <ac:spMkLst>
            <pc:docMk/>
            <pc:sldMk cId="3283494256" sldId="257"/>
            <ac:spMk id="13" creationId="{9811EACB-D72F-48C4-8403-3B7C24F0EB36}"/>
          </ac:spMkLst>
        </pc:spChg>
        <pc:spChg chg="mod">
          <ac:chgData name="ANA ISABEL TENA SANTOS" userId="e9830400-e9b0-46eb-8888-379e2d62c2cc" providerId="ADAL" clId="{97410111-DA2E-4093-9CC5-00D1441C21A3}" dt="2020-11-06T15:23:55.397" v="65" actId="1076"/>
          <ac:spMkLst>
            <pc:docMk/>
            <pc:sldMk cId="3283494256" sldId="257"/>
            <ac:spMk id="14" creationId="{B045E654-894C-4C53-86A6-CF033F422771}"/>
          </ac:spMkLst>
        </pc:spChg>
        <pc:spChg chg="mod">
          <ac:chgData name="ANA ISABEL TENA SANTOS" userId="e9830400-e9b0-46eb-8888-379e2d62c2cc" providerId="ADAL" clId="{97410111-DA2E-4093-9CC5-00D1441C21A3}" dt="2020-11-06T15:24:21.863" v="66" actId="1076"/>
          <ac:spMkLst>
            <pc:docMk/>
            <pc:sldMk cId="3283494256" sldId="257"/>
            <ac:spMk id="19" creationId="{0EAF4FF7-9D2B-4B34-8B28-024EE6180F7D}"/>
          </ac:spMkLst>
        </pc:spChg>
        <pc:spChg chg="mod">
          <ac:chgData name="ANA ISABEL TENA SANTOS" userId="e9830400-e9b0-46eb-8888-379e2d62c2cc" providerId="ADAL" clId="{97410111-DA2E-4093-9CC5-00D1441C21A3}" dt="2020-11-06T15:24:25.231" v="67" actId="1076"/>
          <ac:spMkLst>
            <pc:docMk/>
            <pc:sldMk cId="3283494256" sldId="257"/>
            <ac:spMk id="21" creationId="{C0D18A23-0FB0-4B02-A7E1-6EE76E60F407}"/>
          </ac:spMkLst>
        </pc:spChg>
        <pc:spChg chg="mod">
          <ac:chgData name="ANA ISABEL TENA SANTOS" userId="e9830400-e9b0-46eb-8888-379e2d62c2cc" providerId="ADAL" clId="{97410111-DA2E-4093-9CC5-00D1441C21A3}" dt="2020-11-06T15:22:49.155" v="12" actId="14100"/>
          <ac:spMkLst>
            <pc:docMk/>
            <pc:sldMk cId="3283494256" sldId="257"/>
            <ac:spMk id="28" creationId="{76B5C78C-E731-4277-A12E-D832FDB7BE0F}"/>
          </ac:spMkLst>
        </pc:spChg>
        <pc:spChg chg="mod">
          <ac:chgData name="ANA ISABEL TENA SANTOS" userId="e9830400-e9b0-46eb-8888-379e2d62c2cc" providerId="ADAL" clId="{97410111-DA2E-4093-9CC5-00D1441C21A3}" dt="2020-11-06T15:22:55.513" v="14" actId="1076"/>
          <ac:spMkLst>
            <pc:docMk/>
            <pc:sldMk cId="3283494256" sldId="257"/>
            <ac:spMk id="30" creationId="{E51E7D61-8908-403E-9041-BFDE825CEE46}"/>
          </ac:spMkLst>
        </pc:spChg>
        <pc:spChg chg="mod">
          <ac:chgData name="ANA ISABEL TENA SANTOS" userId="e9830400-e9b0-46eb-8888-379e2d62c2cc" providerId="ADAL" clId="{97410111-DA2E-4093-9CC5-00D1441C21A3}" dt="2020-11-06T15:24:27.965" v="68" actId="1076"/>
          <ac:spMkLst>
            <pc:docMk/>
            <pc:sldMk cId="3283494256" sldId="257"/>
            <ac:spMk id="37" creationId="{8D3ED6C8-24A5-4C8A-B935-4DAAB96C93E9}"/>
          </ac:spMkLst>
        </pc:spChg>
        <pc:picChg chg="mod">
          <ac:chgData name="ANA ISABEL TENA SANTOS" userId="e9830400-e9b0-46eb-8888-379e2d62c2cc" providerId="ADAL" clId="{97410111-DA2E-4093-9CC5-00D1441C21A3}" dt="2020-11-06T15:22:15.209" v="8" actId="1076"/>
          <ac:picMkLst>
            <pc:docMk/>
            <pc:sldMk cId="3283494256" sldId="257"/>
            <ac:picMk id="33" creationId="{51EA8C4B-9D35-4906-AFBE-EC806043791B}"/>
          </ac:picMkLst>
        </pc:picChg>
        <pc:picChg chg="add mod">
          <ac:chgData name="ANA ISABEL TENA SANTOS" userId="e9830400-e9b0-46eb-8888-379e2d62c2cc" providerId="ADAL" clId="{97410111-DA2E-4093-9CC5-00D1441C21A3}" dt="2020-11-06T15:22:18.115" v="9" actId="1076"/>
          <ac:picMkLst>
            <pc:docMk/>
            <pc:sldMk cId="3283494256" sldId="257"/>
            <ac:picMk id="65" creationId="{5A16BB05-1D4B-476E-BEFD-C02FCD1B81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28582-88E2-445F-98F7-3351BB03F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9926EE0-5F8C-4D67-8F4C-38D869C98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A6452B-C0FC-4FDF-B796-3459B97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6DE7382-2A7D-4E8C-A259-AB22CF8C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0F75E12-D29C-427A-9A53-2A39AA43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9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EC2A6-5C04-40CD-B360-4A96A615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032151-B845-4112-A639-DD4ECF70D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470575-CEE9-4097-901A-CDF2BA75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06DA0F-622A-4E0E-A13C-0363118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923C7D-97F0-465A-B039-5B244A92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2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AC242D7-83A3-4A65-936F-E7C358EB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B0786F1-D105-4AE1-AF4F-34A93DEF9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266E79-D6EB-41A6-A6B7-1550E99FD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59E904-36B3-4A88-B951-FB5AA8FD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45DF07-5D67-48A1-AD15-CF050D7AF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C4C75-D702-4188-B340-1858A790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159775-4A10-403C-8BBB-93BEF9487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E36B70-5451-4A0B-A9B4-6030CDA23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E111FD-F314-4E55-B862-09850A58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3810EC-BA6E-4F8F-BA42-2A6BB331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66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02C3B-CAD8-4383-99B9-F7CFFD1D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032ACB-7C58-41AA-AFA5-7D227169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0FC91FC-5ADB-4286-9AB3-8B342B7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38B7F80-C2C1-457A-8CE9-1C81974D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F9B3CB-C2ED-45C7-82A4-5161C28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5EA7A2-F929-481A-8C9E-B66ABB8D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A33E529-4483-454C-8FAC-A2DD01CD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DF5210-B6B3-4A6B-9E11-DC4BFC2A6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0C2D971-2B70-446D-9198-D5852294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9980DA-A98D-4AD8-B03C-DE099EA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AF8EF1-B4FC-465D-BE3B-CEAAA38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4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E5830C-9429-4A19-9D56-FFB4477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E398EC4-C737-402E-B90A-E1741D2F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DEC6F1A-84D8-4FAF-A7FE-7FEF1543D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B1AF933-4D03-4B04-B208-615CA3FC9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900745D-F244-4E61-B62C-9F332B956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3405A0F-8912-425D-869D-6E7AB132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C5FC4F2-C098-423A-9973-D53A5B4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914EC78-EEAB-4B53-B5D6-7D1C1C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44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09A59A-240C-44A6-A3BC-FADD5D6A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19663F4-E5C4-40C0-8ABB-D6A804A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92A92F7-C270-4DF8-98D8-84289A90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A5678A5-E039-4FF7-AC4D-674DED12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21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140B1581-EB41-4157-8203-3A0DCAD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12259C9-AC72-421C-A97C-AACFBBE3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EB2D50-5B2B-4795-9EF6-4DBC0F1B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7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BC9916-2AD3-41BA-A40E-FFB20206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BEAD7F-A182-449F-B40C-C15964ED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DB705E7-A864-4800-BA9E-41A29ECD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8C1D3C-3328-40A3-95DA-489D555C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11DCEA5-B65D-4EC9-9706-9059AF3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355223F-96C2-468B-B112-95627831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44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312E1A-2C47-47FE-845E-4E16904A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846819B-071D-44C1-B361-82C454C1B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A29DD52-87D8-4D07-921E-9395DCA5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E019F06-403A-4C95-9A6D-660D394B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F22855-7712-48F9-A76F-E31BBB39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CCE9FB-89AE-4493-8A01-3D31B34C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6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ACA37CB-8DE0-49D1-985B-B2057756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F18597-23C9-4067-8307-86CBB1A1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0ADD85-C401-41E2-8289-9B38E13B1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04670-5B2D-44E7-9C53-C3516C33DE4B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16DAA6-D6B9-416B-B0CE-003CCA26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12AF08-EC3E-49CA-8443-CC574E3A4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2B7-3C26-4841-BEEB-D1682B4A34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0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CD361707-E40A-40BA-A827-63C55F863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7166" y="1353541"/>
            <a:ext cx="10709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CAMBIAR ROL DEL CURSO AULA MOODLE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0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3606"/>
          <a:stretch/>
        </p:blipFill>
        <p:spPr bwMode="auto">
          <a:xfrm>
            <a:off x="1479001" y="2154064"/>
            <a:ext cx="8550004" cy="419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547315" y="2278251"/>
            <a:ext cx="999641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10531098" y="1938316"/>
            <a:ext cx="14549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 tu Área Personal, pincha en la flecha.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479001" y="212328"/>
            <a:ext cx="416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ROL DEL CURSO AULA </a:t>
            </a:r>
            <a:r>
              <a:rPr lang="es-ES" b="1" dirty="0"/>
              <a:t>MOODLE</a:t>
            </a:r>
            <a:endParaRPr lang="es-ES" dirty="0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9838841" y="2332495"/>
            <a:ext cx="69225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39485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4 Rectángulo"/>
          <p:cNvSpPr/>
          <p:nvPr/>
        </p:nvSpPr>
        <p:spPr>
          <a:xfrm>
            <a:off x="1478995" y="212328"/>
            <a:ext cx="416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ROL DEL CURSO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8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8511934" y="2614571"/>
            <a:ext cx="20125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Después pincha en Cambiar Rol a…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1" b="4074"/>
          <a:stretch/>
        </p:blipFill>
        <p:spPr bwMode="auto">
          <a:xfrm>
            <a:off x="782664" y="1480087"/>
            <a:ext cx="7237707" cy="35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3757" y="1573079"/>
            <a:ext cx="782663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7784565" y="3006670"/>
            <a:ext cx="727369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3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ADE621D-4AAB-4750-AAF2-5D63AD560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/>
          <a:stretch/>
        </p:blipFill>
        <p:spPr>
          <a:xfrm>
            <a:off x="10925651" y="6289124"/>
            <a:ext cx="940733" cy="39540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695132" y="162732"/>
            <a:ext cx="2054225" cy="116332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6 Rectángulo"/>
          <p:cNvSpPr/>
          <p:nvPr/>
        </p:nvSpPr>
        <p:spPr>
          <a:xfrm>
            <a:off x="1478998" y="212328"/>
            <a:ext cx="4166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CAMBIAR ROL DEL CURSO AULA </a:t>
            </a:r>
            <a:r>
              <a:rPr lang="es-ES" b="1" dirty="0"/>
              <a:t>MOODLE</a:t>
            </a:r>
            <a:endParaRPr lang="es-ES" dirty="0"/>
          </a:p>
        </p:txBody>
      </p:sp>
      <p:sp>
        <p:nvSpPr>
          <p:cNvPr id="4" name="CuadroTexto 13">
            <a:extLst>
              <a:ext uri="{FF2B5EF4-FFF2-40B4-BE49-F238E27FC236}">
                <a16:creationId xmlns:a16="http://schemas.microsoft.com/office/drawing/2014/main" xmlns="" id="{B045E654-894C-4C53-86A6-CF033F422771}"/>
              </a:ext>
            </a:extLst>
          </p:cNvPr>
          <p:cNvSpPr txBox="1"/>
          <p:nvPr/>
        </p:nvSpPr>
        <p:spPr>
          <a:xfrm>
            <a:off x="9994745" y="3553356"/>
            <a:ext cx="14549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Elige el Rol desde el que quieras ver </a:t>
            </a:r>
            <a:r>
              <a:rPr lang="es-ES" smtClean="0"/>
              <a:t>el curso.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8105615" y="1720786"/>
            <a:ext cx="937646" cy="10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b="3419"/>
          <a:stretch/>
        </p:blipFill>
        <p:spPr bwMode="auto">
          <a:xfrm>
            <a:off x="690920" y="1573078"/>
            <a:ext cx="8904962" cy="43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2">
            <a:extLst>
              <a:ext uri="{FF2B5EF4-FFF2-40B4-BE49-F238E27FC236}">
                <a16:creationId xmlns:a16="http://schemas.microsoft.com/office/drawing/2014/main" xmlns="" id="{3606B1E7-E8F0-452E-A11A-F12584C32EFA}"/>
              </a:ext>
            </a:extLst>
          </p:cNvPr>
          <p:cNvCxnSpPr>
            <a:cxnSpLocks/>
          </p:cNvCxnSpPr>
          <p:nvPr/>
        </p:nvCxnSpPr>
        <p:spPr>
          <a:xfrm flipH="1">
            <a:off x="4182485" y="4015021"/>
            <a:ext cx="581226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77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6CF514-E17A-4CB9-A29B-ACD81DA8A59B}">
  <we:reference id="wa104380907" version="1.0.0.0" store="es-E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</Words>
  <Application>Microsoft Office PowerPoint</Application>
  <PresentationFormat>Personalizado</PresentationFormat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TENA SANTOS</dc:creator>
  <cp:lastModifiedBy>ies</cp:lastModifiedBy>
  <cp:revision>10</cp:revision>
  <dcterms:created xsi:type="dcterms:W3CDTF">2020-11-06T14:40:23Z</dcterms:created>
  <dcterms:modified xsi:type="dcterms:W3CDTF">2022-05-09T12:01:27Z</dcterms:modified>
</cp:coreProperties>
</file>