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9" r:id="rId2"/>
    <p:sldId id="346" r:id="rId3"/>
    <p:sldId id="339" r:id="rId4"/>
    <p:sldId id="338" r:id="rId5"/>
    <p:sldId id="334" r:id="rId6"/>
    <p:sldId id="337" r:id="rId7"/>
    <p:sldId id="341" r:id="rId8"/>
    <p:sldId id="347" r:id="rId9"/>
    <p:sldId id="348" r:id="rId10"/>
    <p:sldId id="349" r:id="rId11"/>
    <p:sldId id="350" r:id="rId12"/>
    <p:sldId id="345" r:id="rId13"/>
    <p:sldId id="333" r:id="rId14"/>
    <p:sldId id="332" r:id="rId15"/>
    <p:sldId id="35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165"/>
    <a:srgbClr val="982A64"/>
    <a:srgbClr val="641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C3E-6CC5-4743-8BCC-E069B6211D80}" type="datetimeFigureOut">
              <a:rPr lang="es-ES" smtClean="0"/>
              <a:pPr/>
              <a:t>07/11/2021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12E-28C1-4170-8F29-0D12749393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C3E-6CC5-4743-8BCC-E069B6211D80}" type="datetimeFigureOut">
              <a:rPr lang="es-ES" smtClean="0"/>
              <a:pPr/>
              <a:t>07/11/2021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12E-28C1-4170-8F29-0D12749393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C3E-6CC5-4743-8BCC-E069B6211D80}" type="datetimeFigureOut">
              <a:rPr lang="es-ES" smtClean="0"/>
              <a:pPr/>
              <a:t>07/11/2021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12E-28C1-4170-8F29-0D12749393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C3E-6CC5-4743-8BCC-E069B6211D80}" type="datetimeFigureOut">
              <a:rPr lang="es-ES" smtClean="0"/>
              <a:pPr/>
              <a:t>07/11/2021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12E-28C1-4170-8F29-0D12749393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C3E-6CC5-4743-8BCC-E069B6211D80}" type="datetimeFigureOut">
              <a:rPr lang="es-ES" smtClean="0"/>
              <a:pPr/>
              <a:t>07/11/2021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12E-28C1-4170-8F29-0D12749393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C3E-6CC5-4743-8BCC-E069B6211D80}" type="datetimeFigureOut">
              <a:rPr lang="es-ES" smtClean="0"/>
              <a:pPr/>
              <a:t>07/11/2021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12E-28C1-4170-8F29-0D12749393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C3E-6CC5-4743-8BCC-E069B6211D80}" type="datetimeFigureOut">
              <a:rPr lang="es-ES" smtClean="0"/>
              <a:pPr/>
              <a:t>07/11/2021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12E-28C1-4170-8F29-0D12749393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C3E-6CC5-4743-8BCC-E069B6211D80}" type="datetimeFigureOut">
              <a:rPr lang="es-ES" smtClean="0"/>
              <a:pPr/>
              <a:t>07/11/2021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12E-28C1-4170-8F29-0D12749393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C3E-6CC5-4743-8BCC-E069B6211D80}" type="datetimeFigureOut">
              <a:rPr lang="es-ES" smtClean="0"/>
              <a:pPr/>
              <a:t>07/11/2021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12E-28C1-4170-8F29-0D12749393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C3E-6CC5-4743-8BCC-E069B6211D80}" type="datetimeFigureOut">
              <a:rPr lang="es-ES" smtClean="0"/>
              <a:pPr/>
              <a:t>07/11/2021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12E-28C1-4170-8F29-0D12749393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C3E-6CC5-4743-8BCC-E069B6211D80}" type="datetimeFigureOut">
              <a:rPr lang="es-ES" smtClean="0"/>
              <a:pPr/>
              <a:t>07/11/2021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BED12E-28C1-4170-8F29-0D127493930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62FC3E-6CC5-4743-8BCC-E069B6211D80}" type="datetimeFigureOut">
              <a:rPr lang="es-ES" smtClean="0"/>
              <a:pPr/>
              <a:t>07/11/2021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BED12E-28C1-4170-8F29-0D1274939304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14414" y="4357694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63588" y="908720"/>
            <a:ext cx="7416824" cy="4622197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s-E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ABP</a:t>
            </a:r>
          </a:p>
          <a:p>
            <a:pPr algn="ctr" eaLnBrk="1" hangingPunct="1">
              <a:defRPr/>
            </a:pPr>
            <a:r>
              <a:rPr lang="es-E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“LA FIESTA ROMANA”</a:t>
            </a:r>
          </a:p>
          <a:p>
            <a:pPr algn="ctr" eaLnBrk="1" hangingPunct="1">
              <a:defRPr/>
            </a:pPr>
            <a:r>
              <a:rPr lang="es-E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ALUMNADO DE 5 AÑOS</a:t>
            </a:r>
          </a:p>
          <a:p>
            <a:pPr algn="ctr" eaLnBrk="1" hangingPunct="1">
              <a:defRPr/>
            </a:pPr>
            <a:endParaRPr lang="es-ES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s-E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MAURA MIER CAMINERO</a:t>
            </a:r>
          </a:p>
          <a:p>
            <a:pPr algn="ctr" eaLnBrk="1" hangingPunct="1">
              <a:defRPr/>
            </a:pPr>
            <a:r>
              <a:rPr lang="es-E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CEIP JORGE MANRIQUE </a:t>
            </a:r>
          </a:p>
          <a:p>
            <a:pPr algn="ctr" eaLnBrk="1" hangingPunct="1">
              <a:defRPr/>
            </a:pPr>
            <a:r>
              <a:rPr lang="es-E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PALENCIA</a:t>
            </a:r>
          </a:p>
          <a:p>
            <a:pPr algn="ctr" eaLnBrk="1" hangingPunct="1">
              <a:defRPr/>
            </a:pPr>
            <a:endParaRPr lang="es-E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9531" y="620688"/>
            <a:ext cx="8424936" cy="1026530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ELABORAMOS EL DOSSIER</a:t>
            </a:r>
            <a:endParaRPr lang="es-ES" sz="4000" b="1" kern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" name="Imagen 4" descr="Carta&#10;&#10;Descripción generada automáticamente con confianza media">
            <a:extLst>
              <a:ext uri="{FF2B5EF4-FFF2-40B4-BE49-F238E27FC236}">
                <a16:creationId xmlns:a16="http://schemas.microsoft.com/office/drawing/2014/main" id="{B3AF1E5D-3A22-4709-B594-E551579E4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72" y="2044936"/>
            <a:ext cx="5781855" cy="43363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50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8795" y="260648"/>
            <a:ext cx="8451679" cy="978688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ELABORAMOS EL DOSSIER</a:t>
            </a:r>
            <a:endParaRPr lang="es-ES" sz="4000" b="1" kern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9" name="Imagen 8" descr="Texto, Carta&#10;&#10;Descripción generada automáticamente">
            <a:extLst>
              <a:ext uri="{FF2B5EF4-FFF2-40B4-BE49-F238E27FC236}">
                <a16:creationId xmlns:a16="http://schemas.microsoft.com/office/drawing/2014/main" id="{2544E9F9-AF64-4D46-98A1-7D7152442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66" y="2060848"/>
            <a:ext cx="4043808" cy="3032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Texto, Carta&#10;&#10;Descripción generada automáticamente">
            <a:extLst>
              <a:ext uri="{FF2B5EF4-FFF2-40B4-BE49-F238E27FC236}">
                <a16:creationId xmlns:a16="http://schemas.microsoft.com/office/drawing/2014/main" id="{6990233D-457A-465F-8B5E-952681398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2" y="2060848"/>
            <a:ext cx="4043808" cy="3032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66167BF-1E7A-4D13-B3FB-D3A937C606D3}"/>
              </a:ext>
            </a:extLst>
          </p:cNvPr>
          <p:cNvSpPr txBox="1"/>
          <p:nvPr/>
        </p:nvSpPr>
        <p:spPr>
          <a:xfrm>
            <a:off x="539552" y="5589240"/>
            <a:ext cx="372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masis MT Pro Black" panose="02040A04050005020304" pitchFamily="18" charset="0"/>
              </a:rPr>
              <a:t> ELABORAMOS NUESTRO DISFRAZ DE ROMANOS…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D440B3-68DA-4CAE-A0DD-FD1737140371}"/>
              </a:ext>
            </a:extLst>
          </p:cNvPr>
          <p:cNvSpPr txBox="1"/>
          <p:nvPr/>
        </p:nvSpPr>
        <p:spPr>
          <a:xfrm>
            <a:off x="4848674" y="5299508"/>
            <a:ext cx="389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masis MT Pro Black" panose="02040A04050005020304" pitchFamily="18" charset="0"/>
              </a:rPr>
              <a:t> Y SELECCIONAMOS LOS JUEGOS PARA NUESTRA FIESTA ROMANA…</a:t>
            </a:r>
          </a:p>
        </p:txBody>
      </p:sp>
    </p:spTree>
    <p:extLst>
      <p:ext uri="{BB962C8B-B14F-4D97-AF65-F5344CB8AC3E}">
        <p14:creationId xmlns:p14="http://schemas.microsoft.com/office/powerpoint/2010/main" val="37973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109BEB2-695C-4945-9685-CA7C4BAD1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8" y="908720"/>
            <a:ext cx="7416824" cy="4622197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s-E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“FIESTA ROMANA”</a:t>
            </a:r>
          </a:p>
          <a:p>
            <a:pPr algn="ctr" eaLnBrk="1" hangingPunct="1">
              <a:defRPr/>
            </a:pPr>
            <a:endParaRPr lang="es-E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s-E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COMO CIERRE DEL</a:t>
            </a:r>
          </a:p>
          <a:p>
            <a:pPr algn="ctr" eaLnBrk="1" hangingPunct="1">
              <a:defRPr/>
            </a:pPr>
            <a:endParaRPr lang="es-E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s-E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 PROYECTO</a:t>
            </a:r>
          </a:p>
        </p:txBody>
      </p:sp>
    </p:spTree>
    <p:extLst>
      <p:ext uri="{BB962C8B-B14F-4D97-AF65-F5344CB8AC3E}">
        <p14:creationId xmlns:p14="http://schemas.microsoft.com/office/powerpoint/2010/main" val="380652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rso  2015-2016\fotos\Cole Maura\R proyecto romanos\FIESTA ROMANA\FIESTA ROMANA WEB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3689"/>
            <a:ext cx="4648412" cy="3486309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24 Imagen" descr="IMG_3385.JPG">
            <a:extLst>
              <a:ext uri="{FF2B5EF4-FFF2-40B4-BE49-F238E27FC236}">
                <a16:creationId xmlns:a16="http://schemas.microsoft.com/office/drawing/2014/main" id="{0D2E58D0-5D8C-432E-B6DD-99ADF10466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0625" r="27344" b="30208"/>
          <a:stretch>
            <a:fillRect/>
          </a:stretch>
        </p:blipFill>
        <p:spPr>
          <a:xfrm>
            <a:off x="326384" y="2420888"/>
            <a:ext cx="1615051" cy="2639216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15 Imagen" descr="IMG_3391.JPG">
            <a:extLst>
              <a:ext uri="{FF2B5EF4-FFF2-40B4-BE49-F238E27FC236}">
                <a16:creationId xmlns:a16="http://schemas.microsoft.com/office/drawing/2014/main" id="{BABB64C8-DD9D-4D0A-9F5F-F224AC0FB0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5120" y="332656"/>
            <a:ext cx="3302496" cy="2476873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253FD26-A26C-4A84-BAFF-76696C381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662" y="392537"/>
            <a:ext cx="3138718" cy="392909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es-E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LA GALLINITA CIEGA</a:t>
            </a:r>
            <a:endParaRPr lang="es-ES" b="1" kern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8" name="18 Imagen" descr="IMG_3371.JPG">
            <a:extLst>
              <a:ext uri="{FF2B5EF4-FFF2-40B4-BE49-F238E27FC236}">
                <a16:creationId xmlns:a16="http://schemas.microsoft.com/office/drawing/2014/main" id="{B90EEEF7-AA34-4E6A-B315-F53FA87CE32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7502" y="3713150"/>
            <a:ext cx="3518954" cy="2639216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44662" y="3429000"/>
            <a:ext cx="2686626" cy="594874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es-E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CATAPULTA</a:t>
            </a:r>
            <a:endParaRPr lang="es-ES" b="1" kern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AAB98F7-F0D1-4431-A933-38E00ED42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296" y="5854580"/>
            <a:ext cx="2133450" cy="497786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es-E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LOS AROS</a:t>
            </a:r>
            <a:endParaRPr lang="es-ES" b="1" kern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45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IMG_3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60648"/>
            <a:ext cx="5472608" cy="4104456"/>
          </a:xfrm>
          <a:prstGeom prst="rect">
            <a:avLst/>
          </a:prstGeom>
          <a:ln w="38100" cap="sq">
            <a:solidFill>
              <a:srgbClr val="A5316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92080" y="3340598"/>
            <a:ext cx="1800200" cy="648072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es-E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CUADRIGAS</a:t>
            </a:r>
            <a:endParaRPr lang="es-ES" b="1" kern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4" name="10 Imagen" descr="IMG_3412.JPG">
            <a:extLst>
              <a:ext uri="{FF2B5EF4-FFF2-40B4-BE49-F238E27FC236}">
                <a16:creationId xmlns:a16="http://schemas.microsoft.com/office/drawing/2014/main" id="{EA778710-7838-43AA-AA42-847FAB590A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068960"/>
            <a:ext cx="4226768" cy="3170078"/>
          </a:xfrm>
          <a:prstGeom prst="rect">
            <a:avLst/>
          </a:prstGeom>
          <a:ln w="38100" cap="sq">
            <a:solidFill>
              <a:srgbClr val="982A6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2203DD6-6AB5-4D85-A161-D9838C5D2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64" y="3189712"/>
            <a:ext cx="3024336" cy="504056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es-E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TRES EN RAYA</a:t>
            </a:r>
            <a:endParaRPr lang="es-ES" b="1" kern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592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109BEB2-695C-4945-9685-CA7C4BAD1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397739"/>
            <a:ext cx="6624736" cy="606252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s-E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ALGO ES FÁCIL O</a:t>
            </a:r>
          </a:p>
          <a:p>
            <a:pPr algn="ctr" eaLnBrk="1" hangingPunct="1">
              <a:defRPr/>
            </a:pPr>
            <a:endParaRPr lang="es-ES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s-E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 DIFÍCIL SEGÚN LAS</a:t>
            </a:r>
          </a:p>
          <a:p>
            <a:pPr algn="ctr" eaLnBrk="1" hangingPunct="1">
              <a:defRPr/>
            </a:pPr>
            <a:endParaRPr lang="es-ES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s-E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 OPORTUNIDADES</a:t>
            </a:r>
          </a:p>
          <a:p>
            <a:pPr algn="ctr" eaLnBrk="1" hangingPunct="1">
              <a:defRPr/>
            </a:pPr>
            <a:endParaRPr lang="es-ES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s-E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 PARA HACERLO</a:t>
            </a:r>
          </a:p>
          <a:p>
            <a:pPr algn="ctr" eaLnBrk="1" hangingPunct="1">
              <a:defRPr/>
            </a:pPr>
            <a:endParaRPr lang="es-ES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s-E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+mj-ea"/>
                <a:cs typeface="+mj-cs"/>
              </a:rPr>
              <a:t>¡¡¡ÁNIMO!!!</a:t>
            </a:r>
          </a:p>
        </p:txBody>
      </p:sp>
    </p:spTree>
    <p:extLst>
      <p:ext uri="{BB962C8B-B14F-4D97-AF65-F5344CB8AC3E}">
        <p14:creationId xmlns:p14="http://schemas.microsoft.com/office/powerpoint/2010/main" val="173259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1640" y="760027"/>
            <a:ext cx="6715172" cy="785818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MOTIVACIÓN</a:t>
            </a:r>
            <a:endParaRPr lang="es-ES" sz="4000" b="1" kern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3" name="Imagen 2" descr="Imagen que contiene interior, tabla, silla, hecho de madera&#10;&#10;Descripción generada automáticamente">
            <a:extLst>
              <a:ext uri="{FF2B5EF4-FFF2-40B4-BE49-F238E27FC236}">
                <a16:creationId xmlns:a16="http://schemas.microsoft.com/office/drawing/2014/main" id="{8CA4FF27-4E37-4C57-8406-E6A02B408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78" y="2060848"/>
            <a:ext cx="4950296" cy="3707888"/>
          </a:xfrm>
          <a:prstGeom prst="rect">
            <a:avLst/>
          </a:prstGeom>
          <a:ln w="228600" cap="sq" cmpd="thickThin">
            <a:solidFill>
              <a:srgbClr val="A5316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84DF7D6-2BB0-40DF-8929-9059F4AFD542}"/>
              </a:ext>
            </a:extLst>
          </p:cNvPr>
          <p:cNvSpPr txBox="1"/>
          <p:nvPr/>
        </p:nvSpPr>
        <p:spPr>
          <a:xfrm>
            <a:off x="107504" y="6163122"/>
            <a:ext cx="8748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masis MT Pro Black" panose="02040A04050005020304" pitchFamily="18" charset="0"/>
              </a:rPr>
              <a:t>VISITA AL MUSEO DE PALENCIA DONDE DESCUBRIMOS UN ESPECTACULAR MOSAICO ROMANO </a:t>
            </a:r>
          </a:p>
        </p:txBody>
      </p:sp>
    </p:spTree>
    <p:extLst>
      <p:ext uri="{BB962C8B-B14F-4D97-AF65-F5344CB8AC3E}">
        <p14:creationId xmlns:p14="http://schemas.microsoft.com/office/powerpoint/2010/main" val="86951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14414" y="157696"/>
            <a:ext cx="6715172" cy="785818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INVESTIGAMOS</a:t>
            </a:r>
            <a:endParaRPr lang="es-ES" sz="4000" b="1" kern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4" name="Imagen 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0B042DC0-154F-4ADE-BBA6-2E9D5A648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649215" cy="3486912"/>
          </a:xfrm>
          <a:prstGeom prst="rect">
            <a:avLst/>
          </a:prstGeom>
          <a:ln w="2286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817CCAB-3B4B-42E6-9128-5E247F3270FD}"/>
              </a:ext>
            </a:extLst>
          </p:cNvPr>
          <p:cNvSpPr txBox="1"/>
          <p:nvPr/>
        </p:nvSpPr>
        <p:spPr>
          <a:xfrm>
            <a:off x="269775" y="5434116"/>
            <a:ext cx="86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masis MT Pro Black" panose="02040A04050005020304" pitchFamily="18" charset="0"/>
              </a:rPr>
              <a:t> RECOPILAMOS MATERIALES PARA INVESTIGAR Y DAR RESPUESTA A LAS PREGUNTAS E HIPÓTESIS PLANTEADAS POR EL ALUMNADO SOBRE LOS ROMANOS.</a:t>
            </a:r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A858D3CB-8576-436E-8E77-1BC609ECA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12" y="1861812"/>
            <a:ext cx="3067744" cy="2300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3178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7768" y="188640"/>
            <a:ext cx="8748464" cy="785818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RECOPILAMOS MATERIALES</a:t>
            </a:r>
            <a:endParaRPr lang="es-ES" sz="4000" b="1" kern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4" name="Imagen 3" descr="Tienda con ventanas grandes y letras de colores&#10;&#10;Descripción generada automáticamente con confianza baja">
            <a:extLst>
              <a:ext uri="{FF2B5EF4-FFF2-40B4-BE49-F238E27FC236}">
                <a16:creationId xmlns:a16="http://schemas.microsoft.com/office/drawing/2014/main" id="{62C9393F-B8E2-4BE9-B8F8-69FC2A6E2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42" y="1946282"/>
            <a:ext cx="3953915" cy="2965436"/>
          </a:xfrm>
          <a:prstGeom prst="rect">
            <a:avLst/>
          </a:prstGeom>
          <a:ln w="127000" cap="sq">
            <a:solidFill>
              <a:srgbClr val="982A6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383E002-2688-458A-81D2-5E905E71226F}"/>
              </a:ext>
            </a:extLst>
          </p:cNvPr>
          <p:cNvSpPr txBox="1"/>
          <p:nvPr/>
        </p:nvSpPr>
        <p:spPr>
          <a:xfrm>
            <a:off x="216024" y="5332566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masis MT Pro Black" panose="02040A04050005020304" pitchFamily="18" charset="0"/>
              </a:rPr>
              <a:t> EL AULA SE IMPREGNA DE LIBROS, OBJETIVOS, MATERIALES RELACIONADOS CON EL TEMA DE INVESTIGACIÓN.</a:t>
            </a:r>
          </a:p>
        </p:txBody>
      </p:sp>
      <p:pic>
        <p:nvPicPr>
          <p:cNvPr id="9" name="Imagen 8" descr="Imagen que contiene interior, tabla, oso, oso de peluche&#10;&#10;Descripción generada automáticamente">
            <a:extLst>
              <a:ext uri="{FF2B5EF4-FFF2-40B4-BE49-F238E27FC236}">
                <a16:creationId xmlns:a16="http://schemas.microsoft.com/office/drawing/2014/main" id="{BD8D1A16-2B22-457C-8FBC-DBFF10429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557" y="1665172"/>
            <a:ext cx="2511603" cy="1883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F57D3C5-91F9-47CB-8697-350B81FE8B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267">
            <a:off x="6347126" y="1138617"/>
            <a:ext cx="2569059" cy="1926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77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20999" y="177524"/>
            <a:ext cx="7102002" cy="785818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RINCÓN DEL PROYECTO</a:t>
            </a:r>
            <a:endParaRPr lang="es-ES" sz="4000" b="1" kern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" name="8 Imagen" descr="IMG_2671.JPG">
            <a:extLst>
              <a:ext uri="{FF2B5EF4-FFF2-40B4-BE49-F238E27FC236}">
                <a16:creationId xmlns:a16="http://schemas.microsoft.com/office/drawing/2014/main" id="{0A408CE0-7C5B-4566-A603-B40D359BB9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5230" y="1772816"/>
            <a:ext cx="4717250" cy="3537938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9 Imagen" descr="IMG_3293.JPG">
            <a:extLst>
              <a:ext uri="{FF2B5EF4-FFF2-40B4-BE49-F238E27FC236}">
                <a16:creationId xmlns:a16="http://schemas.microsoft.com/office/drawing/2014/main" id="{36B1FB61-34C1-4723-8F29-5D19AC6B31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3268271" cy="4357694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995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8821" y="124295"/>
            <a:ext cx="8706358" cy="785818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REALIZAMOS ACTIVIDADES</a:t>
            </a:r>
            <a:endParaRPr lang="es-ES" sz="4000" b="1" kern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8" name="Imagen 7" descr="Una persona con la mano en la cabeza&#10;&#10;Descripción generada automáticamente con confianza baja">
            <a:extLst>
              <a:ext uri="{FF2B5EF4-FFF2-40B4-BE49-F238E27FC236}">
                <a16:creationId xmlns:a16="http://schemas.microsoft.com/office/drawing/2014/main" id="{87CC8547-F830-480D-AE38-06EDDF746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6" y="1240463"/>
            <a:ext cx="3282804" cy="4377072"/>
          </a:xfrm>
          <a:prstGeom prst="rect">
            <a:avLst/>
          </a:prstGeom>
          <a:ln w="127000" cap="sq">
            <a:solidFill>
              <a:srgbClr val="641E3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Imagen 9" descr="Un mostrador de una tienda&#10;&#10;Descripción generada automáticamente con confianza baja">
            <a:extLst>
              <a:ext uri="{FF2B5EF4-FFF2-40B4-BE49-F238E27FC236}">
                <a16:creationId xmlns:a16="http://schemas.microsoft.com/office/drawing/2014/main" id="{BBBE10AD-4320-42A1-BE59-1F6579C70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50" y="1268455"/>
            <a:ext cx="4638415" cy="3478811"/>
          </a:xfrm>
          <a:prstGeom prst="rect">
            <a:avLst/>
          </a:prstGeom>
          <a:ln w="127000" cap="sq">
            <a:solidFill>
              <a:srgbClr val="641E3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Imagen 2" descr="Imagen que contiene interior, tabla, verde, comida&#10;&#10;Descripción generada automáticamente">
            <a:extLst>
              <a:ext uri="{FF2B5EF4-FFF2-40B4-BE49-F238E27FC236}">
                <a16:creationId xmlns:a16="http://schemas.microsoft.com/office/drawing/2014/main" id="{96897C95-3CAF-47AF-AD11-1C89C5742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32" y="4214172"/>
            <a:ext cx="3282805" cy="2462104"/>
          </a:xfrm>
          <a:prstGeom prst="rect">
            <a:avLst/>
          </a:prstGeom>
          <a:ln w="127000" cap="sq">
            <a:solidFill>
              <a:srgbClr val="641E3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069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9532" y="109555"/>
            <a:ext cx="8424936" cy="785818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REALIZAMOS ACTIVIDADES</a:t>
            </a:r>
            <a:endParaRPr lang="es-ES" sz="4000" b="1" kern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" name="Imagen 5" descr="Imagen que contiene persona, niño, parado, joven&#10;&#10;Descripción generada automáticamente">
            <a:extLst>
              <a:ext uri="{FF2B5EF4-FFF2-40B4-BE49-F238E27FC236}">
                <a16:creationId xmlns:a16="http://schemas.microsoft.com/office/drawing/2014/main" id="{60BBEAC7-76D0-468D-AB37-7A7181F0A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3203"/>
            <a:ext cx="3803914" cy="2852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1C1E7F15-1AD1-46A1-AE7B-F460751ED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9651"/>
            <a:ext cx="4283968" cy="3212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692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60959" y="810557"/>
            <a:ext cx="7822082" cy="1106275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ELABORAMOS EL DOSSIER</a:t>
            </a:r>
            <a:endParaRPr lang="es-ES" sz="4000" b="1" kern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FEA64C2F-9972-4EA2-83CD-D46C6EBBE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4" y="2348880"/>
            <a:ext cx="4043808" cy="3032856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n 1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ACF3802-81A4-407E-AD21-1C2867D0C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76" y="3035155"/>
            <a:ext cx="4043808" cy="3032856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1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95596" y="977084"/>
            <a:ext cx="8152808" cy="1345507"/>
          </a:xfrm>
          <a:prstGeom prst="rect">
            <a:avLst/>
          </a:prstGeom>
          <a:solidFill>
            <a:srgbClr val="A53165"/>
          </a:solidFill>
          <a:ln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ELABORAMOS EL DOSSIER</a:t>
            </a:r>
            <a:endParaRPr lang="es-ES" sz="4000" b="1" kern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2" name="Imagen 11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9402D238-1A31-4CD5-BAEE-B68CD9D72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4043808" cy="3032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5A6FB155-D987-48BB-8D87-6E2E2C9E7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44" y="2780928"/>
            <a:ext cx="4043808" cy="3032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07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2402</TotalTime>
  <Words>142</Words>
  <Application>Microsoft Office PowerPoint</Application>
  <PresentationFormat>Presentación en pantalla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Amasis MT Pro Black</vt:lpstr>
      <vt:lpstr>Calibri</vt:lpstr>
      <vt:lpstr>Constantia</vt:lpstr>
      <vt:lpstr>Verdana</vt:lpstr>
      <vt:lpstr>Wingdings 2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http://www.centor.mx.gd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PROYECTO:</dc:title>
  <dc:creator>Centor</dc:creator>
  <cp:lastModifiedBy>MAURA MIER CAMINERO</cp:lastModifiedBy>
  <cp:revision>247</cp:revision>
  <dcterms:created xsi:type="dcterms:W3CDTF">2015-02-07T16:18:22Z</dcterms:created>
  <dcterms:modified xsi:type="dcterms:W3CDTF">2021-11-07T15:57:47Z</dcterms:modified>
</cp:coreProperties>
</file>