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0849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60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0849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0849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65345" y="254058"/>
            <a:ext cx="2377440" cy="43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0849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89" y="3317344"/>
            <a:ext cx="11142345" cy="3430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60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10" Type="http://schemas.openxmlformats.org/officeDocument/2006/relationships/image" Target="../media/image108.jpg"/><Relationship Id="rId4" Type="http://schemas.openxmlformats.org/officeDocument/2006/relationships/image" Target="../media/image102.png"/><Relationship Id="rId9" Type="http://schemas.openxmlformats.org/officeDocument/2006/relationships/image" Target="../media/image107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jpg"/><Relationship Id="rId4" Type="http://schemas.openxmlformats.org/officeDocument/2006/relationships/image" Target="../media/image111.jpg"/><Relationship Id="rId9" Type="http://schemas.openxmlformats.org/officeDocument/2006/relationships/image" Target="../media/image11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3" Type="http://schemas.openxmlformats.org/officeDocument/2006/relationships/image" Target="../media/image125.jpg"/><Relationship Id="rId7" Type="http://schemas.openxmlformats.org/officeDocument/2006/relationships/image" Target="../media/image12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g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jpg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7" Type="http://schemas.openxmlformats.org/officeDocument/2006/relationships/image" Target="../media/image149.jp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jpg"/><Relationship Id="rId5" Type="http://schemas.openxmlformats.org/officeDocument/2006/relationships/image" Target="../media/image147.jpg"/><Relationship Id="rId4" Type="http://schemas.openxmlformats.org/officeDocument/2006/relationships/image" Target="../media/image1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g"/><Relationship Id="rId4" Type="http://schemas.openxmlformats.org/officeDocument/2006/relationships/image" Target="../media/image15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g"/><Relationship Id="rId5" Type="http://schemas.openxmlformats.org/officeDocument/2006/relationships/image" Target="../media/image157.jpg"/><Relationship Id="rId4" Type="http://schemas.openxmlformats.org/officeDocument/2006/relationships/image" Target="../media/image15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g"/><Relationship Id="rId3" Type="http://schemas.openxmlformats.org/officeDocument/2006/relationships/image" Target="../media/image160.jpg"/><Relationship Id="rId7" Type="http://schemas.openxmlformats.org/officeDocument/2006/relationships/image" Target="../media/image164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4" Type="http://schemas.openxmlformats.org/officeDocument/2006/relationships/image" Target="../media/image161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jpg"/><Relationship Id="rId4" Type="http://schemas.openxmlformats.org/officeDocument/2006/relationships/image" Target="../media/image1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2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g"/><Relationship Id="rId13" Type="http://schemas.openxmlformats.org/officeDocument/2006/relationships/image" Target="../media/image194.jpg"/><Relationship Id="rId3" Type="http://schemas.openxmlformats.org/officeDocument/2006/relationships/image" Target="../media/image184.jpg"/><Relationship Id="rId7" Type="http://schemas.openxmlformats.org/officeDocument/2006/relationships/image" Target="../media/image188.jpg"/><Relationship Id="rId12" Type="http://schemas.openxmlformats.org/officeDocument/2006/relationships/image" Target="../media/image193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jpg"/><Relationship Id="rId11" Type="http://schemas.openxmlformats.org/officeDocument/2006/relationships/image" Target="../media/image192.jpg"/><Relationship Id="rId5" Type="http://schemas.openxmlformats.org/officeDocument/2006/relationships/image" Target="../media/image186.jpg"/><Relationship Id="rId10" Type="http://schemas.openxmlformats.org/officeDocument/2006/relationships/image" Target="../media/image191.jpg"/><Relationship Id="rId4" Type="http://schemas.openxmlformats.org/officeDocument/2006/relationships/image" Target="../media/image185.jpg"/><Relationship Id="rId9" Type="http://schemas.openxmlformats.org/officeDocument/2006/relationships/image" Target="../media/image19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jpg"/><Relationship Id="rId5" Type="http://schemas.openxmlformats.org/officeDocument/2006/relationships/hyperlink" Target="http://sepie.es/convocatoria/index.html" TargetMode="External"/><Relationship Id="rId4" Type="http://schemas.openxmlformats.org/officeDocument/2006/relationships/image" Target="../media/image197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mailto:acreditaciones.fp@sepie.es" TargetMode="External"/><Relationship Id="rId3" Type="http://schemas.openxmlformats.org/officeDocument/2006/relationships/image" Target="../media/image200.jpg"/><Relationship Id="rId7" Type="http://schemas.openxmlformats.org/officeDocument/2006/relationships/hyperlink" Target="mailto:acreditaciones.escolar@sepie.es" TargetMode="External"/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jpg"/><Relationship Id="rId11" Type="http://schemas.openxmlformats.org/officeDocument/2006/relationships/hyperlink" Target="mailto:le.francia@jcyl.es" TargetMode="External"/><Relationship Id="rId5" Type="http://schemas.openxmlformats.org/officeDocument/2006/relationships/image" Target="../media/image202.jpg"/><Relationship Id="rId10" Type="http://schemas.openxmlformats.org/officeDocument/2006/relationships/hyperlink" Target="mailto:mvalle.francia@jcyl.es" TargetMode="External"/><Relationship Id="rId4" Type="http://schemas.openxmlformats.org/officeDocument/2006/relationships/image" Target="../media/image201.jpg"/><Relationship Id="rId9" Type="http://schemas.openxmlformats.org/officeDocument/2006/relationships/hyperlink" Target="mailto:acreditaciones.adultos@sepie.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219" y="5806436"/>
              <a:ext cx="3134868" cy="957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7951" cy="68020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725" y="212842"/>
            <a:ext cx="10844857" cy="16221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9225" y="2472643"/>
            <a:ext cx="8680349" cy="34344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28960" y="156907"/>
            <a:ext cx="1896745" cy="0"/>
          </a:xfrm>
          <a:custGeom>
            <a:avLst/>
            <a:gdLst/>
            <a:ahLst/>
            <a:cxnLst/>
            <a:rect l="l" t="t" r="r" b="b"/>
            <a:pathLst>
              <a:path w="1896745">
                <a:moveTo>
                  <a:pt x="0" y="0"/>
                </a:moveTo>
                <a:lnTo>
                  <a:pt x="1896734" y="0"/>
                </a:lnTo>
              </a:path>
            </a:pathLst>
          </a:custGeom>
          <a:ln w="33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2505" algn="l"/>
              </a:tabLst>
            </a:pPr>
            <a:r>
              <a:rPr spc="150" dirty="0"/>
              <a:t>-	</a:t>
            </a:r>
            <a:r>
              <a:rPr spc="-270" dirty="0"/>
              <a:t>E</a:t>
            </a:r>
            <a:r>
              <a:rPr spc="-20" dirty="0"/>
              <a:t>ra</a:t>
            </a:r>
            <a:r>
              <a:rPr spc="190" dirty="0"/>
              <a:t>s</a:t>
            </a:r>
            <a:r>
              <a:rPr spc="-110" dirty="0"/>
              <a:t>mu</a:t>
            </a:r>
            <a:r>
              <a:rPr spc="-65" dirty="0"/>
              <a:t>s</a:t>
            </a:r>
            <a:r>
              <a:rPr spc="-185" dirty="0"/>
              <a:t> </a:t>
            </a:r>
            <a:r>
              <a:rPr spc="75" dirty="0">
                <a:solidFill>
                  <a:srgbClr val="2D5E9E"/>
                </a:solidFill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29295" y="577709"/>
            <a:ext cx="208216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084995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ntiqu</a:t>
            </a:r>
            <a:r>
              <a:rPr sz="900" spc="4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00" spc="-155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5E7CAE"/>
                </a:solidFill>
                <a:latin typeface="Arial"/>
                <a:cs typeface="Arial"/>
              </a:rPr>
              <a:t>cl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en</a:t>
            </a:r>
            <a:r>
              <a:rPr sz="900" spc="90" dirty="0">
                <a:solidFill>
                  <a:srgbClr val="446BA5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v</a:t>
            </a:r>
            <a:r>
              <a:rPr sz="900" spc="80" dirty="0">
                <a:solidFill>
                  <a:srgbClr val="446BA5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5E7CAE"/>
                </a:solidFill>
                <a:latin typeface="Arial"/>
                <a:cs typeface="Arial"/>
              </a:rPr>
              <a:t>d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as</a:t>
            </a:r>
            <a:r>
              <a:rPr sz="900" spc="15" dirty="0">
                <a:solidFill>
                  <a:srgbClr val="446BA5"/>
                </a:solidFill>
                <a:latin typeface="Arial"/>
                <a:cs typeface="Arial"/>
              </a:rPr>
              <a:t>,</a:t>
            </a:r>
            <a:r>
              <a:rPr sz="900" spc="-130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46BA5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00" spc="50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d</a:t>
            </a:r>
            <a:r>
              <a:rPr sz="900" spc="-14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E7CAE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2D5E9E"/>
                </a:solidFill>
                <a:latin typeface="Arial"/>
                <a:cs typeface="Arial"/>
              </a:rPr>
              <a:t>t</a:t>
            </a:r>
            <a:r>
              <a:rPr sz="900" spc="-355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00" spc="-150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D5E9E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7951" cy="68020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8217" y="246404"/>
            <a:ext cx="892580" cy="4251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9315" y="268777"/>
            <a:ext cx="1539702" cy="4027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7387" y="1868537"/>
            <a:ext cx="10153107" cy="220386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17803" y="156906"/>
            <a:ext cx="1908175" cy="626745"/>
            <a:chOff x="1617803" y="156906"/>
            <a:chExt cx="1908175" cy="626745"/>
          </a:xfrm>
        </p:grpSpPr>
        <p:sp>
          <p:nvSpPr>
            <p:cNvPr id="7" name="object 7"/>
            <p:cNvSpPr/>
            <p:nvPr/>
          </p:nvSpPr>
          <p:spPr>
            <a:xfrm>
              <a:off x="1628960" y="156906"/>
              <a:ext cx="1896745" cy="626745"/>
            </a:xfrm>
            <a:custGeom>
              <a:avLst/>
              <a:gdLst/>
              <a:ahLst/>
              <a:cxnLst/>
              <a:rect l="l" t="t" r="r" b="b"/>
              <a:pathLst>
                <a:path w="1896745" h="626745">
                  <a:moveTo>
                    <a:pt x="22314" y="626479"/>
                  </a:moveTo>
                  <a:lnTo>
                    <a:pt x="22314" y="0"/>
                  </a:lnTo>
                </a:path>
                <a:path w="1896745" h="626745">
                  <a:moveTo>
                    <a:pt x="0" y="22374"/>
                  </a:moveTo>
                  <a:lnTo>
                    <a:pt x="1896734" y="22374"/>
                  </a:lnTo>
                </a:path>
              </a:pathLst>
            </a:custGeom>
            <a:ln w="22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7803" y="749823"/>
              <a:ext cx="1896745" cy="0"/>
            </a:xfrm>
            <a:custGeom>
              <a:avLst/>
              <a:gdLst/>
              <a:ahLst/>
              <a:cxnLst/>
              <a:rect l="l" t="t" r="r" b="b"/>
              <a:pathLst>
                <a:path w="1896745">
                  <a:moveTo>
                    <a:pt x="0" y="0"/>
                  </a:moveTo>
                  <a:lnTo>
                    <a:pt x="1896734" y="0"/>
                  </a:lnTo>
                </a:path>
              </a:pathLst>
            </a:custGeom>
            <a:ln w="335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2505" algn="l"/>
              </a:tabLst>
            </a:pPr>
            <a:r>
              <a:rPr dirty="0"/>
              <a:t>-	</a:t>
            </a:r>
            <a:r>
              <a:rPr spc="-270" dirty="0"/>
              <a:t>E</a:t>
            </a:r>
            <a:r>
              <a:rPr spc="-20" dirty="0"/>
              <a:t>ra</a:t>
            </a:r>
            <a:r>
              <a:rPr spc="190" dirty="0"/>
              <a:t>s</a:t>
            </a:r>
            <a:r>
              <a:rPr spc="-110" dirty="0"/>
              <a:t>mu</a:t>
            </a:r>
            <a:r>
              <a:rPr spc="-65" dirty="0"/>
              <a:t>s</a:t>
            </a:r>
            <a:r>
              <a:rPr spc="-185" dirty="0"/>
              <a:t> </a:t>
            </a:r>
            <a:r>
              <a:rPr spc="75" dirty="0">
                <a:solidFill>
                  <a:srgbClr val="2D5E9E"/>
                </a:solidFill>
              </a:rPr>
              <a:t>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29295" y="611269"/>
            <a:ext cx="208216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084995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ntiqu</a:t>
            </a:r>
            <a:r>
              <a:rPr sz="900" spc="4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00" spc="-155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5D7CAE"/>
                </a:solidFill>
                <a:latin typeface="Arial"/>
                <a:cs typeface="Arial"/>
              </a:rPr>
              <a:t>cl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en</a:t>
            </a:r>
            <a:r>
              <a:rPr sz="900" spc="90" dirty="0">
                <a:solidFill>
                  <a:srgbClr val="446BA5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5D7CAE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v</a:t>
            </a:r>
            <a:r>
              <a:rPr sz="900" spc="80" dirty="0">
                <a:solidFill>
                  <a:srgbClr val="446BA5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5D7CAE"/>
                </a:solidFill>
                <a:latin typeface="Arial"/>
                <a:cs typeface="Arial"/>
              </a:rPr>
              <a:t>d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as</a:t>
            </a:r>
            <a:r>
              <a:rPr sz="900" spc="15" dirty="0">
                <a:solidFill>
                  <a:srgbClr val="446BA5"/>
                </a:solidFill>
                <a:latin typeface="Arial"/>
                <a:cs typeface="Arial"/>
              </a:rPr>
              <a:t>.</a:t>
            </a:r>
            <a:r>
              <a:rPr sz="900" spc="-130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46BA5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446BA5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00" spc="50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5D7CAE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d</a:t>
            </a:r>
            <a:r>
              <a:rPr sz="900" spc="-14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7CAE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D7CAE"/>
                </a:solidFill>
                <a:latin typeface="Arial"/>
                <a:cs typeface="Arial"/>
              </a:rPr>
              <a:t>m</a:t>
            </a:r>
            <a:r>
              <a:rPr sz="900" spc="-100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5D7CAE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2D5E9E"/>
                </a:solidFill>
                <a:latin typeface="Arial"/>
                <a:cs typeface="Arial"/>
              </a:rPr>
              <a:t>t</a:t>
            </a:r>
            <a:r>
              <a:rPr sz="900" spc="-355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00" spc="-150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D5E9E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154"/>
            <a:ext cx="12082271" cy="67528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018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2187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610" cy="68018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439" y="247211"/>
            <a:ext cx="896234" cy="4265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3514" y="269659"/>
            <a:ext cx="1568410" cy="4040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5523" y="1190005"/>
            <a:ext cx="4257113" cy="16835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90815" y="157421"/>
            <a:ext cx="1905000" cy="628650"/>
            <a:chOff x="1590815" y="157421"/>
            <a:chExt cx="1905000" cy="628650"/>
          </a:xfrm>
        </p:grpSpPr>
        <p:sp>
          <p:nvSpPr>
            <p:cNvPr id="7" name="object 7"/>
            <p:cNvSpPr/>
            <p:nvPr/>
          </p:nvSpPr>
          <p:spPr>
            <a:xfrm>
              <a:off x="1613220" y="157421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628529"/>
                  </a:moveTo>
                  <a:lnTo>
                    <a:pt x="0" y="0"/>
                  </a:lnTo>
                </a:path>
              </a:pathLst>
            </a:custGeom>
            <a:ln w="336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0815" y="17986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4497" y="0"/>
                  </a:lnTo>
                </a:path>
              </a:pathLst>
            </a:custGeom>
            <a:ln w="224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0815" y="752280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4497" y="0"/>
                  </a:lnTo>
                </a:path>
              </a:pathLst>
            </a:custGeom>
            <a:ln w="33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81252" y="1266784"/>
            <a:ext cx="325501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-130" dirty="0">
                <a:solidFill>
                  <a:srgbClr val="035291"/>
                </a:solidFill>
                <a:latin typeface="Arial"/>
                <a:cs typeface="Arial"/>
              </a:rPr>
              <a:t>Curso</a:t>
            </a:r>
            <a:r>
              <a:rPr sz="2800" b="1" spc="-120" dirty="0">
                <a:solidFill>
                  <a:srgbClr val="035291"/>
                </a:solidFill>
                <a:latin typeface="Arial"/>
                <a:cs typeface="Arial"/>
              </a:rPr>
              <a:t>s</a:t>
            </a:r>
            <a:r>
              <a:rPr sz="2800" b="1" spc="-6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900" b="1" spc="-110" dirty="0">
                <a:solidFill>
                  <a:srgbClr val="035291"/>
                </a:solidFill>
                <a:latin typeface="Times New Roman"/>
                <a:cs typeface="Times New Roman"/>
              </a:rPr>
              <a:t>y</a:t>
            </a:r>
            <a:r>
              <a:rPr sz="2900" b="1" spc="130" dirty="0">
                <a:solidFill>
                  <a:srgbClr val="035291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35291"/>
                </a:solidFill>
                <a:latin typeface="Arial"/>
                <a:cs typeface="Arial"/>
              </a:rPr>
              <a:t>formación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90882" y="680031"/>
            <a:ext cx="382905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100" b="1" spc="-150" dirty="0">
                <a:solidFill>
                  <a:srgbClr val="6D6660"/>
                </a:solidFill>
                <a:latin typeface="Arial"/>
                <a:cs typeface="Arial"/>
              </a:rPr>
              <a:t>J..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417" y="254932"/>
            <a:ext cx="237426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984250" algn="l"/>
              </a:tabLst>
            </a:pPr>
            <a:r>
              <a:rPr sz="2650" spc="-114" dirty="0">
                <a:solidFill>
                  <a:srgbClr val="035291"/>
                </a:solidFill>
                <a:latin typeface="Times New Roman"/>
                <a:cs typeface="Times New Roman"/>
              </a:rPr>
              <a:t>-	</a:t>
            </a:r>
            <a:r>
              <a:rPr sz="2650" spc="-265" dirty="0">
                <a:solidFill>
                  <a:srgbClr val="215EA0"/>
                </a:solidFill>
                <a:latin typeface="Times New Roman"/>
                <a:cs typeface="Times New Roman"/>
              </a:rPr>
              <a:t>E</a:t>
            </a:r>
            <a:r>
              <a:rPr sz="2650" spc="-165" dirty="0">
                <a:solidFill>
                  <a:srgbClr val="035291"/>
                </a:solidFill>
                <a:latin typeface="Times New Roman"/>
                <a:cs typeface="Times New Roman"/>
              </a:rPr>
              <a:t>r</a:t>
            </a:r>
            <a:r>
              <a:rPr sz="2650" spc="-25" dirty="0">
                <a:solidFill>
                  <a:srgbClr val="215EA0"/>
                </a:solidFill>
                <a:latin typeface="Times New Roman"/>
                <a:cs typeface="Times New Roman"/>
              </a:rPr>
              <a:t>a</a:t>
            </a:r>
            <a:r>
              <a:rPr sz="2650" spc="-20" dirty="0">
                <a:solidFill>
                  <a:srgbClr val="215EA0"/>
                </a:solidFill>
                <a:latin typeface="Times New Roman"/>
                <a:cs typeface="Times New Roman"/>
              </a:rPr>
              <a:t>s</a:t>
            </a:r>
            <a:r>
              <a:rPr sz="2650" spc="-295" dirty="0">
                <a:solidFill>
                  <a:srgbClr val="215EA0"/>
                </a:solidFill>
                <a:latin typeface="Times New Roman"/>
                <a:cs typeface="Times New Roman"/>
              </a:rPr>
              <a:t> </a:t>
            </a:r>
            <a:r>
              <a:rPr sz="2650" spc="-120" dirty="0">
                <a:solidFill>
                  <a:srgbClr val="035291"/>
                </a:solidFill>
                <a:latin typeface="Times New Roman"/>
                <a:cs typeface="Times New Roman"/>
              </a:rPr>
              <a:t>m</a:t>
            </a:r>
            <a:r>
              <a:rPr sz="2650" spc="-30" dirty="0">
                <a:solidFill>
                  <a:srgbClr val="035291"/>
                </a:solidFill>
                <a:latin typeface="Times New Roman"/>
                <a:cs typeface="Times New Roman"/>
              </a:rPr>
              <a:t>u</a:t>
            </a:r>
            <a:r>
              <a:rPr sz="2650" spc="-165" dirty="0">
                <a:solidFill>
                  <a:srgbClr val="215EA0"/>
                </a:solidFill>
                <a:latin typeface="Times New Roman"/>
                <a:cs typeface="Times New Roman"/>
              </a:rPr>
              <a:t>s</a:t>
            </a:r>
            <a:r>
              <a:rPr sz="2650" spc="-130" dirty="0">
                <a:solidFill>
                  <a:srgbClr val="215EA0"/>
                </a:solidFill>
                <a:latin typeface="Times New Roman"/>
                <a:cs typeface="Times New Roman"/>
              </a:rPr>
              <a:t> </a:t>
            </a:r>
            <a:r>
              <a:rPr sz="2650" spc="80" dirty="0">
                <a:solidFill>
                  <a:srgbClr val="215EA0"/>
                </a:solidFill>
                <a:latin typeface="Times New Roman"/>
                <a:cs typeface="Times New Roman"/>
              </a:rPr>
              <a:t>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2748" y="613312"/>
            <a:ext cx="2089785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65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4262A1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15EA0"/>
                </a:solidFill>
                <a:latin typeface="Arial"/>
                <a:cs typeface="Arial"/>
              </a:rPr>
              <a:t>ti</a:t>
            </a:r>
            <a:r>
              <a:rPr sz="900" spc="-14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215EA0"/>
                </a:solidFill>
                <a:latin typeface="Arial"/>
                <a:cs typeface="Arial"/>
              </a:rPr>
              <a:t>q</a:t>
            </a:r>
            <a:r>
              <a:rPr sz="900" spc="50" dirty="0">
                <a:solidFill>
                  <a:srgbClr val="4262A1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5B79AC"/>
                </a:solidFill>
                <a:latin typeface="Arial"/>
                <a:cs typeface="Arial"/>
              </a:rPr>
              <a:t>cl</a:t>
            </a:r>
            <a:r>
              <a:rPr sz="900" dirty="0">
                <a:solidFill>
                  <a:srgbClr val="4262A1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15EA0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900" spc="-16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5B79AC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4262A1"/>
                </a:solidFill>
                <a:latin typeface="Arial"/>
                <a:cs typeface="Arial"/>
              </a:rPr>
              <a:t>v</a:t>
            </a:r>
            <a:r>
              <a:rPr sz="900" spc="90" dirty="0">
                <a:solidFill>
                  <a:srgbClr val="215EA0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5B79AC"/>
                </a:solidFill>
                <a:latin typeface="Arial"/>
                <a:cs typeface="Arial"/>
              </a:rPr>
              <a:t>d</a:t>
            </a:r>
            <a:r>
              <a:rPr sz="900" spc="3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900" spc="-155" dirty="0">
                <a:solidFill>
                  <a:srgbClr val="5B79AC"/>
                </a:solidFill>
                <a:latin typeface="Arial"/>
                <a:cs typeface="Arial"/>
              </a:rPr>
              <a:t>s</a:t>
            </a:r>
            <a:r>
              <a:rPr sz="900" spc="20" dirty="0">
                <a:solidFill>
                  <a:srgbClr val="4262A1"/>
                </a:solidFill>
                <a:latin typeface="Arial"/>
                <a:cs typeface="Arial"/>
              </a:rPr>
              <a:t>.</a:t>
            </a:r>
            <a:r>
              <a:rPr sz="900" spc="55" dirty="0">
                <a:solidFill>
                  <a:srgbClr val="4262A1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4262A1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15EA0"/>
                </a:solidFill>
                <a:latin typeface="Arial"/>
                <a:cs typeface="Arial"/>
              </a:rPr>
              <a:t>b</a:t>
            </a:r>
            <a:r>
              <a:rPr sz="900" spc="-14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00" spc="50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4262A1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5B79AC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900" spc="-14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B79AC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B79AC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5B79AC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215EA0"/>
                </a:solidFill>
                <a:latin typeface="Arial"/>
                <a:cs typeface="Arial"/>
              </a:rPr>
              <a:t>t</a:t>
            </a:r>
            <a:r>
              <a:rPr sz="900" spc="-350" dirty="0">
                <a:solidFill>
                  <a:srgbClr val="4262A1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00" spc="-155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262A1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5499" y="2549097"/>
            <a:ext cx="10596880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rgbClr val="035291"/>
                </a:solidFill>
                <a:latin typeface="Arial"/>
                <a:cs typeface="Arial"/>
              </a:rPr>
              <a:t>Duraci</a:t>
            </a:r>
            <a:r>
              <a:rPr sz="2000" b="1" spc="-30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35291"/>
                </a:solidFill>
                <a:latin typeface="Arial"/>
                <a:cs typeface="Arial"/>
              </a:rPr>
              <a:t>ó</a:t>
            </a:r>
            <a:r>
              <a:rPr sz="2000" b="1" spc="15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00" b="1" spc="60" dirty="0">
                <a:solidFill>
                  <a:srgbClr val="215EA0"/>
                </a:solidFill>
                <a:latin typeface="Arial"/>
                <a:cs typeface="Arial"/>
              </a:rPr>
              <a:t>:</a:t>
            </a:r>
            <a:r>
              <a:rPr sz="2000" b="1" spc="-2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00" b="1" spc="110" dirty="0">
                <a:solidFill>
                  <a:srgbClr val="035291"/>
                </a:solidFill>
                <a:latin typeface="Arial"/>
                <a:cs typeface="Arial"/>
              </a:rPr>
              <a:t>d</a:t>
            </a:r>
            <a:r>
              <a:rPr sz="2000" b="1" spc="105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035291"/>
                </a:solidFill>
                <a:latin typeface="Arial"/>
                <a:cs typeface="Arial"/>
              </a:rPr>
              <a:t>2</a:t>
            </a:r>
            <a:r>
              <a:rPr sz="2000" b="1" spc="-3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35291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035291"/>
                </a:solidFill>
                <a:latin typeface="Arial"/>
                <a:cs typeface="Arial"/>
              </a:rPr>
              <a:t>3</a:t>
            </a:r>
            <a:r>
              <a:rPr sz="2000" b="1" spc="70" dirty="0">
                <a:solidFill>
                  <a:srgbClr val="035291"/>
                </a:solidFill>
                <a:latin typeface="Arial"/>
                <a:cs typeface="Arial"/>
              </a:rPr>
              <a:t>0</a:t>
            </a:r>
            <a:r>
              <a:rPr sz="2000" b="1" spc="6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35291"/>
                </a:solidFill>
                <a:latin typeface="Arial"/>
                <a:cs typeface="Arial"/>
              </a:rPr>
              <a:t>dí</a:t>
            </a:r>
            <a:r>
              <a:rPr sz="2000" b="1" spc="114" dirty="0">
                <a:solidFill>
                  <a:srgbClr val="035291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402590" marR="5080" indent="-389890" algn="just">
              <a:lnSpc>
                <a:spcPct val="119600"/>
              </a:lnSpc>
              <a:buClr>
                <a:srgbClr val="032469"/>
              </a:buClr>
              <a:buFont typeface="Arial"/>
              <a:buChar char="-"/>
              <a:tabLst>
                <a:tab pos="405765" algn="l"/>
              </a:tabLst>
            </a:pPr>
            <a:r>
              <a:rPr sz="2000" b="1" spc="20" dirty="0">
                <a:solidFill>
                  <a:srgbClr val="035291"/>
                </a:solidFill>
                <a:latin typeface="Arial"/>
                <a:cs typeface="Arial"/>
              </a:rPr>
              <a:t>Programa</a:t>
            </a:r>
            <a:r>
              <a:rPr sz="2000" b="1" spc="25" dirty="0">
                <a:solidFill>
                  <a:srgbClr val="035291"/>
                </a:solidFill>
                <a:latin typeface="Arial"/>
                <a:cs typeface="Arial"/>
              </a:rPr>
              <a:t> de</a:t>
            </a:r>
            <a:r>
              <a:rPr sz="2000" b="1" spc="3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35291"/>
                </a:solidFill>
                <a:latin typeface="Arial"/>
                <a:cs typeface="Arial"/>
              </a:rPr>
              <a:t>aprendizaje</a:t>
            </a:r>
            <a:r>
              <a:rPr sz="2000" b="1" spc="5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35291"/>
                </a:solidFill>
                <a:latin typeface="Arial"/>
                <a:cs typeface="Arial"/>
              </a:rPr>
              <a:t>estructurado</a:t>
            </a:r>
            <a:r>
              <a:rPr sz="2000" b="1" spc="62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con </a:t>
            </a:r>
            <a:r>
              <a:rPr sz="2050" spc="7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resultados </a:t>
            </a:r>
            <a:r>
              <a:rPr sz="2050" spc="7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14" dirty="0">
                <a:solidFill>
                  <a:srgbClr val="215EA0"/>
                </a:solidFill>
                <a:latin typeface="Arial"/>
                <a:cs typeface="Arial"/>
              </a:rPr>
              <a:t>de </a:t>
            </a:r>
            <a:r>
              <a:rPr sz="2050" spc="12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ap</a:t>
            </a:r>
            <a:r>
              <a:rPr sz="2050" spc="50" dirty="0">
                <a:solidFill>
                  <a:srgbClr val="4262A1"/>
                </a:solidFill>
                <a:latin typeface="Arial"/>
                <a:cs typeface="Arial"/>
              </a:rPr>
              <a:t>r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end</a:t>
            </a:r>
            <a:r>
              <a:rPr sz="2050" spc="50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zaj 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e </a:t>
            </a:r>
            <a:r>
              <a:rPr sz="2050" spc="7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docume</a:t>
            </a:r>
            <a:r>
              <a:rPr sz="2050" spc="100" dirty="0">
                <a:solidFill>
                  <a:srgbClr val="4262A1"/>
                </a:solidFill>
                <a:latin typeface="Arial"/>
                <a:cs typeface="Arial"/>
              </a:rPr>
              <a:t>n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t 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ad os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a </a:t>
            </a:r>
            <a:r>
              <a:rPr sz="2050" spc="85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50" spc="85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85" dirty="0">
                <a:solidFill>
                  <a:srgbClr val="215EA0"/>
                </a:solidFill>
                <a:latin typeface="Arial"/>
                <a:cs typeface="Arial"/>
              </a:rPr>
              <a:t>ve</a:t>
            </a:r>
            <a:r>
              <a:rPr sz="2050" spc="85" dirty="0">
                <a:solidFill>
                  <a:srgbClr val="035291"/>
                </a:solidFill>
                <a:latin typeface="Arial"/>
                <a:cs typeface="Arial"/>
              </a:rPr>
              <a:t>l </a:t>
            </a:r>
            <a:r>
              <a:rPr sz="2050" spc="85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85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50" spc="85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spc="85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85" dirty="0">
                <a:solidFill>
                  <a:srgbClr val="215EA0"/>
                </a:solidFill>
                <a:latin typeface="Arial"/>
                <a:cs typeface="Arial"/>
              </a:rPr>
              <a:t>vidual 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-2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20" dirty="0">
                <a:solidFill>
                  <a:srgbClr val="215EA0"/>
                </a:solidFill>
                <a:latin typeface="Arial"/>
                <a:cs typeface="Arial"/>
              </a:rPr>
              <a:t>impartido po</a:t>
            </a:r>
            <a:r>
              <a:rPr sz="2050" spc="120" dirty="0">
                <a:solidFill>
                  <a:srgbClr val="035291"/>
                </a:solidFill>
                <a:latin typeface="Arial"/>
                <a:cs typeface="Arial"/>
              </a:rPr>
              <a:t>r </a:t>
            </a:r>
            <a:r>
              <a:rPr sz="2000" b="1" spc="60" dirty="0">
                <a:solidFill>
                  <a:srgbClr val="035291"/>
                </a:solidFill>
                <a:latin typeface="Arial"/>
                <a:cs typeface="Arial"/>
              </a:rPr>
              <a:t>formadores </a:t>
            </a:r>
            <a:r>
              <a:rPr sz="2000" b="1" spc="20" dirty="0">
                <a:solidFill>
                  <a:srgbClr val="035291"/>
                </a:solidFill>
                <a:latin typeface="Arial"/>
                <a:cs typeface="Arial"/>
              </a:rPr>
              <a:t>profesionales</a:t>
            </a:r>
            <a:r>
              <a:rPr sz="2000" b="1" spc="2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125" dirty="0">
                <a:solidFill>
                  <a:srgbClr val="035291"/>
                </a:solidFill>
                <a:latin typeface="Arial"/>
                <a:cs typeface="Arial"/>
              </a:rPr>
              <a:t>u </a:t>
            </a:r>
            <a:r>
              <a:rPr sz="2000" b="1" spc="13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35291"/>
                </a:solidFill>
                <a:latin typeface="Arial"/>
                <a:cs typeface="Arial"/>
              </a:rPr>
              <a:t>otros</a:t>
            </a:r>
            <a:r>
              <a:rPr sz="2000" b="1" spc="1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00" b="1" spc="50" dirty="0">
                <a:solidFill>
                  <a:srgbClr val="215EA0"/>
                </a:solidFill>
                <a:latin typeface="Arial"/>
                <a:cs typeface="Arial"/>
              </a:rPr>
              <a:t>x</a:t>
            </a:r>
            <a:r>
              <a:rPr sz="2000" b="1" spc="50" dirty="0">
                <a:solidFill>
                  <a:srgbClr val="035291"/>
                </a:solidFill>
                <a:latin typeface="Arial"/>
                <a:cs typeface="Arial"/>
              </a:rPr>
              <a:t>pertos</a:t>
            </a:r>
            <a:r>
              <a:rPr sz="2000" b="1" spc="-9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35291"/>
                </a:solidFill>
                <a:latin typeface="Arial"/>
                <a:cs typeface="Arial"/>
              </a:rPr>
              <a:t>cualificado</a:t>
            </a:r>
            <a:r>
              <a:rPr sz="2000" b="1" spc="-30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35291"/>
                </a:solidFill>
                <a:latin typeface="Arial"/>
                <a:cs typeface="Arial"/>
              </a:rPr>
              <a:t>s</a:t>
            </a:r>
            <a:r>
              <a:rPr sz="2000" b="1" spc="-85" dirty="0">
                <a:solidFill>
                  <a:srgbClr val="215EA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03225" indent="-391160">
              <a:lnSpc>
                <a:spcPct val="100000"/>
              </a:lnSpc>
              <a:spcBef>
                <a:spcPts val="994"/>
              </a:spcBef>
              <a:buClr>
                <a:srgbClr val="032469"/>
              </a:buClr>
              <a:buChar char="-"/>
              <a:tabLst>
                <a:tab pos="403225" algn="l"/>
                <a:tab pos="403860" algn="l"/>
              </a:tabLst>
            </a:pPr>
            <a:r>
              <a:rPr sz="2050" spc="-180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50" spc="-180" dirty="0">
                <a:solidFill>
                  <a:srgbClr val="215EA0"/>
                </a:solidFill>
                <a:latin typeface="Arial"/>
                <a:cs typeface="Arial"/>
              </a:rPr>
              <a:t>n</a:t>
            </a:r>
            <a:r>
              <a:rPr sz="2050" spc="-11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au</a:t>
            </a:r>
            <a:r>
              <a:rPr sz="2050" spc="-29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4262A1"/>
                </a:solidFill>
                <a:latin typeface="Arial"/>
                <a:cs typeface="Arial"/>
              </a:rPr>
              <a:t>l</a:t>
            </a:r>
            <a:r>
              <a:rPr sz="2050" spc="-5" dirty="0">
                <a:solidFill>
                  <a:srgbClr val="215EA0"/>
                </a:solidFill>
                <a:latin typeface="Arial"/>
                <a:cs typeface="Arial"/>
              </a:rPr>
              <a:t>a,</a:t>
            </a:r>
            <a:r>
              <a:rPr sz="2050" spc="9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15" dirty="0">
                <a:solidFill>
                  <a:srgbClr val="215EA0"/>
                </a:solidFill>
                <a:latin typeface="Arial"/>
                <a:cs typeface="Arial"/>
              </a:rPr>
              <a:t>t</a:t>
            </a:r>
            <a:r>
              <a:rPr sz="2050" spc="-37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215EA0"/>
                </a:solidFill>
                <a:latin typeface="Arial"/>
                <a:cs typeface="Arial"/>
              </a:rPr>
              <a:t>al</a:t>
            </a:r>
            <a:r>
              <a:rPr sz="2050" spc="30" dirty="0">
                <a:solidFill>
                  <a:srgbClr val="4262A1"/>
                </a:solidFill>
                <a:latin typeface="Arial"/>
                <a:cs typeface="Arial"/>
              </a:rPr>
              <a:t>l</a:t>
            </a:r>
            <a:r>
              <a:rPr sz="2050" spc="30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30" dirty="0">
                <a:solidFill>
                  <a:srgbClr val="4262A1"/>
                </a:solidFill>
                <a:latin typeface="Arial"/>
                <a:cs typeface="Arial"/>
              </a:rPr>
              <a:t>r</a:t>
            </a:r>
            <a:r>
              <a:rPr sz="2050" spc="30" dirty="0">
                <a:solidFill>
                  <a:srgbClr val="215EA0"/>
                </a:solidFill>
                <a:latin typeface="Arial"/>
                <a:cs typeface="Arial"/>
              </a:rPr>
              <a:t>es</a:t>
            </a:r>
            <a:r>
              <a:rPr sz="2050" spc="30" dirty="0">
                <a:solidFill>
                  <a:srgbClr val="4262A1"/>
                </a:solidFill>
                <a:latin typeface="Arial"/>
                <a:cs typeface="Arial"/>
              </a:rPr>
              <a:t>,</a:t>
            </a:r>
            <a:r>
              <a:rPr sz="2050" spc="210" dirty="0">
                <a:solidFill>
                  <a:srgbClr val="4262A1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215EA0"/>
                </a:solidFill>
                <a:latin typeface="Arial"/>
                <a:cs typeface="Arial"/>
              </a:rPr>
              <a:t>aprendizaje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215EA0"/>
                </a:solidFill>
                <a:latin typeface="Arial"/>
                <a:cs typeface="Arial"/>
              </a:rPr>
              <a:t>sobre</a:t>
            </a:r>
            <a:r>
              <a:rPr sz="2050" spc="8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215EA0"/>
                </a:solidFill>
                <a:latin typeface="Arial"/>
                <a:cs typeface="Arial"/>
              </a:rPr>
              <a:t>el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terre</a:t>
            </a:r>
            <a:r>
              <a:rPr sz="2050" spc="100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o</a:t>
            </a:r>
            <a:r>
              <a:rPr sz="2050" spc="100" dirty="0">
                <a:solidFill>
                  <a:srgbClr val="4262A1"/>
                </a:solidFill>
                <a:latin typeface="Arial"/>
                <a:cs typeface="Arial"/>
              </a:rPr>
              <a:t>,</a:t>
            </a:r>
            <a:r>
              <a:rPr sz="2050" spc="130" dirty="0">
                <a:solidFill>
                  <a:srgbClr val="4262A1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215EA0"/>
                </a:solidFill>
                <a:latin typeface="Arial"/>
                <a:cs typeface="Arial"/>
              </a:rPr>
              <a:t>etc</a:t>
            </a:r>
            <a:r>
              <a:rPr sz="2050" spc="60" dirty="0">
                <a:solidFill>
                  <a:srgbClr val="035291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  <a:p>
            <a:pPr marL="395605" indent="-383540">
              <a:lnSpc>
                <a:spcPct val="100000"/>
              </a:lnSpc>
              <a:spcBef>
                <a:spcPts val="1075"/>
              </a:spcBef>
              <a:buClr>
                <a:srgbClr val="032469"/>
              </a:buClr>
              <a:buChar char="-"/>
              <a:tabLst>
                <a:tab pos="395605" algn="l"/>
                <a:tab pos="396240" algn="l"/>
              </a:tabLst>
            </a:pPr>
            <a:r>
              <a:rPr sz="2050" spc="-80" dirty="0">
                <a:solidFill>
                  <a:srgbClr val="215EA0"/>
                </a:solidFill>
                <a:latin typeface="Arial"/>
                <a:cs typeface="Arial"/>
              </a:rPr>
              <a:t>Tasas</a:t>
            </a:r>
            <a:r>
              <a:rPr sz="2050" spc="11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215EA0"/>
                </a:solidFill>
                <a:latin typeface="Arial"/>
                <a:cs typeface="Arial"/>
              </a:rPr>
              <a:t>de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 mat</a:t>
            </a:r>
            <a:r>
              <a:rPr sz="2050" spc="-27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035291"/>
                </a:solidFill>
                <a:latin typeface="Arial"/>
                <a:cs typeface="Arial"/>
              </a:rPr>
              <a:t>r</a:t>
            </a:r>
            <a:r>
              <a:rPr sz="2050" spc="45" dirty="0">
                <a:solidFill>
                  <a:srgbClr val="4262A1"/>
                </a:solidFill>
                <a:latin typeface="Arial"/>
                <a:cs typeface="Arial"/>
              </a:rPr>
              <a:t>í</a:t>
            </a:r>
            <a:r>
              <a:rPr sz="2050" spc="45" dirty="0">
                <a:solidFill>
                  <a:srgbClr val="215EA0"/>
                </a:solidFill>
                <a:latin typeface="Arial"/>
                <a:cs typeface="Arial"/>
              </a:rPr>
              <a:t>cu</a:t>
            </a:r>
            <a:r>
              <a:rPr sz="2050" spc="45" dirty="0">
                <a:solidFill>
                  <a:srgbClr val="4262A1"/>
                </a:solidFill>
                <a:latin typeface="Arial"/>
                <a:cs typeface="Arial"/>
              </a:rPr>
              <a:t>l</a:t>
            </a:r>
            <a:r>
              <a:rPr sz="2050" spc="45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spc="11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4262A1"/>
                </a:solidFill>
                <a:latin typeface="Arial"/>
                <a:cs typeface="Arial"/>
              </a:rPr>
              <a:t>h</a:t>
            </a:r>
            <a:r>
              <a:rPr sz="2050" spc="-5" dirty="0">
                <a:solidFill>
                  <a:srgbClr val="215EA0"/>
                </a:solidFill>
                <a:latin typeface="Arial"/>
                <a:cs typeface="Arial"/>
              </a:rPr>
              <a:t>ast</a:t>
            </a:r>
            <a:r>
              <a:rPr sz="2050" spc="-32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spc="-6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10</a:t>
            </a:r>
            <a:r>
              <a:rPr sz="2050" spc="27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spc="15" dirty="0">
                <a:solidFill>
                  <a:srgbClr val="4262A1"/>
                </a:solidFill>
                <a:latin typeface="Arial"/>
                <a:cs typeface="Arial"/>
              </a:rPr>
              <a:t>í</a:t>
            </a:r>
            <a:r>
              <a:rPr sz="2050" spc="15" dirty="0">
                <a:solidFill>
                  <a:srgbClr val="215EA0"/>
                </a:solidFill>
                <a:latin typeface="Arial"/>
                <a:cs typeface="Arial"/>
              </a:rPr>
              <a:t>as</a:t>
            </a:r>
            <a:r>
              <a:rPr sz="2050" spc="-1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215EA0"/>
                </a:solidFill>
                <a:latin typeface="Arial"/>
                <a:cs typeface="Arial"/>
              </a:rPr>
              <a:t>po</a:t>
            </a:r>
            <a:r>
              <a:rPr sz="2050" spc="85" dirty="0">
                <a:solidFill>
                  <a:srgbClr val="035291"/>
                </a:solidFill>
                <a:latin typeface="Arial"/>
                <a:cs typeface="Arial"/>
              </a:rPr>
              <a:t>r</a:t>
            </a:r>
            <a:r>
              <a:rPr sz="2050" spc="17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pa</a:t>
            </a:r>
            <a:r>
              <a:rPr sz="2050" spc="-32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rticipa</a:t>
            </a:r>
            <a:r>
              <a:rPr sz="2050" spc="100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50" spc="100" dirty="0">
                <a:solidFill>
                  <a:srgbClr val="215EA0"/>
                </a:solidFill>
                <a:latin typeface="Arial"/>
                <a:cs typeface="Arial"/>
              </a:rPr>
              <a:t>te.</a:t>
            </a:r>
            <a:endParaRPr sz="2050">
              <a:latin typeface="Arial"/>
              <a:cs typeface="Arial"/>
            </a:endParaRPr>
          </a:p>
          <a:p>
            <a:pPr marL="403225" indent="-391160">
              <a:lnSpc>
                <a:spcPct val="100000"/>
              </a:lnSpc>
              <a:spcBef>
                <a:spcPts val="1075"/>
              </a:spcBef>
              <a:buClr>
                <a:srgbClr val="032469"/>
              </a:buClr>
              <a:buChar char="-"/>
              <a:tabLst>
                <a:tab pos="403225" algn="l"/>
                <a:tab pos="403860" algn="l"/>
              </a:tabLst>
            </a:pPr>
            <a:r>
              <a:rPr sz="2050" spc="-215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r>
              <a:rPr sz="2050" spc="185" dirty="0">
                <a:solidFill>
                  <a:srgbClr val="215EA0"/>
                </a:solidFill>
                <a:latin typeface="Arial"/>
                <a:cs typeface="Arial"/>
              </a:rPr>
              <a:t>t</a:t>
            </a:r>
            <a:r>
              <a:rPr sz="2050" spc="30" dirty="0">
                <a:solidFill>
                  <a:srgbClr val="215EA0"/>
                </a:solidFill>
                <a:latin typeface="Arial"/>
                <a:cs typeface="Arial"/>
              </a:rPr>
              <a:t>á</a:t>
            </a:r>
            <a:r>
              <a:rPr sz="2050" spc="155" dirty="0">
                <a:solidFill>
                  <a:srgbClr val="4262A1"/>
                </a:solidFill>
                <a:latin typeface="Arial"/>
                <a:cs typeface="Arial"/>
              </a:rPr>
              <a:t>n</a:t>
            </a:r>
            <a:r>
              <a:rPr sz="2050" spc="11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spc="-5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spc="75" dirty="0">
                <a:solidFill>
                  <a:srgbClr val="035291"/>
                </a:solidFill>
                <a:latin typeface="Arial"/>
                <a:cs typeface="Arial"/>
              </a:rPr>
              <a:t>r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r>
              <a:rPr sz="2050" spc="6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spc="114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-10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215EA0"/>
                </a:solidFill>
                <a:latin typeface="Arial"/>
                <a:cs typeface="Arial"/>
              </a:rPr>
              <a:t>c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spc="65" dirty="0">
                <a:solidFill>
                  <a:srgbClr val="035291"/>
                </a:solidFill>
                <a:latin typeface="Arial"/>
                <a:cs typeface="Arial"/>
              </a:rPr>
              <a:t>l</a:t>
            </a:r>
            <a:r>
              <a:rPr sz="2050" spc="135" dirty="0">
                <a:solidFill>
                  <a:srgbClr val="215EA0"/>
                </a:solidFill>
                <a:latin typeface="Arial"/>
                <a:cs typeface="Arial"/>
              </a:rPr>
              <a:t>i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da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24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110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50" spc="-125" dirty="0">
                <a:solidFill>
                  <a:srgbClr val="215EA0"/>
                </a:solidFill>
                <a:latin typeface="Arial"/>
                <a:cs typeface="Arial"/>
              </a:rPr>
              <a:t>ra</a:t>
            </a:r>
            <a:r>
              <a:rPr sz="2050" spc="-31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r>
              <a:rPr sz="2050" spc="114" dirty="0">
                <a:solidFill>
                  <a:srgbClr val="215EA0"/>
                </a:solidFill>
                <a:latin typeface="Arial"/>
                <a:cs typeface="Arial"/>
              </a:rPr>
              <a:t>m</a:t>
            </a:r>
            <a:r>
              <a:rPr sz="2050" spc="160" dirty="0">
                <a:solidFill>
                  <a:srgbClr val="215EA0"/>
                </a:solidFill>
                <a:latin typeface="Arial"/>
                <a:cs typeface="Arial"/>
              </a:rPr>
              <a:t>u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s+</a:t>
            </a:r>
            <a:r>
              <a:rPr sz="2050" spc="40" dirty="0">
                <a:solidFill>
                  <a:srgbClr val="035291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  <a:p>
            <a:pPr marL="406400" marR="22225" indent="-5715">
              <a:lnSpc>
                <a:spcPct val="114999"/>
              </a:lnSpc>
              <a:spcBef>
                <a:spcPts val="710"/>
              </a:spcBef>
              <a:tabLst>
                <a:tab pos="1557020" algn="l"/>
                <a:tab pos="2860675" algn="l"/>
                <a:tab pos="3360420" algn="l"/>
                <a:tab pos="4932680" algn="l"/>
                <a:tab pos="5992495" algn="l"/>
                <a:tab pos="6848475" algn="l"/>
                <a:tab pos="7225665" algn="l"/>
                <a:tab pos="8615045" algn="l"/>
                <a:tab pos="8916035" algn="l"/>
              </a:tabLst>
            </a:pP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Quedan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60" dirty="0">
                <a:solidFill>
                  <a:srgbClr val="215EA0"/>
                </a:solidFill>
                <a:latin typeface="Arial"/>
                <a:cs typeface="Arial"/>
              </a:rPr>
              <a:t>exc</a:t>
            </a:r>
            <a:r>
              <a:rPr sz="2050" spc="-120" dirty="0">
                <a:solidFill>
                  <a:srgbClr val="215EA0"/>
                </a:solidFill>
                <a:latin typeface="Arial"/>
                <a:cs typeface="Arial"/>
              </a:rPr>
              <a:t>l</a:t>
            </a:r>
            <a:r>
              <a:rPr sz="2050" spc="175" dirty="0">
                <a:solidFill>
                  <a:srgbClr val="4262A1"/>
                </a:solidFill>
                <a:latin typeface="Arial"/>
                <a:cs typeface="Arial"/>
              </a:rPr>
              <a:t>u</a:t>
            </a:r>
            <a:r>
              <a:rPr sz="2050" spc="140" dirty="0">
                <a:solidFill>
                  <a:srgbClr val="215EA0"/>
                </a:solidFill>
                <a:latin typeface="Arial"/>
                <a:cs typeface="Arial"/>
              </a:rPr>
              <a:t>i</a:t>
            </a:r>
            <a:r>
              <a:rPr sz="2050" spc="20" dirty="0">
                <a:solidFill>
                  <a:srgbClr val="215EA0"/>
                </a:solidFill>
                <a:latin typeface="Arial"/>
                <a:cs typeface="Arial"/>
              </a:rPr>
              <a:t>da</a:t>
            </a:r>
            <a:r>
              <a:rPr sz="2050" spc="25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-5" dirty="0">
                <a:solidFill>
                  <a:srgbClr val="215EA0"/>
                </a:solidFill>
                <a:latin typeface="Arial"/>
                <a:cs typeface="Arial"/>
              </a:rPr>
              <a:t>la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s	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ac</a:t>
            </a:r>
            <a:r>
              <a:rPr sz="2050" spc="-15" dirty="0">
                <a:solidFill>
                  <a:srgbClr val="215EA0"/>
                </a:solidFill>
                <a:latin typeface="Arial"/>
                <a:cs typeface="Arial"/>
              </a:rPr>
              <a:t>t</a:t>
            </a:r>
            <a:r>
              <a:rPr sz="2050" spc="-21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5" dirty="0">
                <a:solidFill>
                  <a:srgbClr val="215EA0"/>
                </a:solidFill>
                <a:latin typeface="Arial"/>
                <a:cs typeface="Arial"/>
              </a:rPr>
              <a:t>i</a:t>
            </a:r>
            <a:r>
              <a:rPr sz="2050" spc="95" dirty="0">
                <a:solidFill>
                  <a:srgbClr val="215EA0"/>
                </a:solidFill>
                <a:latin typeface="Arial"/>
                <a:cs typeface="Arial"/>
              </a:rPr>
              <a:t>v</a:t>
            </a:r>
            <a:r>
              <a:rPr sz="2050" spc="140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20" dirty="0">
                <a:solidFill>
                  <a:srgbClr val="215EA0"/>
                </a:solidFill>
                <a:latin typeface="Arial"/>
                <a:cs typeface="Arial"/>
              </a:rPr>
              <a:t>dade</a:t>
            </a:r>
            <a:r>
              <a:rPr sz="2050" spc="25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-5" dirty="0">
                <a:solidFill>
                  <a:srgbClr val="215EA0"/>
                </a:solidFill>
                <a:latin typeface="Arial"/>
                <a:cs typeface="Arial"/>
              </a:rPr>
              <a:t>pasiva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s	</a:t>
            </a:r>
            <a:r>
              <a:rPr sz="2050" spc="105" dirty="0">
                <a:solidFill>
                  <a:srgbClr val="215EA0"/>
                </a:solidFill>
                <a:latin typeface="Arial"/>
                <a:cs typeface="Arial"/>
              </a:rPr>
              <a:t>como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20" dirty="0">
                <a:solidFill>
                  <a:srgbClr val="215EA0"/>
                </a:solidFill>
                <a:latin typeface="Arial"/>
                <a:cs typeface="Arial"/>
              </a:rPr>
              <a:t>l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asis</a:t>
            </a:r>
            <a:r>
              <a:rPr sz="2050" spc="-45" dirty="0">
                <a:solidFill>
                  <a:srgbClr val="215EA0"/>
                </a:solidFill>
                <a:latin typeface="Arial"/>
                <a:cs typeface="Arial"/>
              </a:rPr>
              <a:t>t</a:t>
            </a:r>
            <a:r>
              <a:rPr sz="2050" spc="65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105" dirty="0">
                <a:solidFill>
                  <a:srgbClr val="215EA0"/>
                </a:solidFill>
                <a:latin typeface="Arial"/>
                <a:cs typeface="Arial"/>
              </a:rPr>
              <a:t>n</a:t>
            </a:r>
            <a:r>
              <a:rPr sz="2050" spc="-25" dirty="0">
                <a:solidFill>
                  <a:srgbClr val="215EA0"/>
                </a:solidFill>
                <a:latin typeface="Arial"/>
                <a:cs typeface="Arial"/>
              </a:rPr>
              <a:t>c</a:t>
            </a:r>
            <a:r>
              <a:rPr sz="2050" spc="130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	</a:t>
            </a:r>
            <a:r>
              <a:rPr sz="2050" spc="25" dirty="0">
                <a:solidFill>
                  <a:srgbClr val="215EA0"/>
                </a:solidFill>
                <a:latin typeface="Arial"/>
                <a:cs typeface="Arial"/>
              </a:rPr>
              <a:t>c</a:t>
            </a:r>
            <a:r>
              <a:rPr sz="2050" spc="130" dirty="0">
                <a:solidFill>
                  <a:srgbClr val="215EA0"/>
                </a:solidFill>
                <a:latin typeface="Arial"/>
                <a:cs typeface="Arial"/>
              </a:rPr>
              <a:t>o</a:t>
            </a:r>
            <a:r>
              <a:rPr sz="2050" spc="114" dirty="0">
                <a:solidFill>
                  <a:srgbClr val="035291"/>
                </a:solidFill>
                <a:latin typeface="Arial"/>
                <a:cs typeface="Arial"/>
              </a:rPr>
              <a:t>n</a:t>
            </a:r>
            <a:r>
              <a:rPr sz="2050" spc="50" dirty="0">
                <a:solidFill>
                  <a:srgbClr val="215EA0"/>
                </a:solidFill>
                <a:latin typeface="Arial"/>
                <a:cs typeface="Arial"/>
              </a:rPr>
              <a:t>f</a:t>
            </a:r>
            <a:r>
              <a:rPr sz="2050" spc="140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70" dirty="0">
                <a:solidFill>
                  <a:srgbClr val="215EA0"/>
                </a:solidFill>
                <a:latin typeface="Arial"/>
                <a:cs typeface="Arial"/>
              </a:rPr>
              <a:t>r</a:t>
            </a:r>
            <a:r>
              <a:rPr sz="2050" spc="125" dirty="0">
                <a:solidFill>
                  <a:srgbClr val="215EA0"/>
                </a:solidFill>
                <a:latin typeface="Arial"/>
                <a:cs typeface="Arial"/>
              </a:rPr>
              <a:t>e</a:t>
            </a:r>
            <a:r>
              <a:rPr sz="2050" spc="55" dirty="0">
                <a:solidFill>
                  <a:srgbClr val="4262A1"/>
                </a:solidFill>
                <a:latin typeface="Arial"/>
                <a:cs typeface="Arial"/>
              </a:rPr>
              <a:t>n</a:t>
            </a:r>
            <a:r>
              <a:rPr sz="2050" spc="-25" dirty="0">
                <a:solidFill>
                  <a:srgbClr val="215EA0"/>
                </a:solidFill>
                <a:latin typeface="Arial"/>
                <a:cs typeface="Arial"/>
              </a:rPr>
              <a:t>c</a:t>
            </a:r>
            <a:r>
              <a:rPr sz="2050" spc="130" dirty="0">
                <a:solidFill>
                  <a:srgbClr val="4262A1"/>
                </a:solidFill>
                <a:latin typeface="Arial"/>
                <a:cs typeface="Arial"/>
              </a:rPr>
              <a:t>i</a:t>
            </a:r>
            <a:r>
              <a:rPr sz="2050" spc="-25" dirty="0">
                <a:solidFill>
                  <a:srgbClr val="215EA0"/>
                </a:solidFill>
                <a:latin typeface="Arial"/>
                <a:cs typeface="Arial"/>
              </a:rPr>
              <a:t>as,  </a:t>
            </a:r>
            <a:r>
              <a:rPr sz="2050" spc="-35" dirty="0">
                <a:solidFill>
                  <a:srgbClr val="215EA0"/>
                </a:solidFill>
                <a:latin typeface="Arial"/>
                <a:cs typeface="Arial"/>
              </a:rPr>
              <a:t>po</a:t>
            </a:r>
            <a:r>
              <a:rPr sz="2050" spc="-24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4262A1"/>
                </a:solidFill>
                <a:latin typeface="Arial"/>
                <a:cs typeface="Arial"/>
              </a:rPr>
              <a:t>n</a:t>
            </a:r>
            <a:r>
              <a:rPr sz="2050" spc="-390" dirty="0">
                <a:solidFill>
                  <a:srgbClr val="4262A1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215EA0"/>
                </a:solidFill>
                <a:latin typeface="Arial"/>
                <a:cs typeface="Arial"/>
              </a:rPr>
              <a:t>encias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 o</a:t>
            </a:r>
            <a:r>
              <a:rPr sz="2050" spc="170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d</a:t>
            </a:r>
            <a:r>
              <a:rPr sz="2050" dirty="0">
                <a:solidFill>
                  <a:srgbClr val="035291"/>
                </a:solidFill>
                <a:latin typeface="Arial"/>
                <a:cs typeface="Arial"/>
              </a:rPr>
              <a:t>i</a:t>
            </a:r>
            <a:r>
              <a:rPr sz="2050" dirty="0">
                <a:solidFill>
                  <a:srgbClr val="215EA0"/>
                </a:solidFill>
                <a:latin typeface="Arial"/>
                <a:cs typeface="Arial"/>
              </a:rPr>
              <a:t>scurso</a:t>
            </a:r>
            <a:r>
              <a:rPr sz="2050" spc="-105" dirty="0">
                <a:solidFill>
                  <a:srgbClr val="215EA0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215EA0"/>
                </a:solidFill>
                <a:latin typeface="Arial"/>
                <a:cs typeface="Arial"/>
              </a:rPr>
              <a:t>s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1690" cy="68421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3938" y="226684"/>
            <a:ext cx="851691" cy="4109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196" y="2455823"/>
            <a:ext cx="10889479" cy="17771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62825" y="123959"/>
            <a:ext cx="0" cy="616585"/>
          </a:xfrm>
          <a:custGeom>
            <a:avLst/>
            <a:gdLst/>
            <a:ahLst/>
            <a:cxnLst/>
            <a:rect l="l" t="t" r="r" b="b"/>
            <a:pathLst>
              <a:path h="616585">
                <a:moveTo>
                  <a:pt x="0" y="616351"/>
                </a:moveTo>
                <a:lnTo>
                  <a:pt x="0" y="0"/>
                </a:lnTo>
              </a:path>
            </a:pathLst>
          </a:custGeom>
          <a:ln w="30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87296" y="3205719"/>
            <a:ext cx="0" cy="2773680"/>
          </a:xfrm>
          <a:custGeom>
            <a:avLst/>
            <a:gdLst/>
            <a:ahLst/>
            <a:cxnLst/>
            <a:rect l="l" t="t" r="r" b="b"/>
            <a:pathLst>
              <a:path h="2773679">
                <a:moveTo>
                  <a:pt x="0" y="2773583"/>
                </a:moveTo>
                <a:lnTo>
                  <a:pt x="0" y="0"/>
                </a:lnTo>
              </a:path>
            </a:pathLst>
          </a:custGeom>
          <a:ln w="10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2547" y="144504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09" y="0"/>
                </a:lnTo>
              </a:path>
            </a:pathLst>
          </a:custGeom>
          <a:ln w="20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2547" y="709493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09" y="0"/>
                </a:lnTo>
              </a:path>
            </a:pathLst>
          </a:custGeom>
          <a:ln w="30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247" y="6842195"/>
            <a:ext cx="10260965" cy="0"/>
          </a:xfrm>
          <a:custGeom>
            <a:avLst/>
            <a:gdLst/>
            <a:ahLst/>
            <a:cxnLst/>
            <a:rect l="l" t="t" r="r" b="b"/>
            <a:pathLst>
              <a:path w="10260965">
                <a:moveTo>
                  <a:pt x="0" y="0"/>
                </a:moveTo>
                <a:lnTo>
                  <a:pt x="10260852" y="0"/>
                </a:lnTo>
              </a:path>
            </a:pathLst>
          </a:custGeom>
          <a:ln w="20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65814" y="249937"/>
            <a:ext cx="41910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5" dirty="0">
                <a:solidFill>
                  <a:srgbClr val="7E691F"/>
                </a:solidFill>
                <a:latin typeface="Times New Roman"/>
                <a:cs typeface="Times New Roman"/>
              </a:rPr>
              <a:t>•w•''"'°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514" y="166473"/>
            <a:ext cx="842644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-285" dirty="0">
                <a:solidFill>
                  <a:srgbClr val="3A5079"/>
                </a:solidFill>
                <a:latin typeface="Arial"/>
                <a:cs typeface="Arial"/>
              </a:rPr>
              <a:t>s</a:t>
            </a:r>
            <a:r>
              <a:rPr sz="2050" u="sng" spc="-285" dirty="0">
                <a:solidFill>
                  <a:srgbClr val="3A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ep1</a:t>
            </a:r>
            <a:r>
              <a:rPr sz="2050" u="sng" spc="-285" dirty="0">
                <a:solidFill>
                  <a:srgbClr val="5487B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050" u="sng" spc="-28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050" u="sng" spc="-285" dirty="0">
                <a:solidFill>
                  <a:srgbClr val="3A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050" u="sng" spc="-28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050" u="sng" spc="-285" dirty="0">
                <a:solidFill>
                  <a:srgbClr val="5487B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050" u="sng" spc="-28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050" spc="-285" dirty="0">
                <a:solidFill>
                  <a:srgbClr val="5487B8"/>
                </a:solidFill>
                <a:latin typeface="Arial"/>
                <a:cs typeface="Arial"/>
              </a:rPr>
              <a:t>.: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2773" y="404025"/>
            <a:ext cx="65087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35" dirty="0">
                <a:solidFill>
                  <a:srgbClr val="7E691F"/>
                </a:solidFill>
                <a:latin typeface="Times New Roman"/>
                <a:cs typeface="Times New Roman"/>
              </a:rPr>
              <a:t>Of</a:t>
            </a:r>
            <a:r>
              <a:rPr sz="600" spc="-15" dirty="0">
                <a:solidFill>
                  <a:srgbClr val="7E691F"/>
                </a:solidFill>
                <a:latin typeface="Times New Roman"/>
                <a:cs typeface="Times New Roman"/>
              </a:rPr>
              <a:t> </a:t>
            </a:r>
            <a:r>
              <a:rPr sz="550" spc="30" dirty="0">
                <a:solidFill>
                  <a:srgbClr val="7E691F"/>
                </a:solidFill>
                <a:latin typeface="Arial"/>
                <a:cs typeface="Arial"/>
              </a:rPr>
              <a:t>UNY14Uo,.otS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2251" y="243518"/>
            <a:ext cx="462280" cy="4959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125" dirty="0">
                <a:solidFill>
                  <a:srgbClr val="C3C3C4"/>
                </a:solidFill>
                <a:latin typeface="Times New Roman"/>
                <a:cs typeface="Times New Roman"/>
              </a:rPr>
              <a:t>---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31346" y="61347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130" y="0"/>
                </a:lnTo>
              </a:path>
            </a:pathLst>
          </a:custGeom>
          <a:ln w="6387">
            <a:solidFill>
              <a:srgbClr val="D2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20241" y="481070"/>
            <a:ext cx="600075" cy="14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85" dirty="0">
                <a:solidFill>
                  <a:srgbClr val="D3D3D4"/>
                </a:solidFill>
                <a:latin typeface="Arial"/>
                <a:cs typeface="Arial"/>
              </a:rPr>
              <a:t>,,.,.,"'&lt;</a:t>
            </a:r>
            <a:r>
              <a:rPr sz="800" spc="-85" dirty="0">
                <a:solidFill>
                  <a:srgbClr val="C3C3C4"/>
                </a:solidFill>
                <a:latin typeface="Arial"/>
                <a:cs typeface="Arial"/>
              </a:rPr>
              <a:t>.</a:t>
            </a:r>
            <a:r>
              <a:rPr sz="800" spc="-85" dirty="0">
                <a:solidFill>
                  <a:srgbClr val="D3D3D4"/>
                </a:solidFill>
                <a:latin typeface="Arial"/>
                <a:cs typeface="Arial"/>
              </a:rPr>
              <a:t>·</a:t>
            </a:r>
            <a:r>
              <a:rPr sz="800" spc="-85" dirty="0">
                <a:solidFill>
                  <a:srgbClr val="C3C3C4"/>
                </a:solidFill>
                <a:latin typeface="Arial"/>
                <a:cs typeface="Arial"/>
              </a:rPr>
              <a:t>..</a:t>
            </a:r>
            <a:r>
              <a:rPr sz="800" spc="25" dirty="0">
                <a:solidFill>
                  <a:srgbClr val="C3C3C4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A1A3A3"/>
                </a:solidFill>
                <a:latin typeface="Arial"/>
                <a:cs typeface="Arial"/>
              </a:rPr>
              <a:t>.</a:t>
            </a:r>
            <a:r>
              <a:rPr sz="800" spc="-10" dirty="0">
                <a:solidFill>
                  <a:srgbClr val="D3D3D4"/>
                </a:solidFill>
                <a:latin typeface="Arial"/>
                <a:cs typeface="Arial"/>
              </a:rPr>
              <a:t>.....</a:t>
            </a:r>
            <a:r>
              <a:rPr sz="800" spc="-10" dirty="0">
                <a:solidFill>
                  <a:srgbClr val="C3C3C4"/>
                </a:solidFill>
                <a:latin typeface="Arial"/>
                <a:cs typeface="Arial"/>
              </a:rPr>
              <a:t>...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7688" y="1089692"/>
            <a:ext cx="1409700" cy="350520"/>
          </a:xfrm>
          <a:prstGeom prst="rect">
            <a:avLst/>
          </a:prstGeom>
          <a:solidFill>
            <a:srgbClr val="33425E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F2F7F6"/>
                </a:solidFill>
                <a:latin typeface="Arial"/>
                <a:cs typeface="Arial"/>
              </a:rPr>
              <a:t>Actividades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9534" y="1089692"/>
            <a:ext cx="6001385" cy="350520"/>
          </a:xfrm>
          <a:prstGeom prst="rect">
            <a:avLst/>
          </a:prstGeom>
          <a:solidFill>
            <a:srgbClr val="33425E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2F7F6"/>
                </a:solidFill>
                <a:latin typeface="Arial"/>
                <a:cs typeface="Arial"/>
              </a:rPr>
              <a:t>movilidad</a:t>
            </a:r>
            <a:r>
              <a:rPr sz="2000" spc="4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2F7F6"/>
                </a:solidFill>
                <a:latin typeface="Arial"/>
                <a:cs typeface="Arial"/>
              </a:rPr>
              <a:t>del</a:t>
            </a:r>
            <a:r>
              <a:rPr sz="2000" spc="2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2F7F6"/>
                </a:solidFill>
                <a:latin typeface="Arial"/>
                <a:cs typeface="Arial"/>
              </a:rPr>
              <a:t>alumnado</a:t>
            </a:r>
            <a:r>
              <a:rPr sz="2000" spc="2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2F7F6"/>
                </a:solidFill>
                <a:latin typeface="Arial"/>
                <a:cs typeface="Arial"/>
              </a:rPr>
              <a:t>Educación</a:t>
            </a:r>
            <a:r>
              <a:rPr sz="2000" spc="13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F2F7F6"/>
                </a:solidFill>
                <a:latin typeface="Arial"/>
                <a:cs typeface="Arial"/>
              </a:rPr>
              <a:t>escolar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96501" y="2527847"/>
            <a:ext cx="1186815" cy="350520"/>
          </a:xfrm>
          <a:custGeom>
            <a:avLst/>
            <a:gdLst/>
            <a:ahLst/>
            <a:cxnLst/>
            <a:rect l="l" t="t" r="r" b="b"/>
            <a:pathLst>
              <a:path w="1186814" h="350519">
                <a:moveTo>
                  <a:pt x="1186284" y="350359"/>
                </a:moveTo>
                <a:lnTo>
                  <a:pt x="0" y="350359"/>
                </a:lnTo>
                <a:lnTo>
                  <a:pt x="0" y="0"/>
                </a:lnTo>
                <a:lnTo>
                  <a:pt x="1186284" y="0"/>
                </a:lnTo>
                <a:lnTo>
                  <a:pt x="1186284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83800" y="2525304"/>
            <a:ext cx="1246505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125" dirty="0">
                <a:solidFill>
                  <a:srgbClr val="F2F7F6"/>
                </a:solidFill>
                <a:latin typeface="Arial"/>
                <a:cs typeface="Arial"/>
              </a:rPr>
              <a:t>Movilidad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93809" y="2527847"/>
            <a:ext cx="3665854" cy="350520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150" dirty="0">
                <a:solidFill>
                  <a:srgbClr val="F2F7F6"/>
                </a:solidFill>
                <a:latin typeface="Arial"/>
                <a:cs typeface="Arial"/>
              </a:rPr>
              <a:t>en</a:t>
            </a:r>
            <a:r>
              <a:rPr sz="2000" spc="-6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14" dirty="0">
                <a:solidFill>
                  <a:srgbClr val="F2F7F6"/>
                </a:solidFill>
                <a:latin typeface="Arial"/>
                <a:cs typeface="Arial"/>
              </a:rPr>
              <a:t>grupo</a:t>
            </a:r>
            <a:r>
              <a:rPr sz="2000" spc="-4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2F7F6"/>
                </a:solidFill>
                <a:latin typeface="Arial"/>
                <a:cs typeface="Arial"/>
              </a:rPr>
              <a:t>(mínimo</a:t>
            </a:r>
            <a:r>
              <a:rPr sz="2000" spc="12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2</a:t>
            </a:r>
            <a:r>
              <a:rPr sz="2000" spc="-11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alumnos)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96501" y="3092836"/>
            <a:ext cx="1186815" cy="350520"/>
          </a:xfrm>
          <a:custGeom>
            <a:avLst/>
            <a:gdLst/>
            <a:ahLst/>
            <a:cxnLst/>
            <a:rect l="l" t="t" r="r" b="b"/>
            <a:pathLst>
              <a:path w="1186814" h="350520">
                <a:moveTo>
                  <a:pt x="1186284" y="350359"/>
                </a:moveTo>
                <a:lnTo>
                  <a:pt x="0" y="350359"/>
                </a:lnTo>
                <a:lnTo>
                  <a:pt x="0" y="0"/>
                </a:lnTo>
                <a:lnTo>
                  <a:pt x="1186284" y="0"/>
                </a:lnTo>
                <a:lnTo>
                  <a:pt x="1186284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6598" y="3092836"/>
            <a:ext cx="1166495" cy="350520"/>
          </a:xfrm>
          <a:custGeom>
            <a:avLst/>
            <a:gdLst/>
            <a:ahLst/>
            <a:cxnLst/>
            <a:rect l="l" t="t" r="r" b="b"/>
            <a:pathLst>
              <a:path w="1166495" h="350520">
                <a:moveTo>
                  <a:pt x="1166005" y="350359"/>
                </a:moveTo>
                <a:lnTo>
                  <a:pt x="0" y="350359"/>
                </a:lnTo>
                <a:lnTo>
                  <a:pt x="0" y="0"/>
                </a:lnTo>
                <a:lnTo>
                  <a:pt x="1166005" y="0"/>
                </a:lnTo>
                <a:lnTo>
                  <a:pt x="1166005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2360" y="3092836"/>
            <a:ext cx="2139950" cy="350520"/>
          </a:xfrm>
          <a:custGeom>
            <a:avLst/>
            <a:gdLst/>
            <a:ahLst/>
            <a:cxnLst/>
            <a:rect l="l" t="t" r="r" b="b"/>
            <a:pathLst>
              <a:path w="2139950" h="350520">
                <a:moveTo>
                  <a:pt x="2139367" y="350359"/>
                </a:moveTo>
                <a:lnTo>
                  <a:pt x="0" y="350359"/>
                </a:lnTo>
                <a:lnTo>
                  <a:pt x="0" y="0"/>
                </a:lnTo>
                <a:lnTo>
                  <a:pt x="2139367" y="0"/>
                </a:lnTo>
                <a:lnTo>
                  <a:pt x="2139367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83800" y="3090293"/>
            <a:ext cx="4765675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125" dirty="0">
                <a:solidFill>
                  <a:srgbClr val="F2F7F6"/>
                </a:solidFill>
                <a:latin typeface="Arial"/>
                <a:cs typeface="Arial"/>
              </a:rPr>
              <a:t>Movilidad</a:t>
            </a:r>
            <a:r>
              <a:rPr sz="2000" spc="7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2F7F6"/>
                </a:solidFill>
                <a:latin typeface="Arial"/>
                <a:cs typeface="Arial"/>
              </a:rPr>
              <a:t>individual</a:t>
            </a: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corta </a:t>
            </a:r>
            <a:r>
              <a:rPr sz="2000" spc="95" dirty="0">
                <a:solidFill>
                  <a:srgbClr val="F2F7F6"/>
                </a:solidFill>
                <a:latin typeface="Arial"/>
                <a:cs typeface="Arial"/>
              </a:rPr>
              <a:t>duración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96501" y="3657825"/>
            <a:ext cx="1186815" cy="350520"/>
          </a:xfrm>
          <a:custGeom>
            <a:avLst/>
            <a:gdLst/>
            <a:ahLst/>
            <a:cxnLst/>
            <a:rect l="l" t="t" r="r" b="b"/>
            <a:pathLst>
              <a:path w="1186814" h="350520">
                <a:moveTo>
                  <a:pt x="1186284" y="350359"/>
                </a:moveTo>
                <a:lnTo>
                  <a:pt x="0" y="350359"/>
                </a:lnTo>
                <a:lnTo>
                  <a:pt x="0" y="0"/>
                </a:lnTo>
                <a:lnTo>
                  <a:pt x="1186284" y="0"/>
                </a:lnTo>
                <a:lnTo>
                  <a:pt x="1186284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6598" y="3657825"/>
            <a:ext cx="1166495" cy="350520"/>
          </a:xfrm>
          <a:custGeom>
            <a:avLst/>
            <a:gdLst/>
            <a:ahLst/>
            <a:cxnLst/>
            <a:rect l="l" t="t" r="r" b="b"/>
            <a:pathLst>
              <a:path w="1166495" h="350520">
                <a:moveTo>
                  <a:pt x="1166005" y="350359"/>
                </a:moveTo>
                <a:lnTo>
                  <a:pt x="0" y="350359"/>
                </a:lnTo>
                <a:lnTo>
                  <a:pt x="0" y="0"/>
                </a:lnTo>
                <a:lnTo>
                  <a:pt x="1166005" y="0"/>
                </a:lnTo>
                <a:lnTo>
                  <a:pt x="1166005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72360" y="3657825"/>
            <a:ext cx="2099310" cy="350520"/>
          </a:xfrm>
          <a:custGeom>
            <a:avLst/>
            <a:gdLst/>
            <a:ahLst/>
            <a:cxnLst/>
            <a:rect l="l" t="t" r="r" b="b"/>
            <a:pathLst>
              <a:path w="2099309" h="350520">
                <a:moveTo>
                  <a:pt x="2098810" y="350359"/>
                </a:moveTo>
                <a:lnTo>
                  <a:pt x="0" y="350359"/>
                </a:lnTo>
                <a:lnTo>
                  <a:pt x="0" y="0"/>
                </a:lnTo>
                <a:lnTo>
                  <a:pt x="2098810" y="0"/>
                </a:lnTo>
                <a:lnTo>
                  <a:pt x="2098810" y="350359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83800" y="3655283"/>
            <a:ext cx="4725035" cy="3340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125" dirty="0">
                <a:solidFill>
                  <a:srgbClr val="F2F7F6"/>
                </a:solidFill>
                <a:latin typeface="Arial"/>
                <a:cs typeface="Arial"/>
              </a:rPr>
              <a:t>Movilidad</a:t>
            </a:r>
            <a:r>
              <a:rPr sz="2000" spc="7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2F7F6"/>
                </a:solidFill>
                <a:latin typeface="Arial"/>
                <a:cs typeface="Arial"/>
              </a:rPr>
              <a:t>individual</a:t>
            </a: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r>
              <a:rPr sz="2000" spc="-9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2F7F6"/>
                </a:solidFill>
                <a:latin typeface="Arial"/>
                <a:cs typeface="Arial"/>
              </a:rPr>
              <a:t>larga</a:t>
            </a:r>
            <a:r>
              <a:rPr sz="2000" spc="-1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2F7F6"/>
                </a:solidFill>
                <a:latin typeface="Arial"/>
                <a:cs typeface="Arial"/>
              </a:rPr>
              <a:t>duración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2568" y="5517038"/>
            <a:ext cx="3488054" cy="513715"/>
          </a:xfrm>
          <a:prstGeom prst="rect">
            <a:avLst/>
          </a:prstGeom>
          <a:ln w="10139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980"/>
              </a:spcBef>
            </a:pPr>
            <a:r>
              <a:rPr sz="1850" spc="65" dirty="0">
                <a:solidFill>
                  <a:srgbClr val="446EA1"/>
                </a:solidFill>
                <a:latin typeface="Arial"/>
                <a:cs typeface="Arial"/>
              </a:rPr>
              <a:t>No</a:t>
            </a:r>
            <a:r>
              <a:rPr sz="1850" spc="-80" dirty="0">
                <a:solidFill>
                  <a:srgbClr val="446EA1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446EA1"/>
                </a:solidFill>
                <a:latin typeface="Arial"/>
                <a:cs typeface="Arial"/>
              </a:rPr>
              <a:t>existen</a:t>
            </a:r>
            <a:r>
              <a:rPr sz="1850" spc="-25" dirty="0">
                <a:solidFill>
                  <a:srgbClr val="446EA1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446EA1"/>
                </a:solidFill>
                <a:latin typeface="Arial"/>
                <a:cs typeface="Arial"/>
              </a:rPr>
              <a:t>límites</a:t>
            </a:r>
            <a:r>
              <a:rPr sz="1850" spc="-80" dirty="0">
                <a:solidFill>
                  <a:srgbClr val="446EA1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446EA1"/>
                </a:solidFill>
                <a:latin typeface="Arial"/>
                <a:cs typeface="Arial"/>
              </a:rPr>
              <a:t>de</a:t>
            </a:r>
            <a:r>
              <a:rPr sz="1850" spc="-30" dirty="0">
                <a:solidFill>
                  <a:srgbClr val="446EA1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446EA1"/>
                </a:solidFill>
                <a:latin typeface="Arial"/>
                <a:cs typeface="Arial"/>
              </a:rPr>
              <a:t>edad</a:t>
            </a:r>
            <a:endParaRPr sz="185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554794" y="216552"/>
            <a:ext cx="209042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500" dirty="0">
                <a:solidFill>
                  <a:srgbClr val="034895"/>
                </a:solidFill>
              </a:rPr>
              <a:t>-Erasmus+</a:t>
            </a:r>
            <a:endParaRPr sz="2700"/>
          </a:p>
        </p:txBody>
      </p:sp>
      <p:sp>
        <p:nvSpPr>
          <p:cNvPr id="31" name="object 31"/>
          <p:cNvSpPr txBox="1"/>
          <p:nvPr/>
        </p:nvSpPr>
        <p:spPr>
          <a:xfrm>
            <a:off x="9566290" y="568386"/>
            <a:ext cx="2091689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446EA1"/>
                </a:solidFill>
                <a:latin typeface="Times New Roman"/>
                <a:cs typeface="Times New Roman"/>
              </a:rPr>
              <a:t>En</a:t>
            </a:r>
            <a:r>
              <a:rPr sz="1000" spc="-65" dirty="0">
                <a:solidFill>
                  <a:srgbClr val="446EA1"/>
                </a:solidFill>
                <a:latin typeface="Times New Roman"/>
                <a:cs typeface="Times New Roman"/>
              </a:rPr>
              <a:t>r</a:t>
            </a:r>
            <a:r>
              <a:rPr sz="1000" spc="-15" dirty="0">
                <a:solidFill>
                  <a:srgbClr val="5487B8"/>
                </a:solidFill>
                <a:latin typeface="Times New Roman"/>
                <a:cs typeface="Times New Roman"/>
              </a:rPr>
              <a:t>i</a:t>
            </a:r>
            <a:r>
              <a:rPr sz="1000" spc="-20" dirty="0">
                <a:solidFill>
                  <a:srgbClr val="5487B8"/>
                </a:solidFill>
                <a:latin typeface="Times New Roman"/>
                <a:cs typeface="Times New Roman"/>
              </a:rPr>
              <a:t>q</a:t>
            </a:r>
            <a:r>
              <a:rPr sz="1000" spc="-95" dirty="0">
                <a:solidFill>
                  <a:srgbClr val="5487B8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446EA1"/>
                </a:solidFill>
                <a:latin typeface="Times New Roman"/>
                <a:cs typeface="Times New Roman"/>
              </a:rPr>
              <a:t>u</a:t>
            </a:r>
            <a:r>
              <a:rPr sz="1000" spc="5" dirty="0">
                <a:solidFill>
                  <a:srgbClr val="446EA1"/>
                </a:solidFill>
                <a:latin typeface="Times New Roman"/>
                <a:cs typeface="Times New Roman"/>
              </a:rPr>
              <a:t>e</a:t>
            </a:r>
            <a:r>
              <a:rPr sz="1000" spc="15" dirty="0">
                <a:solidFill>
                  <a:srgbClr val="446EA1"/>
                </a:solidFill>
                <a:latin typeface="Times New Roman"/>
                <a:cs typeface="Times New Roman"/>
              </a:rPr>
              <a:t>ci</a:t>
            </a:r>
            <a:r>
              <a:rPr sz="1000" spc="10" dirty="0">
                <a:solidFill>
                  <a:srgbClr val="446EA1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5487B8"/>
                </a:solidFill>
                <a:latin typeface="Times New Roman"/>
                <a:cs typeface="Times New Roman"/>
              </a:rPr>
              <a:t>n</a:t>
            </a:r>
            <a:r>
              <a:rPr sz="1000" spc="30" dirty="0">
                <a:solidFill>
                  <a:srgbClr val="2B64A5"/>
                </a:solidFill>
                <a:latin typeface="Times New Roman"/>
                <a:cs typeface="Times New Roman"/>
              </a:rPr>
              <a:t>do</a:t>
            </a:r>
            <a:r>
              <a:rPr sz="1000" spc="-20" dirty="0">
                <a:solidFill>
                  <a:srgbClr val="2B64A5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446EA1"/>
                </a:solidFill>
                <a:latin typeface="Times New Roman"/>
                <a:cs typeface="Times New Roman"/>
              </a:rPr>
              <a:t>v</a:t>
            </a:r>
            <a:r>
              <a:rPr sz="1000" spc="-45" dirty="0">
                <a:solidFill>
                  <a:srgbClr val="446EA1"/>
                </a:solidFill>
                <a:latin typeface="Times New Roman"/>
                <a:cs typeface="Times New Roman"/>
              </a:rPr>
              <a:t>i</a:t>
            </a:r>
            <a:r>
              <a:rPr sz="1000" spc="20" dirty="0">
                <a:solidFill>
                  <a:srgbClr val="5487B8"/>
                </a:solidFill>
                <a:latin typeface="Times New Roman"/>
                <a:cs typeface="Times New Roman"/>
              </a:rPr>
              <a:t>da</a:t>
            </a:r>
            <a:r>
              <a:rPr sz="1000" spc="-50" dirty="0">
                <a:solidFill>
                  <a:srgbClr val="5487B8"/>
                </a:solidFill>
                <a:latin typeface="Times New Roman"/>
                <a:cs typeface="Times New Roman"/>
              </a:rPr>
              <a:t>s</a:t>
            </a:r>
            <a:r>
              <a:rPr sz="1000" spc="10" dirty="0">
                <a:solidFill>
                  <a:srgbClr val="446EA1"/>
                </a:solidFill>
                <a:latin typeface="Times New Roman"/>
                <a:cs typeface="Times New Roman"/>
              </a:rPr>
              <a:t>,</a:t>
            </a:r>
            <a:r>
              <a:rPr sz="1000" spc="-15" dirty="0">
                <a:solidFill>
                  <a:srgbClr val="446EA1"/>
                </a:solidFill>
                <a:latin typeface="Times New Roman"/>
                <a:cs typeface="Times New Roman"/>
              </a:rPr>
              <a:t> </a:t>
            </a:r>
            <a:r>
              <a:rPr sz="1000" spc="70" dirty="0">
                <a:solidFill>
                  <a:srgbClr val="5487B8"/>
                </a:solidFill>
                <a:latin typeface="Times New Roman"/>
                <a:cs typeface="Times New Roman"/>
              </a:rPr>
              <a:t>a</a:t>
            </a:r>
            <a:r>
              <a:rPr sz="1000" spc="40" dirty="0">
                <a:solidFill>
                  <a:srgbClr val="446EA1"/>
                </a:solidFill>
                <a:latin typeface="Times New Roman"/>
                <a:cs typeface="Times New Roman"/>
              </a:rPr>
              <a:t>b</a:t>
            </a:r>
            <a:r>
              <a:rPr sz="1000" spc="30" dirty="0">
                <a:solidFill>
                  <a:srgbClr val="446EA1"/>
                </a:solidFill>
                <a:latin typeface="Times New Roman"/>
                <a:cs typeface="Times New Roman"/>
              </a:rPr>
              <a:t>riendo</a:t>
            </a:r>
            <a:r>
              <a:rPr sz="1000" spc="-55" dirty="0">
                <a:solidFill>
                  <a:srgbClr val="446EA1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446EA1"/>
                </a:solidFill>
                <a:latin typeface="Times New Roman"/>
                <a:cs typeface="Times New Roman"/>
              </a:rPr>
              <a:t>m</a:t>
            </a:r>
            <a:r>
              <a:rPr sz="1000" spc="70" dirty="0">
                <a:solidFill>
                  <a:srgbClr val="446EA1"/>
                </a:solidFill>
                <a:latin typeface="Times New Roman"/>
                <a:cs typeface="Times New Roman"/>
              </a:rPr>
              <a:t>e</a:t>
            </a:r>
            <a:r>
              <a:rPr sz="1000" spc="35" dirty="0">
                <a:solidFill>
                  <a:srgbClr val="5487B8"/>
                </a:solidFill>
                <a:latin typeface="Times New Roman"/>
                <a:cs typeface="Times New Roman"/>
              </a:rPr>
              <a:t>n</a:t>
            </a:r>
            <a:r>
              <a:rPr sz="1000" spc="25" dirty="0">
                <a:solidFill>
                  <a:srgbClr val="5487B8"/>
                </a:solidFill>
                <a:latin typeface="Times New Roman"/>
                <a:cs typeface="Times New Roman"/>
              </a:rPr>
              <a:t>t</a:t>
            </a:r>
            <a:r>
              <a:rPr sz="1000" spc="15" dirty="0">
                <a:solidFill>
                  <a:srgbClr val="446EA1"/>
                </a:solidFill>
                <a:latin typeface="Times New Roman"/>
                <a:cs typeface="Times New Roman"/>
              </a:rPr>
              <a:t>e</a:t>
            </a:r>
            <a:r>
              <a:rPr sz="1000" spc="65" dirty="0">
                <a:solidFill>
                  <a:srgbClr val="5487B8"/>
                </a:solidFill>
                <a:latin typeface="Times New Roman"/>
                <a:cs typeface="Times New Roman"/>
              </a:rPr>
              <a:t>s</a:t>
            </a:r>
            <a:r>
              <a:rPr sz="1000" spc="15" dirty="0">
                <a:solidFill>
                  <a:srgbClr val="2B64A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54063" y="2527847"/>
            <a:ext cx="1324610" cy="350520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F2F7F6"/>
                </a:solidFill>
                <a:latin typeface="Arial"/>
                <a:cs typeface="Arial"/>
              </a:rPr>
              <a:t>2</a:t>
            </a:r>
            <a:r>
              <a:rPr sz="2000" spc="-12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2F7F6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2F7F6"/>
                </a:solidFill>
                <a:latin typeface="Arial"/>
                <a:cs typeface="Arial"/>
              </a:rPr>
              <a:t>30</a:t>
            </a:r>
            <a:r>
              <a:rPr sz="2000" spc="1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2F7F6"/>
                </a:solidFill>
                <a:latin typeface="Arial"/>
                <a:cs typeface="Arial"/>
              </a:rPr>
              <a:t>días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33872" y="3092836"/>
            <a:ext cx="1497330" cy="350520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F2F7F6"/>
                </a:solidFill>
                <a:latin typeface="Arial"/>
                <a:cs typeface="Arial"/>
              </a:rPr>
              <a:t>10</a:t>
            </a:r>
            <a:r>
              <a:rPr sz="2000" spc="114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2F7F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2F7F6"/>
                </a:solidFill>
                <a:latin typeface="Arial"/>
                <a:cs typeface="Arial"/>
              </a:rPr>
              <a:t>29</a:t>
            </a:r>
            <a:r>
              <a:rPr sz="2000" spc="-8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2F7F6"/>
                </a:solidFill>
                <a:latin typeface="Arial"/>
                <a:cs typeface="Arial"/>
              </a:rPr>
              <a:t>días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40463" y="3668098"/>
            <a:ext cx="1642745" cy="350520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F2F7F6"/>
                </a:solidFill>
                <a:latin typeface="Arial"/>
                <a:cs typeface="Arial"/>
              </a:rPr>
              <a:t>30</a:t>
            </a:r>
            <a:r>
              <a:rPr sz="2000" spc="7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2F7F6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F2F7F6"/>
                </a:solidFill>
                <a:latin typeface="Arial"/>
                <a:cs typeface="Arial"/>
              </a:rPr>
              <a:t>365</a:t>
            </a:r>
            <a:r>
              <a:rPr sz="2000" spc="-4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2F7F6"/>
                </a:solidFill>
                <a:latin typeface="Arial"/>
                <a:cs typeface="Arial"/>
              </a:rPr>
              <a:t>días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54051" y="4824251"/>
            <a:ext cx="2279650" cy="289560"/>
          </a:xfrm>
          <a:custGeom>
            <a:avLst/>
            <a:gdLst/>
            <a:ahLst/>
            <a:cxnLst/>
            <a:rect l="l" t="t" r="r" b="b"/>
            <a:pathLst>
              <a:path w="2279650" h="289560">
                <a:moveTo>
                  <a:pt x="2279224" y="289046"/>
                </a:moveTo>
                <a:lnTo>
                  <a:pt x="0" y="289046"/>
                </a:lnTo>
                <a:lnTo>
                  <a:pt x="0" y="0"/>
                </a:lnTo>
                <a:lnTo>
                  <a:pt x="2279224" y="0"/>
                </a:lnTo>
                <a:lnTo>
                  <a:pt x="2279224" y="289046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641349" y="4819931"/>
            <a:ext cx="232854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-65" dirty="0">
                <a:solidFill>
                  <a:srgbClr val="F2F7F6"/>
                </a:solidFill>
                <a:latin typeface="Arial"/>
                <a:cs typeface="Arial"/>
              </a:rPr>
              <a:t>Todas</a:t>
            </a:r>
            <a:r>
              <a:rPr sz="1650" spc="-4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2F7F6"/>
                </a:solidFill>
                <a:latin typeface="Arial"/>
                <a:cs typeface="Arial"/>
              </a:rPr>
              <a:t>las</a:t>
            </a:r>
            <a:r>
              <a:rPr sz="1650" spc="-7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2F7F6"/>
                </a:solidFill>
                <a:latin typeface="Arial"/>
                <a:cs typeface="Arial"/>
              </a:rPr>
              <a:t>actividades</a:t>
            </a:r>
            <a:r>
              <a:rPr sz="1650" spc="7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55198" y="5098534"/>
            <a:ext cx="2742565" cy="302895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50" spc="50" dirty="0">
                <a:solidFill>
                  <a:srgbClr val="F2F7F6"/>
                </a:solidFill>
                <a:latin typeface="Arial"/>
                <a:cs typeface="Arial"/>
              </a:rPr>
              <a:t>movilidad</a:t>
            </a:r>
            <a:r>
              <a:rPr sz="1650" spc="-3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r>
              <a:rPr sz="1650" spc="-10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F2F7F6"/>
                </a:solidFill>
                <a:latin typeface="Arial"/>
                <a:cs typeface="Arial"/>
              </a:rPr>
              <a:t>alumnado</a:t>
            </a:r>
            <a:r>
              <a:rPr sz="1650" spc="-3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F2F7F6"/>
                </a:solidFill>
                <a:latin typeface="Times New Roman"/>
                <a:cs typeface="Times New Roman"/>
              </a:rPr>
              <a:t>y</a:t>
            </a:r>
            <a:r>
              <a:rPr sz="1750" spc="-100" dirty="0">
                <a:solidFill>
                  <a:srgbClr val="F2F7F6"/>
                </a:solidFill>
                <a:latin typeface="Times New Roman"/>
                <a:cs typeface="Times New Roman"/>
              </a:rPr>
              <a:t> </a:t>
            </a:r>
            <a:r>
              <a:rPr sz="1650" spc="45" dirty="0">
                <a:solidFill>
                  <a:srgbClr val="F2F7F6"/>
                </a:solidFill>
                <a:latin typeface="Arial"/>
                <a:cs typeface="Arial"/>
              </a:rPr>
              <a:t>de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55198" y="5401039"/>
            <a:ext cx="2786380" cy="287655"/>
          </a:xfrm>
          <a:prstGeom prst="rect">
            <a:avLst/>
          </a:prstGeom>
          <a:solidFill>
            <a:srgbClr val="429CBC"/>
          </a:solidFill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sz="1650" spc="15" dirty="0">
                <a:solidFill>
                  <a:srgbClr val="F2F7F6"/>
                </a:solidFill>
                <a:latin typeface="Arial"/>
                <a:cs typeface="Arial"/>
              </a:rPr>
              <a:t>personal</a:t>
            </a:r>
            <a:r>
              <a:rPr sz="1650" spc="-3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F2F7F6"/>
                </a:solidFill>
                <a:latin typeface="Arial"/>
                <a:cs typeface="Arial"/>
              </a:rPr>
              <a:t>pueden</a:t>
            </a:r>
            <a:r>
              <a:rPr sz="1650" spc="-105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F2F7F6"/>
                </a:solidFill>
                <a:latin typeface="Arial"/>
                <a:cs typeface="Arial"/>
              </a:rPr>
              <a:t>combinarse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50496" y="5687144"/>
            <a:ext cx="2358390" cy="289560"/>
          </a:xfrm>
          <a:custGeom>
            <a:avLst/>
            <a:gdLst/>
            <a:ahLst/>
            <a:cxnLst/>
            <a:rect l="l" t="t" r="r" b="b"/>
            <a:pathLst>
              <a:path w="2358390" h="289560">
                <a:moveTo>
                  <a:pt x="2358145" y="289046"/>
                </a:moveTo>
                <a:lnTo>
                  <a:pt x="0" y="289046"/>
                </a:lnTo>
                <a:lnTo>
                  <a:pt x="0" y="0"/>
                </a:lnTo>
                <a:lnTo>
                  <a:pt x="2358145" y="0"/>
                </a:lnTo>
                <a:lnTo>
                  <a:pt x="2358145" y="289046"/>
                </a:lnTo>
                <a:close/>
              </a:path>
            </a:pathLst>
          </a:custGeom>
          <a:solidFill>
            <a:srgbClr val="42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637794" y="5682824"/>
            <a:ext cx="238823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65" dirty="0">
                <a:solidFill>
                  <a:srgbClr val="F2F7F6"/>
                </a:solidFill>
                <a:latin typeface="Arial"/>
                <a:cs typeface="Arial"/>
              </a:rPr>
              <a:t>con</a:t>
            </a:r>
            <a:r>
              <a:rPr sz="1650" spc="-13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2F7F6"/>
                </a:solidFill>
                <a:latin typeface="Arial"/>
                <a:cs typeface="Arial"/>
              </a:rPr>
              <a:t>actividade</a:t>
            </a:r>
            <a:r>
              <a:rPr sz="1650" spc="10" dirty="0">
                <a:solidFill>
                  <a:srgbClr val="F2F7F6"/>
                </a:solidFill>
                <a:latin typeface="Arial"/>
                <a:cs typeface="Arial"/>
              </a:rPr>
              <a:t>s</a:t>
            </a:r>
            <a:r>
              <a:rPr sz="1650" spc="40" dirty="0">
                <a:solidFill>
                  <a:srgbClr val="F2F7F6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F2F7F6"/>
                </a:solidFill>
                <a:latin typeface="Arial"/>
                <a:cs typeface="Arial"/>
              </a:rPr>
              <a:t>virtuales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7719" cy="68067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6281" y="256511"/>
            <a:ext cx="388015" cy="3997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266" y="984314"/>
            <a:ext cx="2062609" cy="13120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24883" y="297513"/>
            <a:ext cx="704554" cy="3587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45305" y="984314"/>
            <a:ext cx="1725648" cy="127109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54172" y="143751"/>
            <a:ext cx="1878964" cy="615315"/>
            <a:chOff x="1654172" y="143751"/>
            <a:chExt cx="1878964" cy="615315"/>
          </a:xfrm>
        </p:grpSpPr>
        <p:sp>
          <p:nvSpPr>
            <p:cNvPr id="8" name="object 8"/>
            <p:cNvSpPr/>
            <p:nvPr/>
          </p:nvSpPr>
          <p:spPr>
            <a:xfrm>
              <a:off x="1674594" y="143751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5">
                  <a:moveTo>
                    <a:pt x="0" y="615045"/>
                  </a:moveTo>
                  <a:lnTo>
                    <a:pt x="0" y="0"/>
                  </a:lnTo>
                </a:path>
              </a:pathLst>
            </a:custGeom>
            <a:ln w="30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4172" y="164253"/>
              <a:ext cx="1878964" cy="0"/>
            </a:xfrm>
            <a:custGeom>
              <a:avLst/>
              <a:gdLst/>
              <a:ahLst/>
              <a:cxnLst/>
              <a:rect l="l" t="t" r="r" b="b"/>
              <a:pathLst>
                <a:path w="1878964">
                  <a:moveTo>
                    <a:pt x="0" y="0"/>
                  </a:moveTo>
                  <a:lnTo>
                    <a:pt x="1878813" y="0"/>
                  </a:lnTo>
                </a:path>
              </a:pathLst>
            </a:custGeom>
            <a:ln w="20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00394" y="351443"/>
            <a:ext cx="42100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solidFill>
                  <a:srgbClr val="7B661D"/>
                </a:solidFill>
                <a:latin typeface="Times New Roman"/>
                <a:cs typeface="Times New Roman"/>
              </a:rPr>
              <a:t>GOBIERNO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0331" y="351443"/>
            <a:ext cx="41719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5" dirty="0">
                <a:solidFill>
                  <a:srgbClr val="7B661D"/>
                </a:solidFill>
                <a:latin typeface="Times New Roman"/>
                <a:cs typeface="Times New Roman"/>
              </a:rPr>
              <a:t>"'!NIS</a:t>
            </a:r>
            <a:r>
              <a:rPr sz="600" spc="-5" dirty="0">
                <a:solidFill>
                  <a:srgbClr val="64521A"/>
                </a:solidFill>
                <a:latin typeface="Times New Roman"/>
                <a:cs typeface="Times New Roman"/>
              </a:rPr>
              <a:t>llJI.IO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0297" y="397572"/>
            <a:ext cx="122745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3565" algn="l"/>
              </a:tabLst>
            </a:pPr>
            <a:r>
              <a:rPr sz="650" spc="10" dirty="0">
                <a:solidFill>
                  <a:srgbClr val="7B661D"/>
                </a:solidFill>
                <a:latin typeface="Times New Roman"/>
                <a:cs typeface="Times New Roman"/>
              </a:rPr>
              <a:t>00</a:t>
            </a:r>
            <a:r>
              <a:rPr sz="650" spc="25" dirty="0">
                <a:solidFill>
                  <a:srgbClr val="7B661D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7B661D"/>
                </a:solidFill>
                <a:latin typeface="Arial"/>
                <a:cs typeface="Arial"/>
              </a:rPr>
              <a:t>(</a:t>
            </a:r>
            <a:r>
              <a:rPr sz="600" spc="-15" dirty="0">
                <a:solidFill>
                  <a:srgbClr val="7B661D"/>
                </a:solidFill>
                <a:latin typeface="Arial"/>
                <a:cs typeface="Arial"/>
              </a:rPr>
              <a:t>31'AÑA</a:t>
            </a:r>
            <a:r>
              <a:rPr sz="600" dirty="0">
                <a:solidFill>
                  <a:srgbClr val="7B661D"/>
                </a:solidFill>
                <a:latin typeface="Arial"/>
                <a:cs typeface="Arial"/>
              </a:rPr>
              <a:t>	</a:t>
            </a:r>
            <a:r>
              <a:rPr sz="800" spc="-20" dirty="0">
                <a:solidFill>
                  <a:srgbClr val="7B661D"/>
                </a:solidFill>
                <a:latin typeface="Arial"/>
                <a:cs typeface="Arial"/>
              </a:rPr>
              <a:t>o</a:t>
            </a:r>
            <a:r>
              <a:rPr sz="800" spc="-10" dirty="0">
                <a:solidFill>
                  <a:srgbClr val="7B661D"/>
                </a:solidFill>
                <a:latin typeface="Arial"/>
                <a:cs typeface="Arial"/>
              </a:rPr>
              <a:t>r</a:t>
            </a:r>
            <a:r>
              <a:rPr sz="800" spc="-25" dirty="0">
                <a:solidFill>
                  <a:srgbClr val="7B661D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7B661D"/>
                </a:solidFill>
                <a:latin typeface="Times New Roman"/>
                <a:cs typeface="Times New Roman"/>
              </a:rPr>
              <a:t>IJN'/tUICV.00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1472" y="456513"/>
            <a:ext cx="1988820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9575" algn="l"/>
                <a:tab pos="1975485" algn="l"/>
              </a:tabLst>
            </a:pPr>
            <a:r>
              <a:rPr sz="1700" u="heavy" dirty="0">
                <a:solidFill>
                  <a:srgbClr val="90855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700" u="heavy" spc="35" dirty="0">
                <a:solidFill>
                  <a:srgbClr val="90855B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•	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627538" y="287376"/>
            <a:ext cx="210947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580" dirty="0">
                <a:solidFill>
                  <a:srgbClr val="055493"/>
                </a:solidFill>
                <a:latin typeface="Arial"/>
                <a:cs typeface="Arial"/>
              </a:rPr>
              <a:t>-Erasmus+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34086" y="587210"/>
            <a:ext cx="211455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5" dirty="0">
                <a:solidFill>
                  <a:srgbClr val="4275AF"/>
                </a:solidFill>
                <a:latin typeface="Times New Roman"/>
                <a:cs typeface="Times New Roman"/>
              </a:rPr>
              <a:t>Enriqueciend</a:t>
            </a:r>
            <a:r>
              <a:rPr sz="1000" spc="25" dirty="0">
                <a:solidFill>
                  <a:srgbClr val="4275AF"/>
                </a:solidFill>
                <a:latin typeface="Times New Roman"/>
                <a:cs typeface="Times New Roman"/>
              </a:rPr>
              <a:t>o</a:t>
            </a:r>
            <a:r>
              <a:rPr sz="1000" spc="-110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4275AF"/>
                </a:solidFill>
                <a:latin typeface="Times New Roman"/>
                <a:cs typeface="Times New Roman"/>
              </a:rPr>
              <a:t>vidas,</a:t>
            </a:r>
            <a:r>
              <a:rPr sz="1000" spc="-140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5683B6"/>
                </a:solidFill>
                <a:latin typeface="Times New Roman"/>
                <a:cs typeface="Times New Roman"/>
              </a:rPr>
              <a:t>abriend</a:t>
            </a:r>
            <a:r>
              <a:rPr sz="1000" spc="50" dirty="0">
                <a:solidFill>
                  <a:srgbClr val="5683B6"/>
                </a:solidFill>
                <a:latin typeface="Times New Roman"/>
                <a:cs typeface="Times New Roman"/>
              </a:rPr>
              <a:t>o</a:t>
            </a:r>
            <a:r>
              <a:rPr sz="1000" spc="-65" dirty="0">
                <a:solidFill>
                  <a:srgbClr val="5683B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275AF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0717" y="1254792"/>
            <a:ext cx="3336290" cy="4483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75" dirty="0">
                <a:solidFill>
                  <a:srgbClr val="055493"/>
                </a:solidFill>
                <a:latin typeface="Arial"/>
                <a:cs typeface="Arial"/>
              </a:rPr>
              <a:t>Movilidad</a:t>
            </a:r>
            <a:r>
              <a:rPr sz="2750" b="1" spc="3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60" dirty="0">
                <a:solidFill>
                  <a:srgbClr val="055493"/>
                </a:solidFill>
                <a:latin typeface="Arial"/>
                <a:cs typeface="Arial"/>
              </a:rPr>
              <a:t>e</a:t>
            </a:r>
            <a:r>
              <a:rPr sz="2750" b="1" spc="75" dirty="0">
                <a:solidFill>
                  <a:srgbClr val="055493"/>
                </a:solidFill>
                <a:latin typeface="Arial"/>
                <a:cs typeface="Arial"/>
              </a:rPr>
              <a:t>n</a:t>
            </a:r>
            <a:r>
              <a:rPr sz="2750" b="1" spc="-204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30" dirty="0">
                <a:solidFill>
                  <a:srgbClr val="055493"/>
                </a:solidFill>
                <a:latin typeface="Arial"/>
                <a:cs typeface="Arial"/>
              </a:rPr>
              <a:t>grupo</a:t>
            </a:r>
            <a:endParaRPr sz="2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1185" y="2616861"/>
            <a:ext cx="9726930" cy="3585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2200" b="1" spc="45" dirty="0">
                <a:solidFill>
                  <a:srgbClr val="055493"/>
                </a:solidFill>
                <a:latin typeface="Arial"/>
                <a:cs typeface="Arial"/>
              </a:rPr>
              <a:t>Duración:</a:t>
            </a:r>
            <a:r>
              <a:rPr sz="2200" b="1" spc="-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200" b="1" spc="18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55493"/>
                </a:solidFill>
                <a:latin typeface="Arial"/>
                <a:cs typeface="Arial"/>
              </a:rPr>
              <a:t>2</a:t>
            </a:r>
            <a:r>
              <a:rPr sz="2200" b="1" spc="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125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200" b="1" spc="-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125" dirty="0">
                <a:solidFill>
                  <a:srgbClr val="055493"/>
                </a:solidFill>
                <a:latin typeface="Arial"/>
                <a:cs typeface="Arial"/>
              </a:rPr>
              <a:t>30</a:t>
            </a:r>
            <a:r>
              <a:rPr sz="2200" b="1" spc="-4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55493"/>
                </a:solidFill>
                <a:latin typeface="Arial"/>
                <a:cs typeface="Arial"/>
              </a:rPr>
              <a:t>días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5080" indent="6985" algn="just">
              <a:lnSpc>
                <a:spcPct val="117000"/>
              </a:lnSpc>
            </a:pPr>
            <a:r>
              <a:rPr sz="2300" spc="90" dirty="0">
                <a:solidFill>
                  <a:srgbClr val="055493"/>
                </a:solidFill>
                <a:latin typeface="Arial"/>
                <a:cs typeface="Arial"/>
              </a:rPr>
              <a:t>Un </a:t>
            </a:r>
            <a:r>
              <a:rPr sz="2300" spc="95" dirty="0">
                <a:solidFill>
                  <a:srgbClr val="055493"/>
                </a:solidFill>
                <a:latin typeface="Arial"/>
                <a:cs typeface="Arial"/>
              </a:rPr>
              <a:t>grupo </a:t>
            </a:r>
            <a:r>
              <a:rPr sz="2300" spc="65" dirty="0">
                <a:solidFill>
                  <a:srgbClr val="055493"/>
                </a:solidFill>
                <a:latin typeface="Arial"/>
                <a:cs typeface="Arial"/>
              </a:rPr>
              <a:t>de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alumnos </a:t>
            </a:r>
            <a:r>
              <a:rPr sz="2300" spc="50" dirty="0">
                <a:solidFill>
                  <a:srgbClr val="055493"/>
                </a:solidFill>
                <a:latin typeface="Arial"/>
                <a:cs typeface="Arial"/>
              </a:rPr>
              <a:t>del </a:t>
            </a:r>
            <a:r>
              <a:rPr sz="2300" spc="100" dirty="0">
                <a:solidFill>
                  <a:srgbClr val="055493"/>
                </a:solidFill>
                <a:latin typeface="Arial"/>
                <a:cs typeface="Arial"/>
              </a:rPr>
              <a:t>centro </a:t>
            </a:r>
            <a:r>
              <a:rPr sz="2300" spc="65" dirty="0">
                <a:solidFill>
                  <a:srgbClr val="055493"/>
                </a:solidFill>
                <a:latin typeface="Arial"/>
                <a:cs typeface="Arial"/>
              </a:rPr>
              <a:t>de </a:t>
            </a:r>
            <a:r>
              <a:rPr sz="2300" spc="55" dirty="0">
                <a:solidFill>
                  <a:srgbClr val="055493"/>
                </a:solidFill>
                <a:latin typeface="Arial"/>
                <a:cs typeface="Arial"/>
              </a:rPr>
              <a:t>envío </a:t>
            </a:r>
            <a:r>
              <a:rPr sz="2300" spc="10" dirty="0">
                <a:solidFill>
                  <a:srgbClr val="055493"/>
                </a:solidFill>
                <a:latin typeface="Arial"/>
                <a:cs typeface="Arial"/>
              </a:rPr>
              <a:t>realiza</a:t>
            </a:r>
            <a:r>
              <a:rPr sz="2300" spc="1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055493"/>
                </a:solidFill>
                <a:latin typeface="Arial"/>
                <a:cs typeface="Arial"/>
              </a:rPr>
              <a:t>una </a:t>
            </a:r>
            <a:r>
              <a:rPr sz="2200" b="1" spc="20" dirty="0">
                <a:solidFill>
                  <a:srgbClr val="055493"/>
                </a:solidFill>
                <a:latin typeface="Arial"/>
                <a:cs typeface="Arial"/>
              </a:rPr>
              <a:t>estancia</a:t>
            </a:r>
            <a:r>
              <a:rPr sz="2200" b="1" spc="25" dirty="0">
                <a:solidFill>
                  <a:srgbClr val="055493"/>
                </a:solidFill>
                <a:latin typeface="Arial"/>
                <a:cs typeface="Arial"/>
              </a:rPr>
              <a:t> de </a:t>
            </a:r>
            <a:r>
              <a:rPr sz="2200" b="1" spc="3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65" dirty="0">
                <a:solidFill>
                  <a:srgbClr val="055493"/>
                </a:solidFill>
                <a:latin typeface="Arial"/>
                <a:cs typeface="Arial"/>
              </a:rPr>
              <a:t>aprendizaje </a:t>
            </a:r>
            <a:r>
              <a:rPr sz="2300" spc="130" dirty="0">
                <a:solidFill>
                  <a:srgbClr val="055493"/>
                </a:solidFill>
                <a:latin typeface="Arial"/>
                <a:cs typeface="Arial"/>
              </a:rPr>
              <a:t>junto </a:t>
            </a:r>
            <a:r>
              <a:rPr sz="2300" spc="55" dirty="0">
                <a:solidFill>
                  <a:srgbClr val="055493"/>
                </a:solidFill>
                <a:latin typeface="Arial"/>
                <a:cs typeface="Arial"/>
              </a:rPr>
              <a:t>con </a:t>
            </a:r>
            <a:r>
              <a:rPr sz="2300" spc="100" dirty="0">
                <a:solidFill>
                  <a:srgbClr val="055493"/>
                </a:solidFill>
                <a:latin typeface="Arial"/>
                <a:cs typeface="Arial"/>
              </a:rPr>
              <a:t>otros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alumnos 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en 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el extranjero </a:t>
            </a:r>
            <a:r>
              <a:rPr sz="2200" b="1" spc="130" dirty="0">
                <a:solidFill>
                  <a:srgbClr val="055493"/>
                </a:solidFill>
                <a:latin typeface="Arial"/>
                <a:cs typeface="Arial"/>
              </a:rPr>
              <a:t>en </a:t>
            </a:r>
            <a:r>
              <a:rPr sz="2200" b="1" spc="125" dirty="0">
                <a:solidFill>
                  <a:srgbClr val="055493"/>
                </a:solidFill>
                <a:latin typeface="Arial"/>
                <a:cs typeface="Arial"/>
              </a:rPr>
              <a:t>un </a:t>
            </a:r>
            <a:r>
              <a:rPr sz="2200" b="1" spc="75" dirty="0">
                <a:solidFill>
                  <a:srgbClr val="055493"/>
                </a:solidFill>
                <a:latin typeface="Arial"/>
                <a:cs typeface="Arial"/>
              </a:rPr>
              <a:t>centro </a:t>
            </a:r>
            <a:r>
              <a:rPr sz="2200" b="1" spc="8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55493"/>
                </a:solidFill>
                <a:latin typeface="Arial"/>
                <a:cs typeface="Arial"/>
              </a:rPr>
              <a:t>educativo</a:t>
            </a:r>
            <a:r>
              <a:rPr sz="2200" b="1" spc="6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spc="6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200" b="1" spc="7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55493"/>
                </a:solidFill>
                <a:latin typeface="Arial"/>
                <a:cs typeface="Arial"/>
              </a:rPr>
              <a:t>acogida</a:t>
            </a:r>
            <a:r>
              <a:rPr sz="2200" b="1" spc="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055493"/>
                </a:solidFill>
                <a:latin typeface="Arial"/>
                <a:cs typeface="Arial"/>
              </a:rPr>
              <a:t>(de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manera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65" dirty="0">
                <a:solidFill>
                  <a:srgbClr val="055493"/>
                </a:solidFill>
                <a:latin typeface="Arial"/>
                <a:cs typeface="Arial"/>
              </a:rPr>
              <a:t>justificada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también</a:t>
            </a:r>
            <a:r>
              <a:rPr sz="2300" spc="1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55493"/>
                </a:solidFill>
                <a:latin typeface="Arial"/>
                <a:cs typeface="Arial"/>
              </a:rPr>
              <a:t>podría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desarrollarse 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en </a:t>
            </a:r>
            <a:r>
              <a:rPr sz="2300" spc="160" dirty="0">
                <a:solidFill>
                  <a:srgbClr val="055493"/>
                </a:solidFill>
                <a:latin typeface="Arial"/>
                <a:cs typeface="Arial"/>
              </a:rPr>
              <a:t>otro </a:t>
            </a:r>
            <a:r>
              <a:rPr sz="2300" spc="50" dirty="0">
                <a:solidFill>
                  <a:srgbClr val="055493"/>
                </a:solidFill>
                <a:latin typeface="Arial"/>
                <a:cs typeface="Arial"/>
              </a:rPr>
              <a:t>lugar del 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mismo </a:t>
            </a:r>
            <a:r>
              <a:rPr sz="2300" spc="-10" dirty="0">
                <a:solidFill>
                  <a:srgbClr val="055493"/>
                </a:solidFill>
                <a:latin typeface="Arial"/>
                <a:cs typeface="Arial"/>
              </a:rPr>
              <a:t>país 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del 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socio </a:t>
            </a:r>
            <a:r>
              <a:rPr sz="2300" spc="65" dirty="0">
                <a:solidFill>
                  <a:srgbClr val="055493"/>
                </a:solidFill>
                <a:latin typeface="Arial"/>
                <a:cs typeface="Arial"/>
              </a:rPr>
              <a:t>de </a:t>
            </a:r>
            <a:r>
              <a:rPr sz="2300" spc="30" dirty="0">
                <a:solidFill>
                  <a:srgbClr val="055493"/>
                </a:solidFill>
                <a:latin typeface="Arial"/>
                <a:cs typeface="Arial"/>
              </a:rPr>
              <a:t>acogida). </a:t>
            </a:r>
            <a:r>
              <a:rPr sz="2300" spc="-70" dirty="0">
                <a:solidFill>
                  <a:srgbClr val="055493"/>
                </a:solidFill>
                <a:latin typeface="Arial"/>
                <a:cs typeface="Arial"/>
              </a:rPr>
              <a:t>En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la </a:t>
            </a:r>
            <a:r>
              <a:rPr sz="2300" spc="-6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actividad 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deben </a:t>
            </a:r>
            <a:r>
              <a:rPr sz="2300" spc="85" dirty="0">
                <a:solidFill>
                  <a:srgbClr val="055493"/>
                </a:solidFill>
                <a:latin typeface="Arial"/>
                <a:cs typeface="Arial"/>
              </a:rPr>
              <a:t>participar </a:t>
            </a:r>
            <a:r>
              <a:rPr sz="2200" b="1" spc="85" dirty="0">
                <a:solidFill>
                  <a:srgbClr val="055493"/>
                </a:solidFill>
                <a:latin typeface="Arial"/>
                <a:cs typeface="Arial"/>
              </a:rPr>
              <a:t>al menos </a:t>
            </a:r>
            <a:r>
              <a:rPr sz="2200" b="1" spc="75" dirty="0">
                <a:solidFill>
                  <a:srgbClr val="055493"/>
                </a:solidFill>
                <a:latin typeface="Arial"/>
                <a:cs typeface="Arial"/>
              </a:rPr>
              <a:t>2 </a:t>
            </a:r>
            <a:r>
              <a:rPr sz="2200" b="1" dirty="0">
                <a:solidFill>
                  <a:srgbClr val="055493"/>
                </a:solidFill>
                <a:latin typeface="Arial"/>
                <a:cs typeface="Arial"/>
              </a:rPr>
              <a:t>países del </a:t>
            </a:r>
            <a:r>
              <a:rPr sz="2200" b="1" spc="45" dirty="0">
                <a:solidFill>
                  <a:srgbClr val="055493"/>
                </a:solidFill>
                <a:latin typeface="Arial"/>
                <a:cs typeface="Arial"/>
              </a:rPr>
              <a:t>programa. 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Durante 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055493"/>
                </a:solidFill>
                <a:latin typeface="Arial"/>
                <a:cs typeface="Arial"/>
              </a:rPr>
              <a:t>toda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055493"/>
                </a:solidFill>
                <a:latin typeface="Arial"/>
                <a:cs typeface="Arial"/>
              </a:rPr>
              <a:t>la</a:t>
            </a:r>
            <a:r>
              <a:rPr sz="2300" spc="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act </a:t>
            </a:r>
            <a:r>
              <a:rPr sz="2300" spc="-15" dirty="0">
                <a:solidFill>
                  <a:srgbClr val="055493"/>
                </a:solidFill>
                <a:latin typeface="Arial"/>
                <a:cs typeface="Arial"/>
              </a:rPr>
              <a:t>ivi </a:t>
            </a:r>
            <a:r>
              <a:rPr sz="2300" spc="20" dirty="0">
                <a:solidFill>
                  <a:srgbClr val="055493"/>
                </a:solidFill>
                <a:latin typeface="Arial"/>
                <a:cs typeface="Arial"/>
              </a:rPr>
              <a:t>dad</a:t>
            </a:r>
            <a:r>
              <a:rPr sz="2300" spc="20" dirty="0">
                <a:solidFill>
                  <a:srgbClr val="2A64A1"/>
                </a:solidFill>
                <a:latin typeface="Arial"/>
                <a:cs typeface="Arial"/>
              </a:rPr>
              <a:t>,</a:t>
            </a:r>
            <a:r>
              <a:rPr sz="2300" spc="25" dirty="0">
                <a:solidFill>
                  <a:srgbClr val="2A64A1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los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alumnos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deben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estar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acompañados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055493"/>
                </a:solidFill>
                <a:latin typeface="Arial"/>
                <a:cs typeface="Arial"/>
              </a:rPr>
              <a:t>por 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55" dirty="0">
                <a:solidFill>
                  <a:srgbClr val="055493"/>
                </a:solidFill>
                <a:latin typeface="Arial"/>
                <a:cs typeface="Arial"/>
              </a:rPr>
              <a:t>profesores</a:t>
            </a:r>
            <a:r>
              <a:rPr sz="2300" spc="12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u</a:t>
            </a:r>
            <a:r>
              <a:rPr sz="2300" spc="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otras</a:t>
            </a:r>
            <a:r>
              <a:rPr sz="2300" spc="25" dirty="0">
                <a:solidFill>
                  <a:srgbClr val="055493"/>
                </a:solidFill>
                <a:latin typeface="Arial"/>
                <a:cs typeface="Arial"/>
              </a:rPr>
              <a:t> personas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autorizadas</a:t>
            </a:r>
            <a:r>
              <a:rPr sz="2300" spc="204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del</a:t>
            </a:r>
            <a:r>
              <a:rPr sz="2300" spc="-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055493"/>
                </a:solidFill>
                <a:latin typeface="Arial"/>
                <a:cs typeface="Arial"/>
              </a:rPr>
              <a:t>centro</a:t>
            </a:r>
            <a:r>
              <a:rPr sz="2300" spc="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300" spc="-7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50" dirty="0">
                <a:solidFill>
                  <a:srgbClr val="055493"/>
                </a:solidFill>
                <a:latin typeface="Arial"/>
                <a:cs typeface="Arial"/>
              </a:rPr>
              <a:t>envío</a:t>
            </a:r>
            <a:r>
              <a:rPr sz="2300" spc="50" dirty="0">
                <a:solidFill>
                  <a:srgbClr val="2A64A1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812" cy="68130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860" y="202650"/>
            <a:ext cx="1725682" cy="4496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4628" y="281344"/>
            <a:ext cx="728372" cy="3485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2030" y="3417901"/>
            <a:ext cx="862841" cy="116918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13624" y="135197"/>
            <a:ext cx="0" cy="607695"/>
          </a:xfrm>
          <a:custGeom>
            <a:avLst/>
            <a:gdLst/>
            <a:ahLst/>
            <a:cxnLst/>
            <a:rect l="l" t="t" r="r" b="b"/>
            <a:pathLst>
              <a:path h="607695">
                <a:moveTo>
                  <a:pt x="0" y="607075"/>
                </a:moveTo>
                <a:lnTo>
                  <a:pt x="0" y="0"/>
                </a:lnTo>
              </a:path>
            </a:pathLst>
          </a:custGeom>
          <a:ln w="336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5116" y="1281895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621"/>
                </a:moveTo>
                <a:lnTo>
                  <a:pt x="0" y="0"/>
                </a:lnTo>
              </a:path>
            </a:pathLst>
          </a:custGeom>
          <a:ln w="3175">
            <a:solidFill>
              <a:srgbClr val="E2CA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91212" y="140818"/>
            <a:ext cx="1905000" cy="601980"/>
            <a:chOff x="1591212" y="140818"/>
            <a:chExt cx="1905000" cy="601980"/>
          </a:xfrm>
        </p:grpSpPr>
        <p:sp>
          <p:nvSpPr>
            <p:cNvPr id="9" name="object 9"/>
            <p:cNvSpPr/>
            <p:nvPr/>
          </p:nvSpPr>
          <p:spPr>
            <a:xfrm>
              <a:off x="1591212" y="157681"/>
              <a:ext cx="1905000" cy="584835"/>
            </a:xfrm>
            <a:custGeom>
              <a:avLst/>
              <a:gdLst/>
              <a:ahLst/>
              <a:cxnLst/>
              <a:rect l="l" t="t" r="r" b="b"/>
              <a:pathLst>
                <a:path w="1905000" h="584835">
                  <a:moveTo>
                    <a:pt x="1871357" y="584590"/>
                  </a:moveTo>
                  <a:lnTo>
                    <a:pt x="1871357" y="44968"/>
                  </a:lnTo>
                </a:path>
                <a:path w="1905000" h="584835">
                  <a:moveTo>
                    <a:pt x="0" y="0"/>
                  </a:moveTo>
                  <a:lnTo>
                    <a:pt x="1904973" y="0"/>
                  </a:lnTo>
                </a:path>
              </a:pathLst>
            </a:custGeom>
            <a:ln w="33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212" y="708545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4973" y="0"/>
                  </a:lnTo>
                </a:path>
              </a:pathLst>
            </a:custGeom>
            <a:ln w="44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129088" y="1877727"/>
            <a:ext cx="1098550" cy="0"/>
          </a:xfrm>
          <a:custGeom>
            <a:avLst/>
            <a:gdLst/>
            <a:ahLst/>
            <a:cxnLst/>
            <a:rect l="l" t="t" r="r" b="b"/>
            <a:pathLst>
              <a:path w="1098550">
                <a:moveTo>
                  <a:pt x="0" y="0"/>
                </a:moveTo>
                <a:lnTo>
                  <a:pt x="1098160" y="0"/>
                </a:lnTo>
              </a:path>
            </a:pathLst>
          </a:custGeom>
          <a:ln w="337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8791" y="2990113"/>
            <a:ext cx="1524000" cy="802005"/>
          </a:xfrm>
          <a:custGeom>
            <a:avLst/>
            <a:gdLst/>
            <a:ahLst/>
            <a:cxnLst/>
            <a:rect l="l" t="t" r="r" b="b"/>
            <a:pathLst>
              <a:path w="1524000" h="802004">
                <a:moveTo>
                  <a:pt x="78447" y="0"/>
                </a:moveTo>
                <a:lnTo>
                  <a:pt x="0" y="0"/>
                </a:lnTo>
                <a:lnTo>
                  <a:pt x="0" y="35382"/>
                </a:lnTo>
                <a:lnTo>
                  <a:pt x="0" y="801471"/>
                </a:lnTo>
                <a:lnTo>
                  <a:pt x="78447" y="801471"/>
                </a:lnTo>
                <a:lnTo>
                  <a:pt x="78447" y="35382"/>
                </a:lnTo>
                <a:lnTo>
                  <a:pt x="78447" y="0"/>
                </a:lnTo>
                <a:close/>
              </a:path>
              <a:path w="1524000" h="802004">
                <a:moveTo>
                  <a:pt x="1523987" y="35382"/>
                </a:moveTo>
                <a:lnTo>
                  <a:pt x="1445539" y="35382"/>
                </a:lnTo>
                <a:lnTo>
                  <a:pt x="1445539" y="801471"/>
                </a:lnTo>
                <a:lnTo>
                  <a:pt x="1523987" y="801471"/>
                </a:lnTo>
                <a:lnTo>
                  <a:pt x="1523987" y="35382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56101" y="3000953"/>
            <a:ext cx="1619885" cy="7404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57960" algn="l"/>
              </a:tabLst>
            </a:pPr>
            <a:r>
              <a:rPr sz="4650" spc="5" dirty="0">
                <a:solidFill>
                  <a:srgbClr val="FDFDFD"/>
                </a:solidFill>
                <a:latin typeface="Times New Roman"/>
                <a:cs typeface="Times New Roman"/>
              </a:rPr>
              <a:t>.	.</a:t>
            </a:r>
            <a:endParaRPr sz="4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94631" y="3329508"/>
            <a:ext cx="100965" cy="362585"/>
          </a:xfrm>
          <a:custGeom>
            <a:avLst/>
            <a:gdLst/>
            <a:ahLst/>
            <a:cxnLst/>
            <a:rect l="l" t="t" r="r" b="b"/>
            <a:pathLst>
              <a:path w="100964" h="362585">
                <a:moveTo>
                  <a:pt x="100851" y="361956"/>
                </a:moveTo>
                <a:lnTo>
                  <a:pt x="0" y="361956"/>
                </a:lnTo>
                <a:lnTo>
                  <a:pt x="0" y="0"/>
                </a:lnTo>
                <a:lnTo>
                  <a:pt x="100851" y="0"/>
                </a:lnTo>
                <a:lnTo>
                  <a:pt x="100851" y="361956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4632" y="3369421"/>
            <a:ext cx="6731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100" dirty="0">
                <a:solidFill>
                  <a:srgbClr val="FDFDFD"/>
                </a:solidFill>
                <a:latin typeface="Times New Roman"/>
                <a:cs typeface="Times New Roman"/>
              </a:rPr>
              <a:t>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69585" y="3479529"/>
            <a:ext cx="1995170" cy="524510"/>
          </a:xfrm>
          <a:custGeom>
            <a:avLst/>
            <a:gdLst/>
            <a:ahLst/>
            <a:cxnLst/>
            <a:rect l="l" t="t" r="r" b="b"/>
            <a:pathLst>
              <a:path w="1995170" h="524510">
                <a:moveTo>
                  <a:pt x="1994619" y="524020"/>
                </a:moveTo>
                <a:lnTo>
                  <a:pt x="0" y="524020"/>
                </a:lnTo>
                <a:lnTo>
                  <a:pt x="0" y="0"/>
                </a:lnTo>
                <a:lnTo>
                  <a:pt x="1994619" y="0"/>
                </a:lnTo>
                <a:lnTo>
                  <a:pt x="1994619" y="524020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56885" y="3482023"/>
            <a:ext cx="2049145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-50" dirty="0">
                <a:solidFill>
                  <a:srgbClr val="FDFDFD"/>
                </a:solidFill>
                <a:latin typeface="Arial"/>
                <a:cs typeface="Arial"/>
              </a:rPr>
              <a:t>1nnovac1on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0060" y="221645"/>
            <a:ext cx="238760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96950" algn="l"/>
              </a:tabLst>
            </a:pPr>
            <a:r>
              <a:rPr sz="2650" spc="-25" dirty="0">
                <a:solidFill>
                  <a:srgbClr val="085293"/>
                </a:solidFill>
                <a:latin typeface="Times New Roman"/>
                <a:cs typeface="Times New Roman"/>
              </a:rPr>
              <a:t>-	</a:t>
            </a:r>
            <a:r>
              <a:rPr sz="2650" spc="-265" dirty="0">
                <a:solidFill>
                  <a:srgbClr val="085293"/>
                </a:solidFill>
                <a:latin typeface="Times New Roman"/>
                <a:cs typeface="Times New Roman"/>
              </a:rPr>
              <a:t>E</a:t>
            </a:r>
            <a:r>
              <a:rPr sz="2650" spc="-20" dirty="0">
                <a:solidFill>
                  <a:srgbClr val="085293"/>
                </a:solidFill>
                <a:latin typeface="Times New Roman"/>
                <a:cs typeface="Times New Roman"/>
              </a:rPr>
              <a:t>ra</a:t>
            </a:r>
            <a:r>
              <a:rPr sz="2650" spc="195" dirty="0">
                <a:solidFill>
                  <a:srgbClr val="085293"/>
                </a:solidFill>
                <a:latin typeface="Times New Roman"/>
                <a:cs typeface="Times New Roman"/>
              </a:rPr>
              <a:t>s</a:t>
            </a:r>
            <a:r>
              <a:rPr sz="2650" spc="-100" dirty="0">
                <a:solidFill>
                  <a:srgbClr val="085293"/>
                </a:solidFill>
                <a:latin typeface="Times New Roman"/>
                <a:cs typeface="Times New Roman"/>
              </a:rPr>
              <a:t>mu</a:t>
            </a:r>
            <a:r>
              <a:rPr sz="2650" spc="-60" dirty="0">
                <a:solidFill>
                  <a:srgbClr val="085293"/>
                </a:solidFill>
                <a:latin typeface="Times New Roman"/>
                <a:cs typeface="Times New Roman"/>
              </a:rPr>
              <a:t>s</a:t>
            </a:r>
            <a:r>
              <a:rPr sz="2650" spc="-180" dirty="0">
                <a:solidFill>
                  <a:srgbClr val="085293"/>
                </a:solidFill>
                <a:latin typeface="Times New Roman"/>
                <a:cs typeface="Times New Roman"/>
              </a:rPr>
              <a:t> </a:t>
            </a:r>
            <a:r>
              <a:rPr sz="2650" spc="80" dirty="0">
                <a:solidFill>
                  <a:srgbClr val="2D5E9E"/>
                </a:solidFill>
                <a:latin typeface="Times New Roman"/>
                <a:cs typeface="Times New Roman"/>
              </a:rPr>
              <a:t>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15154" y="580613"/>
            <a:ext cx="2090420" cy="163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65" dirty="0">
                <a:solidFill>
                  <a:srgbClr val="085293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466BA5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2D5E9E"/>
                </a:solidFill>
                <a:latin typeface="Arial"/>
                <a:cs typeface="Arial"/>
              </a:rPr>
              <a:t>ti</a:t>
            </a:r>
            <a:r>
              <a:rPr sz="900" spc="-14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2D5E9E"/>
                </a:solidFill>
                <a:latin typeface="Arial"/>
                <a:cs typeface="Arial"/>
              </a:rPr>
              <a:t>q</a:t>
            </a:r>
            <a:r>
              <a:rPr sz="900" spc="50" dirty="0">
                <a:solidFill>
                  <a:srgbClr val="466BA5"/>
                </a:solidFill>
                <a:latin typeface="Arial"/>
                <a:cs typeface="Arial"/>
              </a:rPr>
              <a:t>u</a:t>
            </a:r>
            <a:r>
              <a:rPr sz="900" spc="-65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607EAE"/>
                </a:solidFill>
                <a:latin typeface="Arial"/>
                <a:cs typeface="Arial"/>
              </a:rPr>
              <a:t>cl</a:t>
            </a:r>
            <a:r>
              <a:rPr sz="900" dirty="0">
                <a:solidFill>
                  <a:srgbClr val="466BA5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2D5E9E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2D5E9E"/>
                </a:solidFill>
                <a:latin typeface="Arial"/>
                <a:cs typeface="Arial"/>
              </a:rPr>
              <a:t>d</a:t>
            </a:r>
            <a:r>
              <a:rPr sz="900" spc="-16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466BA5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466BA5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466BA5"/>
                </a:solidFill>
                <a:latin typeface="Arial"/>
                <a:cs typeface="Arial"/>
              </a:rPr>
              <a:t>v</a:t>
            </a:r>
            <a:r>
              <a:rPr sz="900" spc="90" dirty="0">
                <a:solidFill>
                  <a:srgbClr val="2D5E9E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607EAE"/>
                </a:solidFill>
                <a:latin typeface="Arial"/>
                <a:cs typeface="Arial"/>
              </a:rPr>
              <a:t>d</a:t>
            </a:r>
            <a:r>
              <a:rPr sz="900" spc="30" dirty="0">
                <a:solidFill>
                  <a:srgbClr val="2D5E9E"/>
                </a:solidFill>
                <a:latin typeface="Arial"/>
                <a:cs typeface="Arial"/>
              </a:rPr>
              <a:t>a</a:t>
            </a:r>
            <a:r>
              <a:rPr sz="900" spc="25" dirty="0">
                <a:solidFill>
                  <a:srgbClr val="466BA5"/>
                </a:solidFill>
                <a:latin typeface="Arial"/>
                <a:cs typeface="Arial"/>
              </a:rPr>
              <a:t>s.</a:t>
            </a:r>
            <a:r>
              <a:rPr sz="900" spc="-135" dirty="0">
                <a:solidFill>
                  <a:srgbClr val="466BA5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466BA5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b</a:t>
            </a:r>
            <a:r>
              <a:rPr sz="900" spc="-14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00" spc="50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466BA5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607EAE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d</a:t>
            </a:r>
            <a:r>
              <a:rPr sz="900" spc="-140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07EAE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607E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07EAE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607EA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607EAE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2D5E9E"/>
                </a:solidFill>
                <a:latin typeface="Arial"/>
                <a:cs typeface="Arial"/>
              </a:rPr>
              <a:t>t</a:t>
            </a:r>
            <a:r>
              <a:rPr sz="900" spc="-350" dirty="0">
                <a:solidFill>
                  <a:srgbClr val="466BA5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00" spc="-155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66BA5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67773" y="531898"/>
            <a:ext cx="522605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spc="-10" dirty="0">
                <a:solidFill>
                  <a:srgbClr val="607EAE"/>
                </a:solidFill>
              </a:rPr>
              <a:t>+</a:t>
            </a:r>
            <a:endParaRPr sz="6950"/>
          </a:p>
        </p:txBody>
      </p:sp>
      <p:sp>
        <p:nvSpPr>
          <p:cNvPr id="21" name="object 21"/>
          <p:cNvSpPr txBox="1"/>
          <p:nvPr/>
        </p:nvSpPr>
        <p:spPr>
          <a:xfrm>
            <a:off x="2196859" y="1265604"/>
            <a:ext cx="95631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5" dirty="0">
                <a:solidFill>
                  <a:srgbClr val="239AE6"/>
                </a:solidFill>
                <a:latin typeface="Arial"/>
                <a:cs typeface="Arial"/>
              </a:rPr>
              <a:t>::</a:t>
            </a:r>
            <a:r>
              <a:rPr sz="2750" dirty="0">
                <a:solidFill>
                  <a:srgbClr val="239AE6"/>
                </a:solidFill>
                <a:latin typeface="Arial"/>
                <a:cs typeface="Arial"/>
              </a:rPr>
              <a:t>:</a:t>
            </a:r>
            <a:r>
              <a:rPr sz="2750" spc="-505" dirty="0">
                <a:solidFill>
                  <a:srgbClr val="239AE6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239AE6"/>
                </a:solidFill>
                <a:latin typeface="Arial"/>
                <a:cs typeface="Arial"/>
              </a:rPr>
              <a:t>:</a:t>
            </a:r>
            <a:r>
              <a:rPr sz="2750" dirty="0">
                <a:solidFill>
                  <a:srgbClr val="239AE6"/>
                </a:solidFill>
                <a:latin typeface="Arial"/>
                <a:cs typeface="Arial"/>
              </a:rPr>
              <a:t>:</a:t>
            </a:r>
            <a:r>
              <a:rPr sz="2750" spc="170" dirty="0">
                <a:solidFill>
                  <a:srgbClr val="239AE6"/>
                </a:solidFill>
                <a:latin typeface="Arial"/>
                <a:cs typeface="Arial"/>
              </a:rPr>
              <a:t> </a:t>
            </a:r>
            <a:r>
              <a:rPr sz="2750" spc="-5" dirty="0">
                <a:solidFill>
                  <a:srgbClr val="239AE6"/>
                </a:solidFill>
                <a:latin typeface="Arial"/>
                <a:cs typeface="Arial"/>
              </a:rPr>
              <a:t>:::</a:t>
            </a:r>
            <a:endParaRPr sz="2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8480" y="1265604"/>
            <a:ext cx="5627370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i="1" spc="150" dirty="0">
                <a:solidFill>
                  <a:srgbClr val="085293"/>
                </a:solidFill>
                <a:latin typeface="Arial"/>
                <a:cs typeface="Arial"/>
              </a:rPr>
              <a:t>¿Porqué</a:t>
            </a:r>
            <a:r>
              <a:rPr sz="2750" i="1" spc="110" dirty="0">
                <a:solidFill>
                  <a:srgbClr val="085293"/>
                </a:solidFill>
                <a:latin typeface="Arial"/>
                <a:cs typeface="Arial"/>
              </a:rPr>
              <a:t> participar</a:t>
            </a:r>
            <a:r>
              <a:rPr sz="2750" i="1" spc="165" dirty="0">
                <a:solidFill>
                  <a:srgbClr val="085293"/>
                </a:solidFill>
                <a:latin typeface="Arial"/>
                <a:cs typeface="Arial"/>
              </a:rPr>
              <a:t> </a:t>
            </a:r>
            <a:r>
              <a:rPr sz="2750" i="1" spc="95" dirty="0">
                <a:solidFill>
                  <a:srgbClr val="085293"/>
                </a:solidFill>
                <a:latin typeface="Arial"/>
                <a:cs typeface="Arial"/>
              </a:rPr>
              <a:t>en</a:t>
            </a:r>
            <a:r>
              <a:rPr sz="2750" i="1" spc="-25" dirty="0">
                <a:solidFill>
                  <a:srgbClr val="085293"/>
                </a:solidFill>
                <a:latin typeface="Arial"/>
                <a:cs typeface="Arial"/>
              </a:rPr>
              <a:t> </a:t>
            </a:r>
            <a:r>
              <a:rPr sz="2750" i="1" spc="15" dirty="0">
                <a:solidFill>
                  <a:srgbClr val="085293"/>
                </a:solidFill>
                <a:latin typeface="Arial"/>
                <a:cs typeface="Arial"/>
              </a:rPr>
              <a:t>Erasmus+?</a:t>
            </a:r>
            <a:endParaRPr sz="2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7356" y="1623010"/>
            <a:ext cx="901065" cy="19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0875" algn="l"/>
              </a:tabLst>
            </a:pPr>
            <a:r>
              <a:rPr sz="1100" b="1" dirty="0">
                <a:solidFill>
                  <a:srgbClr val="239AE6"/>
                </a:solidFill>
                <a:latin typeface="Arial"/>
                <a:cs typeface="Arial"/>
              </a:rPr>
              <a:t>11</a:t>
            </a:r>
            <a:r>
              <a:rPr sz="1100" b="1" spc="5" dirty="0">
                <a:solidFill>
                  <a:srgbClr val="239AE6"/>
                </a:solidFill>
                <a:latin typeface="Arial"/>
                <a:cs typeface="Arial"/>
              </a:rPr>
              <a:t>1</a:t>
            </a:r>
            <a:r>
              <a:rPr sz="1100" b="1" dirty="0">
                <a:solidFill>
                  <a:srgbClr val="239AE6"/>
                </a:solidFill>
                <a:latin typeface="Arial"/>
                <a:cs typeface="Arial"/>
              </a:rPr>
              <a:t>	111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85666" y="2501464"/>
            <a:ext cx="3731895" cy="524510"/>
          </a:xfrm>
          <a:custGeom>
            <a:avLst/>
            <a:gdLst/>
            <a:ahLst/>
            <a:cxnLst/>
            <a:rect l="l" t="t" r="r" b="b"/>
            <a:pathLst>
              <a:path w="3731895" h="524510">
                <a:moveTo>
                  <a:pt x="3731506" y="524020"/>
                </a:moveTo>
                <a:lnTo>
                  <a:pt x="0" y="524020"/>
                </a:lnTo>
                <a:lnTo>
                  <a:pt x="0" y="0"/>
                </a:lnTo>
                <a:lnTo>
                  <a:pt x="3731506" y="0"/>
                </a:lnTo>
                <a:lnTo>
                  <a:pt x="3731506" y="524020"/>
                </a:lnTo>
                <a:close/>
              </a:path>
            </a:pathLst>
          </a:custGeom>
          <a:solidFill>
            <a:srgbClr val="368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72966" y="2503957"/>
            <a:ext cx="3823970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170" dirty="0">
                <a:solidFill>
                  <a:srgbClr val="FDFDFD"/>
                </a:solidFill>
                <a:latin typeface="Arial"/>
                <a:cs typeface="Arial"/>
              </a:rPr>
              <a:t>internacionalización</a:t>
            </a:r>
            <a:endParaRPr sz="3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59595" y="4790731"/>
            <a:ext cx="7221220" cy="1054100"/>
          </a:xfrm>
          <a:custGeom>
            <a:avLst/>
            <a:gdLst/>
            <a:ahLst/>
            <a:cxnLst/>
            <a:rect l="l" t="t" r="r" b="b"/>
            <a:pathLst>
              <a:path w="7221220" h="1054100">
                <a:moveTo>
                  <a:pt x="7220801" y="494652"/>
                </a:moveTo>
                <a:lnTo>
                  <a:pt x="1400708" y="494652"/>
                </a:lnTo>
                <a:lnTo>
                  <a:pt x="1400708" y="0"/>
                </a:lnTo>
                <a:lnTo>
                  <a:pt x="0" y="0"/>
                </a:lnTo>
                <a:lnTo>
                  <a:pt x="0" y="558952"/>
                </a:lnTo>
                <a:lnTo>
                  <a:pt x="3670" y="558952"/>
                </a:lnTo>
                <a:lnTo>
                  <a:pt x="3670" y="1053604"/>
                </a:lnTo>
                <a:lnTo>
                  <a:pt x="7220801" y="1053604"/>
                </a:lnTo>
                <a:lnTo>
                  <a:pt x="7220801" y="494652"/>
                </a:lnTo>
                <a:close/>
              </a:path>
            </a:pathLst>
          </a:custGeom>
          <a:solidFill>
            <a:srgbClr val="B16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6898" y="4794231"/>
            <a:ext cx="7262495" cy="1012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110" dirty="0">
                <a:solidFill>
                  <a:srgbClr val="FDFDFD"/>
                </a:solidFill>
                <a:latin typeface="Arial"/>
                <a:cs typeface="Arial"/>
              </a:rPr>
              <a:t>Mejora,</a:t>
            </a:r>
            <a:endParaRPr sz="32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55"/>
              </a:spcBef>
            </a:pPr>
            <a:r>
              <a:rPr sz="3200" spc="114" dirty="0">
                <a:solidFill>
                  <a:srgbClr val="FDFDFD"/>
                </a:solidFill>
                <a:latin typeface="Arial"/>
                <a:cs typeface="Arial"/>
              </a:rPr>
              <a:t>palanca</a:t>
            </a:r>
            <a:r>
              <a:rPr sz="3200" spc="3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DFDFD"/>
                </a:solidFill>
                <a:latin typeface="Arial"/>
                <a:cs typeface="Arial"/>
              </a:rPr>
              <a:t>de</a:t>
            </a:r>
            <a:r>
              <a:rPr sz="3200" spc="-5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85" dirty="0">
                <a:solidFill>
                  <a:srgbClr val="FDFDFD"/>
                </a:solidFill>
                <a:latin typeface="Arial"/>
                <a:cs typeface="Arial"/>
              </a:rPr>
              <a:t>transformación</a:t>
            </a:r>
            <a:r>
              <a:rPr sz="3200" spc="-22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20" dirty="0">
                <a:solidFill>
                  <a:srgbClr val="FDFDFD"/>
                </a:solidFill>
                <a:latin typeface="Arial"/>
                <a:cs typeface="Arial"/>
              </a:rPr>
              <a:t>educativa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8669" cy="68164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436" y="208059"/>
            <a:ext cx="869368" cy="4156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8451" y="706804"/>
            <a:ext cx="476082" cy="37405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76640" y="104154"/>
            <a:ext cx="0" cy="623570"/>
          </a:xfrm>
          <a:custGeom>
            <a:avLst/>
            <a:gdLst/>
            <a:ahLst/>
            <a:cxnLst/>
            <a:rect l="l" t="t" r="r" b="b"/>
            <a:pathLst>
              <a:path h="623570">
                <a:moveTo>
                  <a:pt x="0" y="623431"/>
                </a:moveTo>
                <a:lnTo>
                  <a:pt x="0" y="0"/>
                </a:lnTo>
              </a:path>
            </a:pathLst>
          </a:custGeom>
          <a:ln w="31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9852" y="1330235"/>
            <a:ext cx="0" cy="1454785"/>
          </a:xfrm>
          <a:custGeom>
            <a:avLst/>
            <a:gdLst/>
            <a:ahLst/>
            <a:cxnLst/>
            <a:rect l="l" t="t" r="r" b="b"/>
            <a:pathLst>
              <a:path h="1454785">
                <a:moveTo>
                  <a:pt x="0" y="1454672"/>
                </a:moveTo>
                <a:lnTo>
                  <a:pt x="0" y="0"/>
                </a:lnTo>
              </a:path>
            </a:pathLst>
          </a:custGeom>
          <a:ln w="827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1040" y="1330235"/>
            <a:ext cx="0" cy="1454785"/>
          </a:xfrm>
          <a:custGeom>
            <a:avLst/>
            <a:gdLst/>
            <a:ahLst/>
            <a:cxnLst/>
            <a:rect l="l" t="t" r="r" b="b"/>
            <a:pathLst>
              <a:path h="1454785">
                <a:moveTo>
                  <a:pt x="0" y="1454672"/>
                </a:moveTo>
                <a:lnTo>
                  <a:pt x="0" y="0"/>
                </a:lnTo>
              </a:path>
            </a:pathLst>
          </a:custGeom>
          <a:ln w="72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5940" y="124935"/>
            <a:ext cx="1904364" cy="0"/>
          </a:xfrm>
          <a:custGeom>
            <a:avLst/>
            <a:gdLst/>
            <a:ahLst/>
            <a:cxnLst/>
            <a:rect l="l" t="t" r="r" b="b"/>
            <a:pathLst>
              <a:path w="1904364">
                <a:moveTo>
                  <a:pt x="0" y="0"/>
                </a:moveTo>
                <a:lnTo>
                  <a:pt x="1904331" y="0"/>
                </a:lnTo>
              </a:path>
            </a:pathLst>
          </a:custGeom>
          <a:ln w="20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5940" y="696413"/>
            <a:ext cx="1904364" cy="0"/>
          </a:xfrm>
          <a:custGeom>
            <a:avLst/>
            <a:gdLst/>
            <a:ahLst/>
            <a:cxnLst/>
            <a:rect l="l" t="t" r="r" b="b"/>
            <a:pathLst>
              <a:path w="1904364">
                <a:moveTo>
                  <a:pt x="0" y="0"/>
                </a:moveTo>
                <a:lnTo>
                  <a:pt x="1904331" y="0"/>
                </a:lnTo>
              </a:path>
            </a:pathLst>
          </a:custGeom>
          <a:ln w="311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06791" y="253012"/>
            <a:ext cx="415925" cy="2184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spc="-125" dirty="0">
                <a:solidFill>
                  <a:srgbClr val="7E691F"/>
                </a:solidFill>
                <a:latin typeface="Times New Roman"/>
                <a:cs typeface="Times New Roman"/>
              </a:rPr>
              <a:t>•w•''"'°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2040" y="143839"/>
            <a:ext cx="85915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spc="-295" dirty="0">
                <a:solidFill>
                  <a:srgbClr val="3A5079"/>
                </a:solidFill>
                <a:latin typeface="Arial"/>
                <a:cs typeface="Arial"/>
              </a:rPr>
              <a:t>s</a:t>
            </a:r>
            <a:r>
              <a:rPr sz="2100" u="sng" spc="-295" dirty="0">
                <a:solidFill>
                  <a:srgbClr val="3A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ep1</a:t>
            </a:r>
            <a:r>
              <a:rPr sz="2100" u="sng" spc="-295" dirty="0">
                <a:solidFill>
                  <a:srgbClr val="5487B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100" u="sng" spc="-29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00" u="sng" spc="-295" dirty="0">
                <a:solidFill>
                  <a:srgbClr val="3A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100" u="sng" spc="-29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00" u="sng" spc="-295" dirty="0">
                <a:solidFill>
                  <a:srgbClr val="5487B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100" u="sng" spc="-295" dirty="0">
                <a:solidFill>
                  <a:srgbClr val="77AAC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00" spc="-295" dirty="0">
                <a:solidFill>
                  <a:srgbClr val="5487B8"/>
                </a:solidFill>
                <a:latin typeface="Arial"/>
                <a:cs typeface="Arial"/>
              </a:rPr>
              <a:t>.: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9711" y="388450"/>
            <a:ext cx="66738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35" dirty="0">
                <a:solidFill>
                  <a:srgbClr val="7E691F"/>
                </a:solidFill>
                <a:latin typeface="Times New Roman"/>
                <a:cs typeface="Times New Roman"/>
              </a:rPr>
              <a:t>Of</a:t>
            </a:r>
            <a:r>
              <a:rPr sz="600" spc="-5" dirty="0">
                <a:solidFill>
                  <a:srgbClr val="7E691F"/>
                </a:solidFill>
                <a:latin typeface="Times New Roman"/>
                <a:cs typeface="Times New Roman"/>
              </a:rPr>
              <a:t> </a:t>
            </a:r>
            <a:r>
              <a:rPr sz="550" spc="40" dirty="0">
                <a:solidFill>
                  <a:srgbClr val="7E691F"/>
                </a:solidFill>
                <a:latin typeface="Arial"/>
                <a:cs typeface="Arial"/>
              </a:rPr>
              <a:t>UNY14Uo,.otS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28215" y="229634"/>
            <a:ext cx="473709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160" dirty="0">
                <a:solidFill>
                  <a:srgbClr val="CACACC"/>
                </a:solidFill>
              </a:rPr>
              <a:t>---</a:t>
            </a:r>
            <a:endParaRPr sz="3050"/>
          </a:p>
        </p:txBody>
      </p:sp>
      <p:sp>
        <p:nvSpPr>
          <p:cNvPr id="14" name="object 14"/>
          <p:cNvSpPr/>
          <p:nvPr/>
        </p:nvSpPr>
        <p:spPr>
          <a:xfrm>
            <a:off x="3686002" y="599261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499" y="0"/>
                </a:lnTo>
              </a:path>
            </a:pathLst>
          </a:custGeom>
          <a:ln w="6447">
            <a:solidFill>
              <a:srgbClr val="C9C9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77118" y="466667"/>
            <a:ext cx="61214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85" dirty="0">
                <a:solidFill>
                  <a:srgbClr val="CACACC"/>
                </a:solidFill>
                <a:latin typeface="Arial"/>
                <a:cs typeface="Arial"/>
              </a:rPr>
              <a:t>,,.,.,"'&lt;.·..</a:t>
            </a:r>
            <a:r>
              <a:rPr sz="800" spc="-80" dirty="0">
                <a:solidFill>
                  <a:srgbClr val="CACAC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AA5A3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CACACC"/>
                </a:solidFill>
                <a:latin typeface="Arial"/>
                <a:cs typeface="Arial"/>
              </a:rPr>
              <a:t>........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32835" y="201853"/>
            <a:ext cx="212471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530" dirty="0">
                <a:solidFill>
                  <a:srgbClr val="055493"/>
                </a:solidFill>
                <a:latin typeface="Times New Roman"/>
                <a:cs typeface="Times New Roman"/>
              </a:rPr>
              <a:t>-Erasmus+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44438" y="555276"/>
            <a:ext cx="21348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10" dirty="0">
                <a:solidFill>
                  <a:srgbClr val="4275AF"/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rgbClr val="2864A5"/>
                </a:solidFill>
                <a:latin typeface="Times New Roman"/>
                <a:cs typeface="Times New Roman"/>
              </a:rPr>
              <a:t>n</a:t>
            </a:r>
            <a:r>
              <a:rPr sz="1000" spc="40" dirty="0">
                <a:solidFill>
                  <a:srgbClr val="2864A5"/>
                </a:solidFill>
                <a:latin typeface="Times New Roman"/>
                <a:cs typeface="Times New Roman"/>
              </a:rPr>
              <a:t>r</a:t>
            </a:r>
            <a:r>
              <a:rPr sz="1000" spc="-10" dirty="0">
                <a:solidFill>
                  <a:srgbClr val="5487B8"/>
                </a:solidFill>
                <a:latin typeface="Times New Roman"/>
                <a:cs typeface="Times New Roman"/>
              </a:rPr>
              <a:t>iq</a:t>
            </a:r>
            <a:r>
              <a:rPr sz="1000" spc="-95" dirty="0">
                <a:solidFill>
                  <a:srgbClr val="5487B8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5487B8"/>
                </a:solidFill>
                <a:latin typeface="Times New Roman"/>
                <a:cs typeface="Times New Roman"/>
              </a:rPr>
              <a:t>u</a:t>
            </a:r>
            <a:r>
              <a:rPr sz="1000" spc="20" dirty="0">
                <a:solidFill>
                  <a:srgbClr val="5487B8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5487B8"/>
                </a:solidFill>
                <a:latin typeface="Times New Roman"/>
                <a:cs typeface="Times New Roman"/>
              </a:rPr>
              <a:t>cien</a:t>
            </a:r>
            <a:r>
              <a:rPr sz="1000" spc="60" dirty="0">
                <a:solidFill>
                  <a:srgbClr val="2864A5"/>
                </a:solidFill>
                <a:latin typeface="Times New Roman"/>
                <a:cs typeface="Times New Roman"/>
              </a:rPr>
              <a:t>d</a:t>
            </a:r>
            <a:r>
              <a:rPr sz="1000" spc="40" dirty="0">
                <a:solidFill>
                  <a:srgbClr val="4275AF"/>
                </a:solidFill>
                <a:latin typeface="Times New Roman"/>
                <a:cs typeface="Times New Roman"/>
              </a:rPr>
              <a:t>o</a:t>
            </a:r>
            <a:r>
              <a:rPr sz="1000" spc="-35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4275AF"/>
                </a:solidFill>
                <a:latin typeface="Times New Roman"/>
                <a:cs typeface="Times New Roman"/>
              </a:rPr>
              <a:t>vidas,</a:t>
            </a:r>
            <a:r>
              <a:rPr sz="1000" spc="-135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5487B8"/>
                </a:solidFill>
                <a:latin typeface="Times New Roman"/>
                <a:cs typeface="Times New Roman"/>
              </a:rPr>
              <a:t>abriend</a:t>
            </a:r>
            <a:r>
              <a:rPr sz="1000" spc="55" dirty="0">
                <a:solidFill>
                  <a:srgbClr val="5487B8"/>
                </a:solidFill>
                <a:latin typeface="Times New Roman"/>
                <a:cs typeface="Times New Roman"/>
              </a:rPr>
              <a:t>o</a:t>
            </a:r>
            <a:r>
              <a:rPr sz="1000" spc="-55" dirty="0">
                <a:solidFill>
                  <a:srgbClr val="5487B8"/>
                </a:solidFill>
                <a:latin typeface="Times New Roman"/>
                <a:cs typeface="Times New Roman"/>
              </a:rPr>
              <a:t> </a:t>
            </a:r>
            <a:r>
              <a:rPr sz="1000" spc="85" dirty="0">
                <a:solidFill>
                  <a:srgbClr val="4275AF"/>
                </a:solidFill>
                <a:latin typeface="Times New Roman"/>
                <a:cs typeface="Times New Roman"/>
              </a:rPr>
              <a:t>m</a:t>
            </a:r>
            <a:r>
              <a:rPr sz="1000" spc="70" dirty="0">
                <a:solidFill>
                  <a:srgbClr val="4275AF"/>
                </a:solidFill>
                <a:latin typeface="Times New Roman"/>
                <a:cs typeface="Times New Roman"/>
              </a:rPr>
              <a:t>e</a:t>
            </a:r>
            <a:r>
              <a:rPr sz="1000" spc="45" dirty="0">
                <a:solidFill>
                  <a:srgbClr val="4275AF"/>
                </a:solidFill>
                <a:latin typeface="Times New Roman"/>
                <a:cs typeface="Times New Roman"/>
              </a:rPr>
              <a:t>nte</a:t>
            </a:r>
            <a:r>
              <a:rPr sz="1000" spc="50" dirty="0">
                <a:solidFill>
                  <a:srgbClr val="4275AF"/>
                </a:solidFill>
                <a:latin typeface="Times New Roman"/>
                <a:cs typeface="Times New Roman"/>
              </a:rPr>
              <a:t>s</a:t>
            </a:r>
            <a:r>
              <a:rPr sz="1000" spc="25" dirty="0">
                <a:solidFill>
                  <a:srgbClr val="2864A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8043" y="1411124"/>
            <a:ext cx="66262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95" dirty="0">
                <a:solidFill>
                  <a:srgbClr val="055493"/>
                </a:solidFill>
                <a:latin typeface="Arial"/>
                <a:cs typeface="Arial"/>
              </a:rPr>
              <a:t>Movilidad</a:t>
            </a:r>
            <a:r>
              <a:rPr sz="2750" b="1" spc="-6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055493"/>
                </a:solidFill>
                <a:latin typeface="Arial"/>
                <a:cs typeface="Arial"/>
              </a:rPr>
              <a:t>individual</a:t>
            </a:r>
            <a:r>
              <a:rPr sz="2750" b="1" spc="3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150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750" b="1" spc="-14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055493"/>
                </a:solidFill>
                <a:latin typeface="Arial"/>
                <a:cs typeface="Arial"/>
              </a:rPr>
              <a:t>corta</a:t>
            </a:r>
            <a:r>
              <a:rPr sz="2750" b="1" spc="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055493"/>
                </a:solidFill>
                <a:latin typeface="Arial"/>
                <a:cs typeface="Arial"/>
              </a:rPr>
              <a:t>duración</a:t>
            </a:r>
            <a:endParaRPr sz="2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5934" y="2961187"/>
            <a:ext cx="10236835" cy="3387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b="1" spc="50" dirty="0">
                <a:solidFill>
                  <a:srgbClr val="055493"/>
                </a:solidFill>
                <a:latin typeface="Arial"/>
                <a:cs typeface="Arial"/>
              </a:rPr>
              <a:t>Duración:</a:t>
            </a:r>
            <a:r>
              <a:rPr sz="2250" b="1" spc="-15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3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250" b="1" spc="-4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30" dirty="0">
                <a:solidFill>
                  <a:srgbClr val="055493"/>
                </a:solidFill>
                <a:latin typeface="Arial"/>
                <a:cs typeface="Arial"/>
              </a:rPr>
              <a:t>10</a:t>
            </a:r>
            <a:r>
              <a:rPr sz="2250" b="1" spc="-5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20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250" b="1" spc="-3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20" dirty="0">
                <a:solidFill>
                  <a:srgbClr val="055493"/>
                </a:solidFill>
                <a:latin typeface="Arial"/>
                <a:cs typeface="Arial"/>
              </a:rPr>
              <a:t>29</a:t>
            </a:r>
            <a:r>
              <a:rPr sz="2250" b="1" spc="-7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25" dirty="0">
                <a:solidFill>
                  <a:srgbClr val="055493"/>
                </a:solidFill>
                <a:latin typeface="Arial"/>
                <a:cs typeface="Arial"/>
              </a:rPr>
              <a:t>días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Arial"/>
              <a:cs typeface="Arial"/>
            </a:endParaRPr>
          </a:p>
          <a:p>
            <a:pPr marL="20320" marR="5715" indent="1270">
              <a:lnSpc>
                <a:spcPct val="118600"/>
              </a:lnSpc>
              <a:tabLst>
                <a:tab pos="1918335" algn="l"/>
                <a:tab pos="6812280" algn="l"/>
                <a:tab pos="8199755" algn="l"/>
                <a:tab pos="8500745" algn="l"/>
                <a:tab pos="9712325" algn="l"/>
              </a:tabLst>
            </a:pPr>
            <a:r>
              <a:rPr sz="2300" spc="-50" dirty="0">
                <a:solidFill>
                  <a:srgbClr val="055493"/>
                </a:solidFill>
                <a:latin typeface="Arial"/>
                <a:cs typeface="Arial"/>
              </a:rPr>
              <a:t>Lo</a:t>
            </a:r>
            <a:r>
              <a:rPr sz="2300" spc="-40" dirty="0">
                <a:solidFill>
                  <a:srgbClr val="055493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alumno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s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250" b="1" spc="45" dirty="0">
                <a:solidFill>
                  <a:srgbClr val="055493"/>
                </a:solidFill>
                <a:latin typeface="Arial"/>
                <a:cs typeface="Arial"/>
              </a:rPr>
              <a:t>estudia</a:t>
            </a:r>
            <a:r>
              <a:rPr sz="2250" b="1" spc="65" dirty="0">
                <a:solidFill>
                  <a:srgbClr val="055493"/>
                </a:solidFill>
                <a:latin typeface="Arial"/>
                <a:cs typeface="Arial"/>
              </a:rPr>
              <a:t>n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-26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14" dirty="0">
                <a:solidFill>
                  <a:srgbClr val="055493"/>
                </a:solidFill>
                <a:latin typeface="Arial"/>
                <a:cs typeface="Arial"/>
              </a:rPr>
              <a:t>e</a:t>
            </a:r>
            <a:r>
              <a:rPr sz="2250" b="1" spc="130" dirty="0">
                <a:solidFill>
                  <a:srgbClr val="055493"/>
                </a:solidFill>
                <a:latin typeface="Arial"/>
                <a:cs typeface="Arial"/>
              </a:rPr>
              <a:t>n</a:t>
            </a:r>
            <a:r>
              <a:rPr sz="2250" b="1" spc="23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100" dirty="0">
                <a:solidFill>
                  <a:srgbClr val="055493"/>
                </a:solidFill>
                <a:latin typeface="Arial"/>
                <a:cs typeface="Arial"/>
              </a:rPr>
              <a:t>u</a:t>
            </a:r>
            <a:r>
              <a:rPr sz="2250" b="1" spc="105" dirty="0">
                <a:solidFill>
                  <a:srgbClr val="055493"/>
                </a:solidFill>
                <a:latin typeface="Arial"/>
                <a:cs typeface="Arial"/>
              </a:rPr>
              <a:t>n</a:t>
            </a:r>
            <a:r>
              <a:rPr sz="2250" b="1" spc="3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45" dirty="0">
                <a:solidFill>
                  <a:srgbClr val="055493"/>
                </a:solidFill>
                <a:latin typeface="Arial"/>
                <a:cs typeface="Arial"/>
              </a:rPr>
              <a:t>centr</a:t>
            </a:r>
            <a:r>
              <a:rPr sz="2250" b="1" spc="65" dirty="0">
                <a:solidFill>
                  <a:srgbClr val="055493"/>
                </a:solidFill>
                <a:latin typeface="Arial"/>
                <a:cs typeface="Arial"/>
              </a:rPr>
              <a:t>o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-28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250" b="1" spc="45" dirty="0">
                <a:solidFill>
                  <a:srgbClr val="055493"/>
                </a:solidFill>
                <a:latin typeface="Arial"/>
                <a:cs typeface="Arial"/>
              </a:rPr>
              <a:t>educativ</a:t>
            </a:r>
            <a:r>
              <a:rPr sz="2250" b="1" spc="65" dirty="0">
                <a:solidFill>
                  <a:srgbClr val="055493"/>
                </a:solidFill>
                <a:latin typeface="Arial"/>
                <a:cs typeface="Arial"/>
              </a:rPr>
              <a:t>o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asociad</a:t>
            </a:r>
            <a:r>
              <a:rPr sz="2250" b="1" spc="10" dirty="0">
                <a:solidFill>
                  <a:srgbClr val="055493"/>
                </a:solidFill>
                <a:latin typeface="Arial"/>
                <a:cs typeface="Arial"/>
              </a:rPr>
              <a:t>o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5" dirty="0">
                <a:solidFill>
                  <a:srgbClr val="055493"/>
                </a:solidFill>
                <a:latin typeface="Arial"/>
                <a:cs typeface="Arial"/>
              </a:rPr>
              <a:t>o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55" dirty="0">
                <a:solidFill>
                  <a:srgbClr val="055493"/>
                </a:solidFill>
                <a:latin typeface="Arial"/>
                <a:cs typeface="Arial"/>
              </a:rPr>
              <a:t>realizan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una  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formación</a:t>
            </a:r>
            <a:r>
              <a:rPr sz="2300" spc="13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práctica</a:t>
            </a:r>
            <a:r>
              <a:rPr sz="2300" spc="12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055493"/>
                </a:solidFill>
                <a:latin typeface="Arial"/>
                <a:cs typeface="Arial"/>
              </a:rPr>
              <a:t>en</a:t>
            </a:r>
            <a:r>
              <a:rPr sz="2300" spc="-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055493"/>
                </a:solidFill>
                <a:latin typeface="Arial"/>
                <a:cs typeface="Arial"/>
              </a:rPr>
              <a:t>otra</a:t>
            </a:r>
            <a:r>
              <a:rPr sz="2300" spc="1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organización</a:t>
            </a:r>
            <a:r>
              <a:rPr sz="2300" spc="114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055493"/>
                </a:solidFill>
                <a:latin typeface="Arial"/>
                <a:cs typeface="Arial"/>
              </a:rPr>
              <a:t>en</a:t>
            </a:r>
            <a:r>
              <a:rPr sz="2300" spc="-5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55493"/>
                </a:solidFill>
                <a:latin typeface="Arial"/>
                <a:cs typeface="Arial"/>
              </a:rPr>
              <a:t>el</a:t>
            </a:r>
            <a:r>
              <a:rPr sz="2300" spc="-1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55493"/>
                </a:solidFill>
                <a:latin typeface="Arial"/>
                <a:cs typeface="Arial"/>
              </a:rPr>
              <a:t>extranjero.</a:t>
            </a:r>
            <a:endParaRPr sz="2300">
              <a:latin typeface="Arial"/>
              <a:cs typeface="Arial"/>
            </a:endParaRPr>
          </a:p>
          <a:p>
            <a:pPr marL="22860" marR="9525" indent="-1905">
              <a:lnSpc>
                <a:spcPct val="118600"/>
              </a:lnSpc>
              <a:spcBef>
                <a:spcPts val="735"/>
              </a:spcBef>
              <a:tabLst>
                <a:tab pos="975994" algn="l"/>
                <a:tab pos="2425700" algn="l"/>
                <a:tab pos="3004820" algn="l"/>
                <a:tab pos="4617085" algn="l"/>
                <a:tab pos="5197475" algn="l"/>
                <a:tab pos="7091680" algn="l"/>
                <a:tab pos="8728075" algn="l"/>
                <a:tab pos="9574530" algn="l"/>
              </a:tabLst>
            </a:pP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Debe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85" dirty="0">
                <a:solidFill>
                  <a:srgbClr val="055493"/>
                </a:solidFill>
                <a:latin typeface="Arial"/>
                <a:cs typeface="Arial"/>
              </a:rPr>
              <a:t>definirs</a:t>
            </a:r>
            <a:r>
              <a:rPr sz="2300" spc="125" dirty="0">
                <a:solidFill>
                  <a:srgbClr val="055493"/>
                </a:solidFill>
                <a:latin typeface="Arial"/>
                <a:cs typeface="Arial"/>
              </a:rPr>
              <a:t>e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120" dirty="0">
                <a:solidFill>
                  <a:srgbClr val="055493"/>
                </a:solidFill>
                <a:latin typeface="Arial"/>
                <a:cs typeface="Arial"/>
              </a:rPr>
              <a:t>u</a:t>
            </a:r>
            <a:r>
              <a:rPr sz="2300" spc="125" dirty="0">
                <a:solidFill>
                  <a:srgbClr val="055493"/>
                </a:solidFill>
                <a:latin typeface="Arial"/>
                <a:cs typeface="Arial"/>
              </a:rPr>
              <a:t>n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250" b="1" spc="40" dirty="0">
                <a:solidFill>
                  <a:srgbClr val="055493"/>
                </a:solidFill>
                <a:latin typeface="Arial"/>
                <a:cs typeface="Arial"/>
              </a:rPr>
              <a:t>program</a:t>
            </a:r>
            <a:r>
              <a:rPr sz="2250" b="1" spc="45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250" b="1" spc="140" dirty="0">
                <a:solidFill>
                  <a:srgbClr val="055493"/>
                </a:solidFill>
                <a:latin typeface="Arial"/>
                <a:cs typeface="Arial"/>
              </a:rPr>
              <a:t>d</a:t>
            </a:r>
            <a:r>
              <a:rPr sz="2250" b="1" spc="135" dirty="0">
                <a:solidFill>
                  <a:srgbClr val="055493"/>
                </a:solidFill>
                <a:latin typeface="Arial"/>
                <a:cs typeface="Arial"/>
              </a:rPr>
              <a:t>e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250" b="1" spc="55" dirty="0">
                <a:solidFill>
                  <a:srgbClr val="055493"/>
                </a:solidFill>
                <a:latin typeface="Arial"/>
                <a:cs typeface="Arial"/>
              </a:rPr>
              <a:t>aprendizaj</a:t>
            </a:r>
            <a:r>
              <a:rPr sz="2250" b="1" spc="70" dirty="0">
                <a:solidFill>
                  <a:srgbClr val="055493"/>
                </a:solidFill>
                <a:latin typeface="Arial"/>
                <a:cs typeface="Arial"/>
              </a:rPr>
              <a:t>e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250" b="1" spc="55" dirty="0">
                <a:solidFill>
                  <a:srgbClr val="055493"/>
                </a:solidFill>
                <a:latin typeface="Arial"/>
                <a:cs typeface="Arial"/>
              </a:rPr>
              <a:t>individua</a:t>
            </a:r>
            <a:r>
              <a:rPr sz="2250" b="1" spc="35" dirty="0">
                <a:solidFill>
                  <a:srgbClr val="055493"/>
                </a:solidFill>
                <a:latin typeface="Arial"/>
                <a:cs typeface="Arial"/>
              </a:rPr>
              <a:t>l</a:t>
            </a:r>
            <a:r>
              <a:rPr sz="2250" b="1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par</a:t>
            </a:r>
            <a:r>
              <a:rPr sz="2300" spc="60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55493"/>
                </a:solidFill>
                <a:latin typeface="Arial"/>
                <a:cs typeface="Arial"/>
              </a:rPr>
              <a:t>	</a:t>
            </a:r>
            <a:r>
              <a:rPr sz="2300" spc="15" dirty="0">
                <a:solidFill>
                  <a:srgbClr val="055493"/>
                </a:solidFill>
                <a:latin typeface="Arial"/>
                <a:cs typeface="Arial"/>
              </a:rPr>
              <a:t>cada  </a:t>
            </a:r>
            <a:r>
              <a:rPr sz="2300" spc="120" dirty="0">
                <a:solidFill>
                  <a:srgbClr val="055493"/>
                </a:solidFill>
                <a:latin typeface="Arial"/>
                <a:cs typeface="Arial"/>
              </a:rPr>
              <a:t>alumno.</a:t>
            </a:r>
            <a:endParaRPr sz="2300">
              <a:latin typeface="Arial"/>
              <a:cs typeface="Arial"/>
            </a:endParaRPr>
          </a:p>
          <a:p>
            <a:pPr marL="23495" marR="5080" indent="-3175">
              <a:lnSpc>
                <a:spcPct val="118600"/>
              </a:lnSpc>
              <a:spcBef>
                <a:spcPts val="655"/>
              </a:spcBef>
              <a:tabLst>
                <a:tab pos="1713230" algn="l"/>
                <a:tab pos="3347085" algn="l"/>
                <a:tab pos="3718560" algn="l"/>
                <a:tab pos="5064760" algn="l"/>
                <a:tab pos="6243955" algn="l"/>
                <a:tab pos="8663305" algn="l"/>
              </a:tabLst>
            </a:pPr>
            <a:r>
              <a:rPr sz="2300" spc="20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300" spc="3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55493"/>
                </a:solidFill>
                <a:latin typeface="Arial"/>
                <a:cs typeface="Arial"/>
              </a:rPr>
              <a:t>manera	</a:t>
            </a:r>
            <a:r>
              <a:rPr sz="2300" spc="25" dirty="0">
                <a:solidFill>
                  <a:srgbClr val="055493"/>
                </a:solidFill>
                <a:latin typeface="Arial"/>
                <a:cs typeface="Arial"/>
              </a:rPr>
              <a:t>just</a:t>
            </a:r>
            <a:r>
              <a:rPr sz="2300" spc="-3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055493"/>
                </a:solidFill>
                <a:latin typeface="Arial"/>
                <a:cs typeface="Arial"/>
              </a:rPr>
              <a:t>if</a:t>
            </a:r>
            <a:r>
              <a:rPr sz="2300" spc="-19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055493"/>
                </a:solidFill>
                <a:latin typeface="Arial"/>
                <a:cs typeface="Arial"/>
              </a:rPr>
              <a:t>icada</a:t>
            </a:r>
            <a:r>
              <a:rPr sz="2300" spc="20" dirty="0">
                <a:solidFill>
                  <a:srgbClr val="2864A5"/>
                </a:solidFill>
                <a:latin typeface="Arial"/>
                <a:cs typeface="Arial"/>
              </a:rPr>
              <a:t>,	</a:t>
            </a:r>
            <a:r>
              <a:rPr sz="2300" spc="30" dirty="0">
                <a:solidFill>
                  <a:srgbClr val="055493"/>
                </a:solidFill>
                <a:latin typeface="Arial"/>
                <a:cs typeface="Arial"/>
              </a:rPr>
              <a:t>la	</a:t>
            </a:r>
            <a:r>
              <a:rPr sz="2300" spc="80" dirty="0">
                <a:solidFill>
                  <a:srgbClr val="055493"/>
                </a:solidFill>
                <a:latin typeface="Arial"/>
                <a:cs typeface="Arial"/>
              </a:rPr>
              <a:t>duración	</a:t>
            </a:r>
            <a:r>
              <a:rPr sz="2300" spc="95" dirty="0">
                <a:solidFill>
                  <a:srgbClr val="055493"/>
                </a:solidFill>
                <a:latin typeface="Arial"/>
                <a:cs typeface="Arial"/>
              </a:rPr>
              <a:t>mínima	de</a:t>
            </a:r>
            <a:r>
              <a:rPr sz="2300" spc="30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55493"/>
                </a:solidFill>
                <a:latin typeface="Arial"/>
                <a:cs typeface="Arial"/>
              </a:rPr>
              <a:t>participantes	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con</a:t>
            </a:r>
            <a:r>
              <a:rPr sz="2300" spc="16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55493"/>
                </a:solidFill>
                <a:latin typeface="Arial"/>
                <a:cs typeface="Arial"/>
              </a:rPr>
              <a:t>menos </a:t>
            </a:r>
            <a:r>
              <a:rPr sz="2300" spc="-6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055493"/>
                </a:solidFill>
                <a:latin typeface="Arial"/>
                <a:cs typeface="Arial"/>
              </a:rPr>
              <a:t>oportunidades</a:t>
            </a:r>
            <a:r>
              <a:rPr sz="2300" spc="1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95" dirty="0">
                <a:solidFill>
                  <a:srgbClr val="055493"/>
                </a:solidFill>
                <a:latin typeface="Arial"/>
                <a:cs typeface="Arial"/>
              </a:rPr>
              <a:t>puede</a:t>
            </a:r>
            <a:r>
              <a:rPr sz="2300" spc="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70" dirty="0">
                <a:solidFill>
                  <a:srgbClr val="055493"/>
                </a:solidFill>
                <a:latin typeface="Arial"/>
                <a:cs typeface="Arial"/>
              </a:rPr>
              <a:t>reducirse</a:t>
            </a:r>
            <a:r>
              <a:rPr sz="2300" spc="16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300" spc="4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055493"/>
                </a:solidFill>
                <a:latin typeface="Arial"/>
                <a:cs typeface="Arial"/>
              </a:rPr>
              <a:t>2</a:t>
            </a:r>
            <a:r>
              <a:rPr sz="2300" spc="-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300" spc="10" dirty="0">
                <a:solidFill>
                  <a:srgbClr val="055493"/>
                </a:solidFill>
                <a:latin typeface="Arial"/>
                <a:cs typeface="Arial"/>
              </a:rPr>
              <a:t>días.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6947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1826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780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4855" cy="68068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0418" y="265967"/>
            <a:ext cx="854855" cy="4088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8103" y="286406"/>
            <a:ext cx="1546881" cy="3883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8810" y="1012040"/>
            <a:ext cx="610610" cy="84827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48648" y="163764"/>
            <a:ext cx="1872614" cy="613410"/>
            <a:chOff x="1648648" y="163764"/>
            <a:chExt cx="1872614" cy="613410"/>
          </a:xfrm>
        </p:grpSpPr>
        <p:sp>
          <p:nvSpPr>
            <p:cNvPr id="7" name="object 7"/>
            <p:cNvSpPr/>
            <p:nvPr/>
          </p:nvSpPr>
          <p:spPr>
            <a:xfrm>
              <a:off x="1669002" y="163764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h="613410">
                  <a:moveTo>
                    <a:pt x="0" y="613211"/>
                  </a:moveTo>
                  <a:lnTo>
                    <a:pt x="0" y="0"/>
                  </a:lnTo>
                </a:path>
              </a:pathLst>
            </a:custGeom>
            <a:ln w="305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648" y="184205"/>
              <a:ext cx="1872614" cy="0"/>
            </a:xfrm>
            <a:custGeom>
              <a:avLst/>
              <a:gdLst/>
              <a:ahLst/>
              <a:cxnLst/>
              <a:rect l="l" t="t" r="r" b="b"/>
              <a:pathLst>
                <a:path w="1872614">
                  <a:moveTo>
                    <a:pt x="0" y="0"/>
                  </a:moveTo>
                  <a:lnTo>
                    <a:pt x="1872539" y="0"/>
                  </a:lnTo>
                </a:path>
              </a:pathLst>
            </a:custGeom>
            <a:ln w="20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8648" y="746316"/>
              <a:ext cx="1872614" cy="0"/>
            </a:xfrm>
            <a:custGeom>
              <a:avLst/>
              <a:gdLst/>
              <a:ahLst/>
              <a:cxnLst/>
              <a:rect l="l" t="t" r="r" b="b"/>
              <a:pathLst>
                <a:path w="1872614">
                  <a:moveTo>
                    <a:pt x="0" y="0"/>
                  </a:moveTo>
                  <a:lnTo>
                    <a:pt x="1872539" y="0"/>
                  </a:lnTo>
                </a:path>
              </a:pathLst>
            </a:custGeom>
            <a:ln w="306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590340" y="255821"/>
            <a:ext cx="2098040" cy="439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spc="509" dirty="0">
                <a:solidFill>
                  <a:srgbClr val="075493"/>
                </a:solidFill>
              </a:rPr>
              <a:t>-Erasmus+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9601878" y="605863"/>
            <a:ext cx="2107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5" dirty="0">
                <a:solidFill>
                  <a:srgbClr val="4275AF"/>
                </a:solidFill>
                <a:latin typeface="Times New Roman"/>
                <a:cs typeface="Times New Roman"/>
              </a:rPr>
              <a:t>Enriqueciend</a:t>
            </a:r>
            <a:r>
              <a:rPr sz="1000" spc="25" dirty="0">
                <a:solidFill>
                  <a:srgbClr val="4275AF"/>
                </a:solidFill>
                <a:latin typeface="Times New Roman"/>
                <a:cs typeface="Times New Roman"/>
              </a:rPr>
              <a:t>o</a:t>
            </a:r>
            <a:r>
              <a:rPr sz="1000" spc="-114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4275AF"/>
                </a:solidFill>
                <a:latin typeface="Times New Roman"/>
                <a:cs typeface="Times New Roman"/>
              </a:rPr>
              <a:t>vidas,</a:t>
            </a:r>
            <a:r>
              <a:rPr sz="1000" spc="-140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5683B6"/>
                </a:solidFill>
                <a:latin typeface="Times New Roman"/>
                <a:cs typeface="Times New Roman"/>
              </a:rPr>
              <a:t>abriend</a:t>
            </a:r>
            <a:r>
              <a:rPr sz="1000" spc="50" dirty="0">
                <a:solidFill>
                  <a:srgbClr val="5683B6"/>
                </a:solidFill>
                <a:latin typeface="Times New Roman"/>
                <a:cs typeface="Times New Roman"/>
              </a:rPr>
              <a:t>o</a:t>
            </a:r>
            <a:r>
              <a:rPr sz="1000" spc="-70" dirty="0">
                <a:solidFill>
                  <a:srgbClr val="5683B6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275AF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0965" y="1321278"/>
            <a:ext cx="651446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15" dirty="0">
                <a:solidFill>
                  <a:srgbClr val="075493"/>
                </a:solidFill>
                <a:latin typeface="Arial"/>
                <a:cs typeface="Arial"/>
              </a:rPr>
              <a:t>Acogida</a:t>
            </a:r>
            <a:r>
              <a:rPr sz="2200" b="1" spc="14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75493"/>
                </a:solidFill>
                <a:latin typeface="Arial"/>
                <a:cs typeface="Arial"/>
              </a:rPr>
              <a:t>de</a:t>
            </a:r>
            <a:r>
              <a:rPr sz="2200" b="1" spc="30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075493"/>
                </a:solidFill>
                <a:latin typeface="Arial"/>
                <a:cs typeface="Arial"/>
              </a:rPr>
              <a:t>profesores</a:t>
            </a:r>
            <a:r>
              <a:rPr sz="2200" b="1" spc="8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40" dirty="0">
                <a:solidFill>
                  <a:srgbClr val="075493"/>
                </a:solidFill>
                <a:latin typeface="Arial"/>
                <a:cs typeface="Arial"/>
              </a:rPr>
              <a:t>noveles</a:t>
            </a:r>
            <a:r>
              <a:rPr sz="2200" b="1" spc="-1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75493"/>
                </a:solidFill>
                <a:latin typeface="Arial"/>
                <a:cs typeface="Arial"/>
              </a:rPr>
              <a:t>o</a:t>
            </a:r>
            <a:r>
              <a:rPr sz="2200" b="1" spc="8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125" dirty="0">
                <a:solidFill>
                  <a:srgbClr val="075493"/>
                </a:solidFill>
                <a:latin typeface="Arial"/>
                <a:cs typeface="Arial"/>
              </a:rPr>
              <a:t>en</a:t>
            </a:r>
            <a:r>
              <a:rPr sz="2200" b="1" spc="-120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rgbClr val="075493"/>
                </a:solidFill>
                <a:latin typeface="Arial"/>
                <a:cs typeface="Arial"/>
              </a:rPr>
              <a:t>formación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6316" y="2811426"/>
            <a:ext cx="10544175" cy="31165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7145" algn="just">
              <a:lnSpc>
                <a:spcPct val="100000"/>
              </a:lnSpc>
              <a:spcBef>
                <a:spcPts val="1095"/>
              </a:spcBef>
            </a:pPr>
            <a:r>
              <a:rPr sz="2200" b="1" spc="40" dirty="0">
                <a:solidFill>
                  <a:srgbClr val="075493"/>
                </a:solidFill>
                <a:latin typeface="Arial"/>
                <a:cs typeface="Arial"/>
              </a:rPr>
              <a:t>Duración:</a:t>
            </a:r>
            <a:r>
              <a:rPr sz="2200" b="1" spc="-20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50" dirty="0">
                <a:solidFill>
                  <a:srgbClr val="075493"/>
                </a:solidFill>
                <a:latin typeface="Arial"/>
                <a:cs typeface="Arial"/>
              </a:rPr>
              <a:t>de</a:t>
            </a:r>
            <a:r>
              <a:rPr sz="2200" b="1" spc="150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075493"/>
                </a:solidFill>
                <a:latin typeface="Arial"/>
                <a:cs typeface="Arial"/>
              </a:rPr>
              <a:t>10</a:t>
            </a:r>
            <a:r>
              <a:rPr sz="2200" b="1" spc="13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srgbClr val="075493"/>
                </a:solidFill>
                <a:latin typeface="Arial"/>
                <a:cs typeface="Arial"/>
              </a:rPr>
              <a:t>a</a:t>
            </a:r>
            <a:r>
              <a:rPr sz="2200" b="1" spc="4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105" dirty="0">
                <a:solidFill>
                  <a:srgbClr val="075493"/>
                </a:solidFill>
                <a:latin typeface="Arial"/>
                <a:cs typeface="Arial"/>
              </a:rPr>
              <a:t>365</a:t>
            </a:r>
            <a:r>
              <a:rPr sz="2200" b="1" spc="1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075493"/>
                </a:solidFill>
                <a:latin typeface="Arial"/>
                <a:cs typeface="Arial"/>
              </a:rPr>
              <a:t>días</a:t>
            </a:r>
            <a:endParaRPr sz="2200">
              <a:latin typeface="Arial"/>
              <a:cs typeface="Arial"/>
            </a:endParaRPr>
          </a:p>
          <a:p>
            <a:pPr marL="12700" marR="11430" indent="13335" algn="just">
              <a:lnSpc>
                <a:spcPct val="118100"/>
              </a:lnSpc>
              <a:spcBef>
                <a:spcPts val="540"/>
              </a:spcBef>
            </a:pPr>
            <a:r>
              <a:rPr sz="2300" spc="-90" dirty="0">
                <a:solidFill>
                  <a:srgbClr val="075493"/>
                </a:solidFill>
                <a:latin typeface="Arial"/>
                <a:cs typeface="Arial"/>
              </a:rPr>
              <a:t>Los </a:t>
            </a:r>
            <a:r>
              <a:rPr sz="2300" spc="75" dirty="0">
                <a:solidFill>
                  <a:srgbClr val="075493"/>
                </a:solidFill>
                <a:latin typeface="Arial"/>
                <a:cs typeface="Arial"/>
              </a:rPr>
              <a:t>centros </a:t>
            </a:r>
            <a:r>
              <a:rPr sz="2300" spc="50" dirty="0">
                <a:solidFill>
                  <a:srgbClr val="075493"/>
                </a:solidFill>
                <a:latin typeface="Arial"/>
                <a:cs typeface="Arial"/>
              </a:rPr>
              <a:t>educativos </a:t>
            </a:r>
            <a:r>
              <a:rPr sz="2300" spc="85" dirty="0">
                <a:solidFill>
                  <a:srgbClr val="075493"/>
                </a:solidFill>
                <a:latin typeface="Arial"/>
                <a:cs typeface="Arial"/>
              </a:rPr>
              <a:t>pueden </a:t>
            </a:r>
            <a:r>
              <a:rPr sz="2300" spc="5" dirty="0">
                <a:solidFill>
                  <a:srgbClr val="075493"/>
                </a:solidFill>
                <a:latin typeface="Arial"/>
                <a:cs typeface="Arial"/>
              </a:rPr>
              <a:t>acoger </a:t>
            </a:r>
            <a:r>
              <a:rPr sz="2300" spc="-90" dirty="0">
                <a:solidFill>
                  <a:srgbClr val="075493"/>
                </a:solidFill>
                <a:latin typeface="Arial"/>
                <a:cs typeface="Arial"/>
              </a:rPr>
              <a:t>a </a:t>
            </a:r>
            <a:r>
              <a:rPr sz="2300" spc="50" dirty="0">
                <a:solidFill>
                  <a:srgbClr val="075493"/>
                </a:solidFill>
                <a:latin typeface="Arial"/>
                <a:cs typeface="Arial"/>
              </a:rPr>
              <a:t>profesores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en </a:t>
            </a:r>
            <a:r>
              <a:rPr sz="2300" spc="95" dirty="0">
                <a:solidFill>
                  <a:srgbClr val="075493"/>
                </a:solidFill>
                <a:latin typeface="Arial"/>
                <a:cs typeface="Arial"/>
              </a:rPr>
              <a:t>formación </a:t>
            </a:r>
            <a:r>
              <a:rPr sz="2300" spc="114" dirty="0">
                <a:solidFill>
                  <a:srgbClr val="075493"/>
                </a:solidFill>
                <a:latin typeface="Arial"/>
                <a:cs typeface="Arial"/>
              </a:rPr>
              <a:t>o </a:t>
            </a:r>
            <a:r>
              <a:rPr sz="2300" spc="50" dirty="0">
                <a:solidFill>
                  <a:srgbClr val="075493"/>
                </a:solidFill>
                <a:latin typeface="Arial"/>
                <a:cs typeface="Arial"/>
              </a:rPr>
              <a:t>recién </a:t>
            </a:r>
            <a:r>
              <a:rPr sz="2300" spc="5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075493"/>
                </a:solidFill>
                <a:latin typeface="Arial"/>
                <a:cs typeface="Arial"/>
              </a:rPr>
              <a:t>titulados </a:t>
            </a:r>
            <a:r>
              <a:rPr sz="2300" spc="15" dirty="0">
                <a:solidFill>
                  <a:srgbClr val="075493"/>
                </a:solidFill>
                <a:latin typeface="Arial"/>
                <a:cs typeface="Arial"/>
              </a:rPr>
              <a:t>(hasta </a:t>
            </a:r>
            <a:r>
              <a:rPr sz="2300" spc="100" dirty="0">
                <a:solidFill>
                  <a:srgbClr val="075493"/>
                </a:solidFill>
                <a:latin typeface="Arial"/>
                <a:cs typeface="Arial"/>
              </a:rPr>
              <a:t>12 </a:t>
            </a:r>
            <a:r>
              <a:rPr sz="2300" dirty="0">
                <a:solidFill>
                  <a:srgbClr val="075493"/>
                </a:solidFill>
                <a:latin typeface="Arial"/>
                <a:cs typeface="Arial"/>
              </a:rPr>
              <a:t>meses) </a:t>
            </a:r>
            <a:r>
              <a:rPr sz="2300" spc="85" dirty="0">
                <a:solidFill>
                  <a:srgbClr val="075493"/>
                </a:solidFill>
                <a:latin typeface="Arial"/>
                <a:cs typeface="Arial"/>
              </a:rPr>
              <a:t>que </a:t>
            </a:r>
            <a:r>
              <a:rPr sz="2300" spc="35" dirty="0">
                <a:solidFill>
                  <a:srgbClr val="075493"/>
                </a:solidFill>
                <a:latin typeface="Arial"/>
                <a:cs typeface="Arial"/>
              </a:rPr>
              <a:t>deseen realizar </a:t>
            </a:r>
            <a:r>
              <a:rPr sz="2300" spc="50" dirty="0">
                <a:solidFill>
                  <a:srgbClr val="075493"/>
                </a:solidFill>
                <a:latin typeface="Arial"/>
                <a:cs typeface="Arial"/>
              </a:rPr>
              <a:t>un </a:t>
            </a:r>
            <a:r>
              <a:rPr sz="2200" b="1" spc="75" dirty="0">
                <a:solidFill>
                  <a:srgbClr val="075493"/>
                </a:solidFill>
                <a:latin typeface="Arial"/>
                <a:cs typeface="Arial"/>
              </a:rPr>
              <a:t>periodo </a:t>
            </a:r>
            <a:r>
              <a:rPr sz="2200" b="1" spc="85" dirty="0">
                <a:solidFill>
                  <a:srgbClr val="075493"/>
                </a:solidFill>
                <a:latin typeface="Arial"/>
                <a:cs typeface="Arial"/>
              </a:rPr>
              <a:t>de </a:t>
            </a:r>
            <a:r>
              <a:rPr sz="2200" b="1" spc="5" dirty="0">
                <a:solidFill>
                  <a:srgbClr val="075493"/>
                </a:solidFill>
                <a:latin typeface="Arial"/>
                <a:cs typeface="Arial"/>
              </a:rPr>
              <a:t>prácticas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en </a:t>
            </a:r>
            <a:r>
              <a:rPr sz="2300" spc="40" dirty="0">
                <a:solidFill>
                  <a:srgbClr val="075493"/>
                </a:solidFill>
                <a:latin typeface="Arial"/>
                <a:cs typeface="Arial"/>
              </a:rPr>
              <a:t>el </a:t>
            </a:r>
            <a:r>
              <a:rPr sz="2300" spc="-62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075493"/>
                </a:solidFill>
                <a:latin typeface="Arial"/>
                <a:cs typeface="Arial"/>
              </a:rPr>
              <a:t>extranjero.</a:t>
            </a:r>
            <a:endParaRPr sz="2300">
              <a:latin typeface="Arial"/>
              <a:cs typeface="Arial"/>
            </a:endParaRPr>
          </a:p>
          <a:p>
            <a:pPr marL="18415" marR="5080" indent="7620" algn="just">
              <a:lnSpc>
                <a:spcPct val="118100"/>
              </a:lnSpc>
              <a:spcBef>
                <a:spcPts val="605"/>
              </a:spcBef>
            </a:pPr>
            <a:r>
              <a:rPr sz="2300" spc="-145" dirty="0">
                <a:solidFill>
                  <a:srgbClr val="075493"/>
                </a:solidFill>
                <a:latin typeface="Arial"/>
                <a:cs typeface="Arial"/>
              </a:rPr>
              <a:t>La </a:t>
            </a:r>
            <a:r>
              <a:rPr sz="2300" spc="25" dirty="0">
                <a:solidFill>
                  <a:srgbClr val="075493"/>
                </a:solidFill>
                <a:latin typeface="Arial"/>
                <a:cs typeface="Arial"/>
              </a:rPr>
              <a:t>organización </a:t>
            </a:r>
            <a:r>
              <a:rPr sz="2300" spc="110" dirty="0">
                <a:solidFill>
                  <a:srgbClr val="075493"/>
                </a:solidFill>
                <a:latin typeface="Arial"/>
                <a:cs typeface="Arial"/>
              </a:rPr>
              <a:t>de </a:t>
            </a:r>
            <a:r>
              <a:rPr sz="2300" spc="20" dirty="0">
                <a:solidFill>
                  <a:srgbClr val="075493"/>
                </a:solidFill>
                <a:latin typeface="Arial"/>
                <a:cs typeface="Arial"/>
              </a:rPr>
              <a:t>acogida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recibe </a:t>
            </a:r>
            <a:r>
              <a:rPr sz="2300" spc="45" dirty="0">
                <a:solidFill>
                  <a:srgbClr val="075493"/>
                </a:solidFill>
                <a:latin typeface="Arial"/>
                <a:cs typeface="Arial"/>
              </a:rPr>
              <a:t>apoyo </a:t>
            </a:r>
            <a:r>
              <a:rPr sz="2300" spc="30" dirty="0">
                <a:solidFill>
                  <a:srgbClr val="075493"/>
                </a:solidFill>
                <a:latin typeface="Arial"/>
                <a:cs typeface="Arial"/>
              </a:rPr>
              <a:t>para </a:t>
            </a:r>
            <a:r>
              <a:rPr sz="2300" spc="100" dirty="0">
                <a:solidFill>
                  <a:srgbClr val="075493"/>
                </a:solidFill>
                <a:latin typeface="Arial"/>
                <a:cs typeface="Arial"/>
              </a:rPr>
              <a:t>poner </a:t>
            </a:r>
            <a:r>
              <a:rPr sz="2300" spc="110" dirty="0">
                <a:solidFill>
                  <a:srgbClr val="075493"/>
                </a:solidFill>
                <a:latin typeface="Arial"/>
                <a:cs typeface="Arial"/>
              </a:rPr>
              <a:t>en </a:t>
            </a:r>
            <a:r>
              <a:rPr sz="2300" spc="65" dirty="0">
                <a:solidFill>
                  <a:srgbClr val="075493"/>
                </a:solidFill>
                <a:latin typeface="Arial"/>
                <a:cs typeface="Arial"/>
              </a:rPr>
              <a:t>marcha </a:t>
            </a:r>
            <a:r>
              <a:rPr sz="2300" spc="15" dirty="0">
                <a:solidFill>
                  <a:srgbClr val="075493"/>
                </a:solidFill>
                <a:latin typeface="Arial"/>
                <a:cs typeface="Arial"/>
              </a:rPr>
              <a:t>la </a:t>
            </a:r>
            <a:r>
              <a:rPr sz="2300" spc="-5" dirty="0">
                <a:solidFill>
                  <a:srgbClr val="075493"/>
                </a:solidFill>
                <a:latin typeface="Arial"/>
                <a:cs typeface="Arial"/>
              </a:rPr>
              <a:t>act </a:t>
            </a:r>
            <a:r>
              <a:rPr sz="2300" spc="-20" dirty="0">
                <a:solidFill>
                  <a:srgbClr val="075493"/>
                </a:solidFill>
                <a:latin typeface="Arial"/>
                <a:cs typeface="Arial"/>
              </a:rPr>
              <a:t>ivi </a:t>
            </a:r>
            <a:r>
              <a:rPr sz="2300" spc="15" dirty="0">
                <a:solidFill>
                  <a:srgbClr val="075493"/>
                </a:solidFill>
                <a:latin typeface="Arial"/>
                <a:cs typeface="Arial"/>
              </a:rPr>
              <a:t>dad</a:t>
            </a:r>
            <a:r>
              <a:rPr sz="2300" spc="15" dirty="0">
                <a:solidFill>
                  <a:srgbClr val="2A64A1"/>
                </a:solidFill>
                <a:latin typeface="Arial"/>
                <a:cs typeface="Arial"/>
              </a:rPr>
              <a:t>, </a:t>
            </a:r>
            <a:r>
              <a:rPr sz="2300" spc="20" dirty="0">
                <a:solidFill>
                  <a:srgbClr val="2A64A1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075493"/>
                </a:solidFill>
                <a:latin typeface="Arial"/>
                <a:cs typeface="Arial"/>
              </a:rPr>
              <a:t>pero </a:t>
            </a:r>
            <a:r>
              <a:rPr sz="2300" spc="85" dirty="0">
                <a:solidFill>
                  <a:srgbClr val="075493"/>
                </a:solidFill>
                <a:latin typeface="Arial"/>
                <a:cs typeface="Arial"/>
              </a:rPr>
              <a:t>el </a:t>
            </a:r>
            <a:r>
              <a:rPr sz="2300" spc="70" dirty="0">
                <a:solidFill>
                  <a:srgbClr val="075493"/>
                </a:solidFill>
                <a:latin typeface="Arial"/>
                <a:cs typeface="Arial"/>
              </a:rPr>
              <a:t>apoyo individual </a:t>
            </a:r>
            <a:r>
              <a:rPr sz="2300" spc="90" dirty="0">
                <a:solidFill>
                  <a:srgbClr val="075493"/>
                </a:solidFill>
                <a:latin typeface="Arial"/>
                <a:cs typeface="Arial"/>
              </a:rPr>
              <a:t>y </a:t>
            </a:r>
            <a:r>
              <a:rPr sz="2300" spc="30" dirty="0">
                <a:solidFill>
                  <a:srgbClr val="075493"/>
                </a:solidFill>
                <a:latin typeface="Arial"/>
                <a:cs typeface="Arial"/>
              </a:rPr>
              <a:t>para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el </a:t>
            </a:r>
            <a:r>
              <a:rPr sz="2300" spc="65" dirty="0">
                <a:solidFill>
                  <a:srgbClr val="075493"/>
                </a:solidFill>
                <a:latin typeface="Arial"/>
                <a:cs typeface="Arial"/>
              </a:rPr>
              <a:t>desplazamiento </a:t>
            </a:r>
            <a:r>
              <a:rPr sz="2300" spc="75" dirty="0">
                <a:solidFill>
                  <a:srgbClr val="075493"/>
                </a:solidFill>
                <a:latin typeface="Arial"/>
                <a:cs typeface="Arial"/>
              </a:rPr>
              <a:t>debe </a:t>
            </a:r>
            <a:r>
              <a:rPr sz="2300" spc="20" dirty="0">
                <a:solidFill>
                  <a:srgbClr val="075493"/>
                </a:solidFill>
                <a:latin typeface="Arial"/>
                <a:cs typeface="Arial"/>
              </a:rPr>
              <a:t>ser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prestado </a:t>
            </a:r>
            <a:r>
              <a:rPr sz="2300" spc="105" dirty="0">
                <a:solidFill>
                  <a:srgbClr val="075493"/>
                </a:solidFill>
                <a:latin typeface="Arial"/>
                <a:cs typeface="Arial"/>
              </a:rPr>
              <a:t>por </a:t>
            </a:r>
            <a:r>
              <a:rPr sz="2300" spc="55" dirty="0">
                <a:solidFill>
                  <a:srgbClr val="075493"/>
                </a:solidFill>
                <a:latin typeface="Arial"/>
                <a:cs typeface="Arial"/>
              </a:rPr>
              <a:t>la </a:t>
            </a:r>
            <a:r>
              <a:rPr sz="2300" spc="60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075493"/>
                </a:solidFill>
                <a:latin typeface="Arial"/>
                <a:cs typeface="Arial"/>
              </a:rPr>
              <a:t>institución</a:t>
            </a:r>
            <a:r>
              <a:rPr sz="2300" spc="105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300" spc="110" dirty="0">
                <a:solidFill>
                  <a:srgbClr val="075493"/>
                </a:solidFill>
                <a:latin typeface="Arial"/>
                <a:cs typeface="Arial"/>
              </a:rPr>
              <a:t>de</a:t>
            </a:r>
            <a:r>
              <a:rPr sz="2300" spc="-80" dirty="0">
                <a:solidFill>
                  <a:srgbClr val="075493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075493"/>
                </a:solidFill>
                <a:latin typeface="Arial"/>
                <a:cs typeface="Arial"/>
              </a:rPr>
              <a:t>envío</a:t>
            </a:r>
            <a:r>
              <a:rPr sz="2300" spc="45" dirty="0">
                <a:solidFill>
                  <a:srgbClr val="2A64A1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12752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5573" cy="6827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892" y="229750"/>
            <a:ext cx="1543088" cy="3826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6413" y="2250371"/>
            <a:ext cx="2918117" cy="171446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34756" y="107288"/>
            <a:ext cx="1910080" cy="612775"/>
          </a:xfrm>
          <a:custGeom>
            <a:avLst/>
            <a:gdLst/>
            <a:ahLst/>
            <a:cxnLst/>
            <a:rect l="l" t="t" r="r" b="b"/>
            <a:pathLst>
              <a:path w="1910079" h="612775">
                <a:moveTo>
                  <a:pt x="15278" y="612309"/>
                </a:moveTo>
                <a:lnTo>
                  <a:pt x="15278" y="0"/>
                </a:lnTo>
              </a:path>
              <a:path w="1910079" h="612775">
                <a:moveTo>
                  <a:pt x="0" y="15307"/>
                </a:moveTo>
                <a:lnTo>
                  <a:pt x="1909762" y="15307"/>
                </a:lnTo>
              </a:path>
            </a:pathLst>
          </a:custGeom>
          <a:ln w="15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4960" y="0"/>
            <a:ext cx="1050925" cy="798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75" spc="-1762" baseline="2750" dirty="0">
                <a:solidFill>
                  <a:srgbClr val="80492D"/>
                </a:solidFill>
                <a:latin typeface="Arial"/>
                <a:cs typeface="Arial"/>
              </a:rPr>
              <a:t>*</a:t>
            </a:r>
            <a:r>
              <a:rPr sz="1800" b="1" spc="-740" dirty="0">
                <a:solidFill>
                  <a:srgbClr val="80492D"/>
                </a:solidFill>
                <a:latin typeface="Times New Roman"/>
                <a:cs typeface="Times New Roman"/>
              </a:rPr>
              <a:t>1</a:t>
            </a:r>
            <a:r>
              <a:rPr sz="1350" b="1" spc="-254" baseline="15432" dirty="0">
                <a:solidFill>
                  <a:srgbClr val="745911"/>
                </a:solidFill>
                <a:latin typeface="Arial"/>
                <a:cs typeface="Arial"/>
              </a:rPr>
              <a:t>1</a:t>
            </a:r>
            <a:r>
              <a:rPr sz="1350" b="1" spc="-472" baseline="15432" dirty="0">
                <a:solidFill>
                  <a:srgbClr val="745911"/>
                </a:solidFill>
                <a:latin typeface="Arial"/>
                <a:cs typeface="Arial"/>
              </a:rPr>
              <a:t>1</a:t>
            </a:r>
            <a:r>
              <a:rPr sz="1800" b="1" spc="-210" dirty="0">
                <a:solidFill>
                  <a:srgbClr val="80492D"/>
                </a:solidFill>
                <a:latin typeface="Times New Roman"/>
                <a:cs typeface="Times New Roman"/>
              </a:rPr>
              <a:t>11</a:t>
            </a:r>
            <a:r>
              <a:rPr sz="1800" b="1" spc="-875" dirty="0">
                <a:solidFill>
                  <a:srgbClr val="80492D"/>
                </a:solidFill>
                <a:latin typeface="Times New Roman"/>
                <a:cs typeface="Times New Roman"/>
              </a:rPr>
              <a:t>1</a:t>
            </a:r>
            <a:r>
              <a:rPr sz="7575" spc="-1537" baseline="2750" dirty="0">
                <a:solidFill>
                  <a:srgbClr val="745911"/>
                </a:solidFill>
                <a:latin typeface="Arial"/>
                <a:cs typeface="Arial"/>
              </a:rPr>
              <a:t>·</a:t>
            </a:r>
            <a:r>
              <a:rPr sz="1800" b="1" spc="-165" dirty="0">
                <a:solidFill>
                  <a:srgbClr val="80492D"/>
                </a:solidFill>
                <a:latin typeface="Times New Roman"/>
                <a:cs typeface="Times New Roman"/>
              </a:rPr>
              <a:t>}</a:t>
            </a:r>
            <a:r>
              <a:rPr sz="1800" b="1" spc="35" dirty="0">
                <a:solidFill>
                  <a:srgbClr val="80492D"/>
                </a:solidFill>
                <a:latin typeface="Times New Roman"/>
                <a:cs typeface="Times New Roman"/>
              </a:rPr>
              <a:t> </a:t>
            </a:r>
            <a:r>
              <a:rPr sz="900" spc="-517" baseline="23148" dirty="0">
                <a:solidFill>
                  <a:srgbClr val="745911"/>
                </a:solidFill>
                <a:latin typeface="Arial"/>
                <a:cs typeface="Arial"/>
              </a:rPr>
              <a:t>&lt;</a:t>
            </a:r>
            <a:r>
              <a:rPr sz="600" spc="-120" dirty="0">
                <a:solidFill>
                  <a:srgbClr val="745911"/>
                </a:solidFill>
              </a:rPr>
              <a:t>O</a:t>
            </a:r>
            <a:r>
              <a:rPr sz="900" spc="-225" baseline="23148" dirty="0">
                <a:solidFill>
                  <a:srgbClr val="745911"/>
                </a:solidFill>
                <a:latin typeface="Arial"/>
                <a:cs typeface="Arial"/>
              </a:rPr>
              <a:t>;</a:t>
            </a:r>
            <a:r>
              <a:rPr sz="600" spc="-70" dirty="0">
                <a:solidFill>
                  <a:srgbClr val="745911"/>
                </a:solidFill>
              </a:rPr>
              <a:t>f</a:t>
            </a:r>
            <a:r>
              <a:rPr sz="900" spc="-37" baseline="23148" dirty="0">
                <a:solidFill>
                  <a:srgbClr val="745911"/>
                </a:solidFill>
                <a:latin typeface="Arial"/>
                <a:cs typeface="Arial"/>
              </a:rPr>
              <a:t>0</a:t>
            </a:r>
            <a:r>
              <a:rPr sz="900" spc="-322" baseline="23148" dirty="0">
                <a:solidFill>
                  <a:srgbClr val="745911"/>
                </a:solidFill>
                <a:latin typeface="Arial"/>
                <a:cs typeface="Arial"/>
              </a:rPr>
              <a:t>8</a:t>
            </a:r>
            <a:r>
              <a:rPr sz="600" spc="-185" dirty="0">
                <a:solidFill>
                  <a:srgbClr val="745911"/>
                </a:solidFill>
              </a:rPr>
              <a:t>E</a:t>
            </a:r>
            <a:r>
              <a:rPr sz="900" spc="-315" baseline="23148" dirty="0">
                <a:solidFill>
                  <a:srgbClr val="745911"/>
                </a:solidFill>
                <a:latin typeface="Arial"/>
                <a:cs typeface="Arial"/>
              </a:rPr>
              <a:t>1</a:t>
            </a:r>
            <a:r>
              <a:rPr sz="600" spc="-150" dirty="0">
                <a:solidFill>
                  <a:srgbClr val="745911"/>
                </a:solidFill>
              </a:rPr>
              <a:t>S</a:t>
            </a:r>
            <a:r>
              <a:rPr sz="900" spc="-457" baseline="23148" dirty="0">
                <a:solidFill>
                  <a:srgbClr val="745911"/>
                </a:solidFill>
                <a:latin typeface="Arial"/>
                <a:cs typeface="Arial"/>
              </a:rPr>
              <a:t>E</a:t>
            </a:r>
            <a:r>
              <a:rPr sz="600" spc="-60" dirty="0">
                <a:solidFill>
                  <a:srgbClr val="745911"/>
                </a:solidFill>
              </a:rPr>
              <a:t>P</a:t>
            </a:r>
            <a:r>
              <a:rPr sz="900" spc="-637" baseline="23148" dirty="0">
                <a:solidFill>
                  <a:srgbClr val="745911"/>
                </a:solidFill>
                <a:latin typeface="Arial"/>
                <a:cs typeface="Arial"/>
              </a:rPr>
              <a:t>R</a:t>
            </a:r>
            <a:r>
              <a:rPr sz="600" spc="-65" dirty="0">
                <a:solidFill>
                  <a:srgbClr val="745911"/>
                </a:solidFill>
              </a:rPr>
              <a:t>A</a:t>
            </a:r>
            <a:r>
              <a:rPr sz="600" spc="-130" dirty="0">
                <a:solidFill>
                  <a:srgbClr val="745911"/>
                </a:solidFill>
              </a:rPr>
              <a:t>.</a:t>
            </a:r>
            <a:r>
              <a:rPr sz="900" spc="-494" baseline="23148" dirty="0">
                <a:solidFill>
                  <a:srgbClr val="745911"/>
                </a:solidFill>
                <a:latin typeface="Arial"/>
                <a:cs typeface="Arial"/>
              </a:rPr>
              <a:t>N</a:t>
            </a:r>
            <a:r>
              <a:rPr sz="600" spc="-130" dirty="0">
                <a:solidFill>
                  <a:srgbClr val="745911"/>
                </a:solidFill>
              </a:rPr>
              <a:t>N</a:t>
            </a:r>
            <a:r>
              <a:rPr sz="900" spc="-607" baseline="23148" dirty="0">
                <a:solidFill>
                  <a:srgbClr val="745911"/>
                </a:solidFill>
                <a:latin typeface="Arial"/>
                <a:cs typeface="Arial"/>
              </a:rPr>
              <a:t>O</a:t>
            </a:r>
            <a:r>
              <a:rPr sz="600" spc="-65" dirty="0">
                <a:solidFill>
                  <a:srgbClr val="745911"/>
                </a:solidFill>
              </a:rPr>
              <a:t>A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2572" y="0"/>
            <a:ext cx="2125345" cy="721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50" b="1" spc="-160" dirty="0">
                <a:solidFill>
                  <a:srgbClr val="083D83"/>
                </a:solidFill>
                <a:latin typeface="Arial"/>
                <a:cs typeface="Arial"/>
              </a:rPr>
              <a:t>111</a:t>
            </a:r>
            <a:r>
              <a:rPr sz="2650" spc="-160" dirty="0">
                <a:solidFill>
                  <a:srgbClr val="083D83"/>
                </a:solidFill>
                <a:latin typeface="Times New Roman"/>
                <a:cs typeface="Times New Roman"/>
              </a:rPr>
              <a:t>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9284" y="561474"/>
            <a:ext cx="21196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415E80"/>
                </a:solidFill>
                <a:latin typeface="Arial"/>
                <a:cs typeface="Arial"/>
              </a:rPr>
              <a:t>Enriqueciend</a:t>
            </a:r>
            <a:r>
              <a:rPr sz="900" spc="35" dirty="0">
                <a:solidFill>
                  <a:srgbClr val="415E80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415E80"/>
                </a:solidFill>
                <a:latin typeface="Arial"/>
                <a:cs typeface="Arial"/>
              </a:rPr>
              <a:t>vida</a:t>
            </a:r>
            <a:r>
              <a:rPr sz="850" b="1" spc="-180" dirty="0">
                <a:solidFill>
                  <a:srgbClr val="415E80"/>
                </a:solidFill>
                <a:latin typeface="Arial"/>
                <a:cs typeface="Arial"/>
              </a:rPr>
              <a:t>s</a:t>
            </a:r>
            <a:r>
              <a:rPr sz="850" b="1" dirty="0">
                <a:solidFill>
                  <a:srgbClr val="7E899A"/>
                </a:solidFill>
                <a:latin typeface="Arial"/>
                <a:cs typeface="Arial"/>
              </a:rPr>
              <a:t>,</a:t>
            </a:r>
            <a:r>
              <a:rPr sz="850" b="1" spc="85" dirty="0">
                <a:solidFill>
                  <a:srgbClr val="7E899A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415E80"/>
                </a:solidFill>
                <a:latin typeface="Arial"/>
                <a:cs typeface="Arial"/>
              </a:rPr>
              <a:t>abriend</a:t>
            </a:r>
            <a:r>
              <a:rPr sz="850" b="1" spc="35" dirty="0">
                <a:solidFill>
                  <a:srgbClr val="415E80"/>
                </a:solidFill>
                <a:latin typeface="Arial"/>
                <a:cs typeface="Arial"/>
              </a:rPr>
              <a:t>o</a:t>
            </a:r>
            <a:r>
              <a:rPr sz="850" b="1" spc="-8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850" b="1" spc="35" dirty="0">
                <a:solidFill>
                  <a:srgbClr val="415E80"/>
                </a:solidFill>
                <a:latin typeface="Arial"/>
                <a:cs typeface="Arial"/>
              </a:rPr>
              <a:t>me</a:t>
            </a:r>
            <a:r>
              <a:rPr sz="850" b="1" spc="5" dirty="0">
                <a:solidFill>
                  <a:srgbClr val="184672"/>
                </a:solidFill>
                <a:latin typeface="Arial"/>
                <a:cs typeface="Arial"/>
              </a:rPr>
              <a:t>n</a:t>
            </a:r>
            <a:r>
              <a:rPr sz="850" b="1" spc="20" dirty="0">
                <a:solidFill>
                  <a:srgbClr val="415E80"/>
                </a:solidFill>
                <a:latin typeface="Arial"/>
                <a:cs typeface="Arial"/>
              </a:rPr>
              <a:t>t</a:t>
            </a:r>
            <a:r>
              <a:rPr sz="850" b="1" spc="-13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415E80"/>
                </a:solidFill>
                <a:latin typeface="Arial"/>
                <a:cs typeface="Arial"/>
              </a:rPr>
              <a:t>e</a:t>
            </a:r>
            <a:r>
              <a:rPr sz="850" b="1" spc="-55" dirty="0">
                <a:solidFill>
                  <a:srgbClr val="415E80"/>
                </a:solidFill>
                <a:latin typeface="Arial"/>
                <a:cs typeface="Arial"/>
              </a:rPr>
              <a:t>s</a:t>
            </a:r>
            <a:r>
              <a:rPr sz="850" b="1" dirty="0">
                <a:solidFill>
                  <a:srgbClr val="7E899A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3105" y="1395746"/>
            <a:ext cx="10737850" cy="4824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7715" marR="5080" indent="3810" algn="just">
              <a:lnSpc>
                <a:spcPct val="114399"/>
              </a:lnSpc>
              <a:spcBef>
                <a:spcPts val="95"/>
              </a:spcBef>
            </a:pP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Hacer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una </a:t>
            </a:r>
            <a:r>
              <a:rPr sz="1800" spc="20" dirty="0">
                <a:solidFill>
                  <a:srgbClr val="415E80"/>
                </a:solidFill>
                <a:latin typeface="Arial"/>
                <a:cs typeface="Arial"/>
              </a:rPr>
              <a:t>excursión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15E80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415E80"/>
                </a:solidFill>
                <a:latin typeface="Arial"/>
                <a:cs typeface="Arial"/>
              </a:rPr>
              <a:t>París</a:t>
            </a:r>
            <a:r>
              <a:rPr sz="1800" spc="42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con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u</a:t>
            </a:r>
            <a:r>
              <a:rPr sz="1800" spc="75" dirty="0">
                <a:solidFill>
                  <a:srgbClr val="184672"/>
                </a:solidFill>
                <a:latin typeface="Arial"/>
                <a:cs typeface="Arial"/>
              </a:rPr>
              <a:t>n 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grupo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 </a:t>
            </a:r>
            <a:r>
              <a:rPr sz="1800" spc="90" dirty="0">
                <a:solidFill>
                  <a:srgbClr val="415E80"/>
                </a:solidFill>
                <a:latin typeface="Arial"/>
                <a:cs typeface="Arial"/>
              </a:rPr>
              <a:t>30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alumnos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p</a:t>
            </a:r>
            <a:r>
              <a:rPr sz="1800" spc="100" dirty="0">
                <a:solidFill>
                  <a:srgbClr val="184672"/>
                </a:solidFill>
                <a:latin typeface="Arial"/>
                <a:cs typeface="Arial"/>
              </a:rPr>
              <a:t>u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ede </a:t>
            </a:r>
            <a:r>
              <a:rPr sz="1800" spc="10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8467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415E80"/>
                </a:solidFill>
                <a:latin typeface="Arial"/>
                <a:cs typeface="Arial"/>
              </a:rPr>
              <a:t>esult</a:t>
            </a:r>
            <a:r>
              <a:rPr sz="1800" dirty="0">
                <a:solidFill>
                  <a:srgbClr val="415E80"/>
                </a:solidFill>
                <a:latin typeface="Arial"/>
                <a:cs typeface="Arial"/>
              </a:rPr>
              <a:t> a</a:t>
            </a:r>
            <a:r>
              <a:rPr sz="1800" dirty="0">
                <a:solidFill>
                  <a:srgbClr val="184672"/>
                </a:solidFill>
                <a:latin typeface="Arial"/>
                <a:cs typeface="Arial"/>
              </a:rPr>
              <a:t>r</a:t>
            </a:r>
            <a:r>
              <a:rPr sz="1800" spc="12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muy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415E80"/>
                </a:solidFill>
                <a:latin typeface="Arial"/>
                <a:cs typeface="Arial"/>
              </a:rPr>
              <a:t>enriquecedor,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pero</a:t>
            </a: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no</a:t>
            </a:r>
            <a:r>
              <a:rPr sz="1800" spc="-7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es</a:t>
            </a:r>
            <a:r>
              <a:rPr sz="1800" spc="-7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15E80"/>
                </a:solidFill>
                <a:latin typeface="Arial"/>
                <a:cs typeface="Arial"/>
              </a:rPr>
              <a:t>Erasmus+</a:t>
            </a:r>
            <a:endParaRPr sz="1800">
              <a:latin typeface="Arial"/>
              <a:cs typeface="Arial"/>
            </a:endParaRPr>
          </a:p>
          <a:p>
            <a:pPr marL="3308985" marR="22860" indent="2540" algn="just">
              <a:lnSpc>
                <a:spcPct val="117200"/>
              </a:lnSpc>
              <a:spcBef>
                <a:spcPts val="785"/>
              </a:spcBef>
            </a:pP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Hacer </a:t>
            </a:r>
            <a:r>
              <a:rPr sz="1800" spc="20" dirty="0">
                <a:solidFill>
                  <a:srgbClr val="415E80"/>
                </a:solidFill>
                <a:latin typeface="Arial"/>
                <a:cs typeface="Arial"/>
              </a:rPr>
              <a:t>un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cu</a:t>
            </a:r>
            <a:r>
              <a:rPr sz="1800" spc="25" dirty="0">
                <a:solidFill>
                  <a:srgbClr val="184672"/>
                </a:solidFill>
                <a:latin typeface="Arial"/>
                <a:cs typeface="Arial"/>
              </a:rPr>
              <a:t>r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so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inmersión </a:t>
            </a:r>
            <a:r>
              <a:rPr sz="1800" spc="30" dirty="0">
                <a:solidFill>
                  <a:srgbClr val="184672"/>
                </a:solidFill>
                <a:latin typeface="Arial"/>
                <a:cs typeface="Arial"/>
              </a:rPr>
              <a:t>l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ingüística en </a:t>
            </a:r>
            <a:r>
              <a:rPr sz="1800" spc="20" dirty="0">
                <a:solidFill>
                  <a:srgbClr val="546E89"/>
                </a:solidFill>
                <a:latin typeface="Arial"/>
                <a:cs typeface="Arial"/>
              </a:rPr>
              <a:t>inglés 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para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alumnado en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65264"/>
                </a:solidFill>
                <a:latin typeface="Arial"/>
                <a:cs typeface="Arial"/>
              </a:rPr>
              <a:t>I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rlanda</a:t>
            </a:r>
            <a:r>
              <a:rPr sz="1800" spc="-5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mejora</a:t>
            </a:r>
            <a:r>
              <a:rPr sz="1800" spc="5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las</a:t>
            </a:r>
            <a:r>
              <a:rPr sz="1800" spc="-6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415E80"/>
                </a:solidFill>
                <a:latin typeface="Arial"/>
                <a:cs typeface="Arial"/>
              </a:rPr>
              <a:t>competencias</a:t>
            </a:r>
            <a:r>
              <a:rPr sz="1800" spc="15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lingüísticas,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pero</a:t>
            </a:r>
            <a:r>
              <a:rPr sz="1800" spc="2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no</a:t>
            </a:r>
            <a:r>
              <a:rPr sz="1800" spc="-6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es</a:t>
            </a:r>
            <a:r>
              <a:rPr sz="1800" spc="-15" dirty="0">
                <a:solidFill>
                  <a:srgbClr val="415E80"/>
                </a:solidFill>
                <a:latin typeface="Arial"/>
                <a:cs typeface="Arial"/>
              </a:rPr>
              <a:t> Erasmus+</a:t>
            </a:r>
            <a:endParaRPr sz="1800">
              <a:latin typeface="Arial"/>
              <a:cs typeface="Arial"/>
            </a:endParaRPr>
          </a:p>
          <a:p>
            <a:pPr marL="3314065" marR="19050" indent="-1905" algn="just">
              <a:lnSpc>
                <a:spcPct val="115799"/>
              </a:lnSpc>
              <a:spcBef>
                <a:spcPts val="815"/>
              </a:spcBef>
            </a:pP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Hacer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un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intercambio </a:t>
            </a:r>
            <a:r>
              <a:rPr sz="1800" spc="5" dirty="0">
                <a:solidFill>
                  <a:srgbClr val="415E80"/>
                </a:solidFill>
                <a:latin typeface="Arial"/>
                <a:cs typeface="Arial"/>
              </a:rPr>
              <a:t>escolar</a:t>
            </a:r>
            <a:r>
              <a:rPr sz="1800" spc="1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con un </a:t>
            </a:r>
            <a:r>
              <a:rPr sz="1800" spc="85" dirty="0">
                <a:solidFill>
                  <a:srgbClr val="415E80"/>
                </a:solidFill>
                <a:latin typeface="Arial"/>
                <a:cs typeface="Arial"/>
              </a:rPr>
              <a:t>centro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italiano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enfocado 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a </a:t>
            </a:r>
            <a:r>
              <a:rPr sz="1800" spc="3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415E80"/>
                </a:solidFill>
                <a:latin typeface="Arial"/>
                <a:cs typeface="Arial"/>
              </a:rPr>
              <a:t>contenidos 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artísticos </a:t>
            </a:r>
            <a:r>
              <a:rPr sz="1800" spc="60" dirty="0">
                <a:solidFill>
                  <a:srgbClr val="415E80"/>
                </a:solidFill>
                <a:latin typeface="Arial"/>
                <a:cs typeface="Arial"/>
              </a:rPr>
              <a:t>o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 </a:t>
            </a:r>
            <a:r>
              <a:rPr sz="1800" spc="60" dirty="0">
                <a:solidFill>
                  <a:srgbClr val="415E80"/>
                </a:solidFill>
                <a:latin typeface="Arial"/>
                <a:cs typeface="Arial"/>
              </a:rPr>
              <a:t>cultura </a:t>
            </a:r>
            <a:r>
              <a:rPr sz="1800" spc="-15" dirty="0">
                <a:solidFill>
                  <a:srgbClr val="415E80"/>
                </a:solidFill>
                <a:latin typeface="Arial"/>
                <a:cs typeface="Arial"/>
              </a:rPr>
              <a:t>clásica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contribuye 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a </a:t>
            </a:r>
            <a:r>
              <a:rPr sz="1800" spc="45" dirty="0">
                <a:solidFill>
                  <a:srgbClr val="415E80"/>
                </a:solidFill>
                <a:latin typeface="Arial"/>
                <a:cs typeface="Arial"/>
              </a:rPr>
              <a:t>la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formación 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415E8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415E80"/>
                </a:solidFill>
                <a:latin typeface="Arial"/>
                <a:cs typeface="Arial"/>
              </a:rPr>
              <a:t>e</a:t>
            </a:r>
            <a:r>
              <a:rPr sz="1800" spc="40" dirty="0">
                <a:solidFill>
                  <a:srgbClr val="184672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alumnado</a:t>
            </a:r>
            <a:r>
              <a:rPr sz="1800" spc="35" dirty="0">
                <a:solidFill>
                  <a:srgbClr val="415E80"/>
                </a:solidFill>
                <a:latin typeface="Arial"/>
                <a:cs typeface="Arial"/>
              </a:rPr>
              <a:t>,</a:t>
            </a:r>
            <a:r>
              <a:rPr sz="1800" spc="-6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per</a:t>
            </a:r>
            <a:r>
              <a:rPr sz="1800" spc="120" dirty="0">
                <a:solidFill>
                  <a:srgbClr val="415E80"/>
                </a:solidFill>
                <a:latin typeface="Arial"/>
                <a:cs typeface="Arial"/>
              </a:rPr>
              <a:t>o</a:t>
            </a:r>
            <a:r>
              <a:rPr sz="1800" spc="-6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tampoc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o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es</a:t>
            </a:r>
            <a:r>
              <a:rPr sz="1800" spc="-13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Erasmus+</a:t>
            </a:r>
            <a:endParaRPr sz="1800">
              <a:latin typeface="Arial"/>
              <a:cs typeface="Arial"/>
            </a:endParaRPr>
          </a:p>
          <a:p>
            <a:pPr marL="3312160" algn="just">
              <a:lnSpc>
                <a:spcPct val="100000"/>
              </a:lnSpc>
              <a:spcBef>
                <a:spcPts val="1155"/>
              </a:spcBef>
            </a:pP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Hacer</a:t>
            </a:r>
            <a:r>
              <a:rPr sz="1800" spc="3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un</a:t>
            </a:r>
            <a:r>
              <a:rPr sz="1800" spc="-8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i="1" spc="65" dirty="0">
                <a:solidFill>
                  <a:srgbClr val="415E80"/>
                </a:solidFill>
                <a:latin typeface="Arial"/>
                <a:cs typeface="Arial"/>
              </a:rPr>
              <a:t>viaje</a:t>
            </a:r>
            <a:r>
              <a:rPr sz="1800" i="1" spc="-11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i="1" spc="70" dirty="0">
                <a:solidFill>
                  <a:srgbClr val="415E80"/>
                </a:solidFill>
                <a:latin typeface="Arial"/>
                <a:cs typeface="Arial"/>
              </a:rPr>
              <a:t>cultural</a:t>
            </a:r>
            <a:r>
              <a:rPr sz="1800" i="1" spc="17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415E80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415E80"/>
                </a:solidFill>
                <a:latin typeface="Arial"/>
                <a:cs typeface="Arial"/>
              </a:rPr>
              <a:t>cualquier</a:t>
            </a:r>
            <a:r>
              <a:rPr sz="1800" spc="114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15E80"/>
                </a:solidFill>
                <a:latin typeface="Arial"/>
                <a:cs typeface="Arial"/>
              </a:rPr>
              <a:t>país</a:t>
            </a:r>
            <a:r>
              <a:rPr sz="1800" spc="-3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415E80"/>
                </a:solidFill>
                <a:latin typeface="Arial"/>
                <a:cs typeface="Arial"/>
              </a:rPr>
              <a:t>europeo</a:t>
            </a:r>
            <a:r>
              <a:rPr sz="1800" spc="12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415E80"/>
                </a:solidFill>
                <a:latin typeface="Arial"/>
                <a:cs typeface="Arial"/>
              </a:rPr>
              <a:t>no</a:t>
            </a:r>
            <a:r>
              <a:rPr sz="1800" spc="-6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es</a:t>
            </a:r>
            <a:r>
              <a:rPr sz="1800" spc="-7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15E80"/>
                </a:solidFill>
                <a:latin typeface="Arial"/>
                <a:cs typeface="Arial"/>
              </a:rPr>
              <a:t>Erasmus+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"/>
              <a:cs typeface="Arial"/>
            </a:endParaRPr>
          </a:p>
          <a:p>
            <a:pPr marL="13970" marR="301625" indent="-1905" algn="just">
              <a:lnSpc>
                <a:spcPct val="116700"/>
              </a:lnSpc>
            </a:pPr>
            <a:r>
              <a:rPr sz="1750" b="1" spc="10" dirty="0">
                <a:solidFill>
                  <a:srgbClr val="184672"/>
                </a:solidFill>
                <a:latin typeface="Arial"/>
                <a:cs typeface="Arial"/>
              </a:rPr>
              <a:t>Con </a:t>
            </a:r>
            <a:r>
              <a:rPr sz="1750" b="1" spc="5" dirty="0">
                <a:solidFill>
                  <a:srgbClr val="184672"/>
                </a:solidFill>
                <a:latin typeface="Arial"/>
                <a:cs typeface="Arial"/>
              </a:rPr>
              <a:t>proyectos </a:t>
            </a:r>
            <a:r>
              <a:rPr sz="1750" b="1" spc="-35" dirty="0">
                <a:solidFill>
                  <a:srgbClr val="184672"/>
                </a:solidFill>
                <a:latin typeface="Arial"/>
                <a:cs typeface="Arial"/>
              </a:rPr>
              <a:t>Erasmus+</a:t>
            </a:r>
            <a:r>
              <a:rPr sz="1750" b="1" spc="-3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184672"/>
                </a:solidFill>
                <a:latin typeface="Arial"/>
                <a:cs typeface="Arial"/>
              </a:rPr>
              <a:t>se </a:t>
            </a:r>
            <a:r>
              <a:rPr sz="1750" b="1" spc="15" dirty="0">
                <a:solidFill>
                  <a:srgbClr val="184672"/>
                </a:solidFill>
                <a:latin typeface="Arial"/>
                <a:cs typeface="Arial"/>
              </a:rPr>
              <a:t>cubren </a:t>
            </a:r>
            <a:r>
              <a:rPr sz="1750" b="1" spc="-10" dirty="0">
                <a:solidFill>
                  <a:srgbClr val="184672"/>
                </a:solidFill>
                <a:latin typeface="Arial"/>
                <a:cs typeface="Arial"/>
              </a:rPr>
              <a:t>los </a:t>
            </a:r>
            <a:r>
              <a:rPr sz="1750" b="1" spc="20" dirty="0">
                <a:solidFill>
                  <a:srgbClr val="184672"/>
                </a:solidFill>
                <a:latin typeface="Arial"/>
                <a:cs typeface="Arial"/>
              </a:rPr>
              <a:t>objetivos </a:t>
            </a:r>
            <a:r>
              <a:rPr sz="1750" b="1" spc="25" dirty="0">
                <a:solidFill>
                  <a:srgbClr val="184672"/>
                </a:solidFill>
                <a:latin typeface="Arial"/>
                <a:cs typeface="Arial"/>
              </a:rPr>
              <a:t>planteados </a:t>
            </a:r>
            <a:r>
              <a:rPr sz="1750" b="1" spc="50" dirty="0">
                <a:solidFill>
                  <a:srgbClr val="184672"/>
                </a:solidFill>
                <a:latin typeface="Arial"/>
                <a:cs typeface="Arial"/>
              </a:rPr>
              <a:t>para </a:t>
            </a:r>
            <a:r>
              <a:rPr sz="1750" b="1" spc="20" dirty="0">
                <a:solidFill>
                  <a:srgbClr val="184672"/>
                </a:solidFill>
                <a:latin typeface="Arial"/>
                <a:cs typeface="Arial"/>
              </a:rPr>
              <a:t>las </a:t>
            </a:r>
            <a:r>
              <a:rPr sz="1750" b="1" spc="15" dirty="0">
                <a:solidFill>
                  <a:srgbClr val="184672"/>
                </a:solidFill>
                <a:latin typeface="Arial"/>
                <a:cs typeface="Arial"/>
              </a:rPr>
              <a:t>actividades </a:t>
            </a:r>
            <a:r>
              <a:rPr sz="1750" b="1" spc="25" dirty="0">
                <a:solidFill>
                  <a:srgbClr val="184672"/>
                </a:solidFill>
                <a:latin typeface="Arial"/>
                <a:cs typeface="Arial"/>
              </a:rPr>
              <a:t>anteriores, </a:t>
            </a:r>
            <a:r>
              <a:rPr sz="1750" b="1" spc="3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750" b="1" spc="55" dirty="0">
                <a:solidFill>
                  <a:srgbClr val="184672"/>
                </a:solidFill>
                <a:latin typeface="Arial"/>
                <a:cs typeface="Arial"/>
              </a:rPr>
              <a:t>pero </a:t>
            </a:r>
            <a:r>
              <a:rPr sz="1750" b="1" spc="-35" dirty="0">
                <a:solidFill>
                  <a:srgbClr val="184672"/>
                </a:solidFill>
                <a:latin typeface="Arial"/>
                <a:cs typeface="Arial"/>
              </a:rPr>
              <a:t>Erasmus+ </a:t>
            </a:r>
            <a:r>
              <a:rPr sz="1750" b="1" spc="35" dirty="0">
                <a:solidFill>
                  <a:srgbClr val="184672"/>
                </a:solidFill>
                <a:latin typeface="Arial"/>
                <a:cs typeface="Arial"/>
              </a:rPr>
              <a:t>es </a:t>
            </a:r>
            <a:r>
              <a:rPr sz="1750" b="1" spc="30" dirty="0">
                <a:solidFill>
                  <a:srgbClr val="184672"/>
                </a:solidFill>
                <a:latin typeface="Arial"/>
                <a:cs typeface="Arial"/>
              </a:rPr>
              <a:t>mucho </a:t>
            </a:r>
            <a:r>
              <a:rPr sz="1750" b="1" spc="-10" dirty="0">
                <a:solidFill>
                  <a:srgbClr val="184672"/>
                </a:solidFill>
                <a:latin typeface="Arial"/>
                <a:cs typeface="Arial"/>
              </a:rPr>
              <a:t>más</a:t>
            </a:r>
            <a:r>
              <a:rPr sz="1750" b="1" spc="-10" dirty="0">
                <a:solidFill>
                  <a:srgbClr val="546E89"/>
                </a:solidFill>
                <a:latin typeface="Arial"/>
                <a:cs typeface="Arial"/>
              </a:rPr>
              <a:t>: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es </a:t>
            </a:r>
            <a:r>
              <a:rPr sz="1750" b="1" spc="-5" dirty="0">
                <a:solidFill>
                  <a:srgbClr val="184672"/>
                </a:solidFill>
                <a:latin typeface="Arial"/>
                <a:cs typeface="Arial"/>
              </a:rPr>
              <a:t>conocer </a:t>
            </a:r>
            <a:r>
              <a:rPr sz="1800" spc="85" dirty="0">
                <a:solidFill>
                  <a:srgbClr val="415E80"/>
                </a:solidFill>
                <a:latin typeface="Arial"/>
                <a:cs typeface="Arial"/>
              </a:rPr>
              <a:t>otros </a:t>
            </a:r>
            <a:r>
              <a:rPr sz="1800" spc="20" dirty="0">
                <a:solidFill>
                  <a:srgbClr val="546E89"/>
                </a:solidFill>
                <a:latin typeface="Arial"/>
                <a:cs typeface="Arial"/>
              </a:rPr>
              <a:t>sistemas </a:t>
            </a:r>
            <a:r>
              <a:rPr sz="1800" spc="35" dirty="0">
                <a:solidFill>
                  <a:srgbClr val="546E89"/>
                </a:solidFill>
                <a:latin typeface="Arial"/>
                <a:cs typeface="Arial"/>
              </a:rPr>
              <a:t>educativos, </a:t>
            </a:r>
            <a:r>
              <a:rPr sz="1800" spc="-30" dirty="0">
                <a:solidFill>
                  <a:srgbClr val="415E80"/>
                </a:solidFill>
                <a:latin typeface="Arial"/>
                <a:cs typeface="Arial"/>
              </a:rPr>
              <a:t>es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una </a:t>
            </a: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apuesta </a:t>
            </a:r>
            <a:r>
              <a:rPr sz="1800" spc="20" dirty="0">
                <a:solidFill>
                  <a:srgbClr val="415E80"/>
                </a:solidFill>
                <a:latin typeface="Arial"/>
                <a:cs typeface="Arial"/>
              </a:rPr>
              <a:t>estratégica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(no puntual), </a:t>
            </a:r>
            <a:r>
              <a:rPr sz="1800" spc="-5" dirty="0">
                <a:solidFill>
                  <a:srgbClr val="546E89"/>
                </a:solidFill>
                <a:latin typeface="Arial"/>
                <a:cs typeface="Arial"/>
              </a:rPr>
              <a:t>es</a:t>
            </a:r>
            <a:r>
              <a:rPr sz="1800" dirty="0">
                <a:solidFill>
                  <a:srgbClr val="546E89"/>
                </a:solidFill>
                <a:latin typeface="Arial"/>
                <a:cs typeface="Arial"/>
              </a:rPr>
              <a:t> </a:t>
            </a:r>
            <a:r>
              <a:rPr sz="1750" b="1" spc="25" dirty="0">
                <a:solidFill>
                  <a:srgbClr val="184672"/>
                </a:solidFill>
                <a:latin typeface="Arial"/>
                <a:cs typeface="Arial"/>
              </a:rPr>
              <a:t>cooperar</a:t>
            </a:r>
            <a:r>
              <a:rPr sz="1750" b="1" spc="3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y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750" b="1" spc="50" dirty="0">
                <a:solidFill>
                  <a:srgbClr val="415E80"/>
                </a:solidFill>
                <a:latin typeface="Arial"/>
                <a:cs typeface="Arial"/>
              </a:rPr>
              <a:t>c</a:t>
            </a:r>
            <a:r>
              <a:rPr sz="1750" b="1" spc="50" dirty="0">
                <a:solidFill>
                  <a:srgbClr val="184672"/>
                </a:solidFill>
                <a:latin typeface="Arial"/>
                <a:cs typeface="Arial"/>
              </a:rPr>
              <a:t>ompartir</a:t>
            </a:r>
            <a:r>
              <a:rPr sz="1750" b="1" spc="55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con </a:t>
            </a:r>
            <a:r>
              <a:rPr sz="1800" spc="85" dirty="0">
                <a:solidFill>
                  <a:srgbClr val="415E80"/>
                </a:solidFill>
                <a:latin typeface="Arial"/>
                <a:cs typeface="Arial"/>
              </a:rPr>
              <a:t>otros </a:t>
            </a:r>
            <a:r>
              <a:rPr sz="1800" spc="60" dirty="0">
                <a:solidFill>
                  <a:srgbClr val="415E80"/>
                </a:solidFill>
                <a:latin typeface="Arial"/>
                <a:cs typeface="Arial"/>
              </a:rPr>
              <a:t>centros </a:t>
            </a:r>
            <a:r>
              <a:rPr sz="1800" spc="45" dirty="0">
                <a:solidFill>
                  <a:srgbClr val="415E80"/>
                </a:solidFill>
                <a:latin typeface="Arial"/>
                <a:cs typeface="Arial"/>
              </a:rPr>
              <a:t>educativos </a:t>
            </a:r>
            <a:r>
              <a:rPr sz="1800" spc="50" dirty="0">
                <a:solidFill>
                  <a:srgbClr val="415E80"/>
                </a:solidFill>
                <a:latin typeface="Arial"/>
                <a:cs typeface="Arial"/>
              </a:rPr>
              <a:t>europeos,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es</a:t>
            </a:r>
            <a:r>
              <a:rPr sz="180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generar </a:t>
            </a:r>
            <a:r>
              <a:rPr sz="1800" spc="3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415E80"/>
                </a:solidFill>
                <a:latin typeface="Arial"/>
                <a:cs typeface="Arial"/>
              </a:rPr>
              <a:t>resultados </a:t>
            </a:r>
            <a:r>
              <a:rPr sz="1800" spc="50" dirty="0">
                <a:solidFill>
                  <a:srgbClr val="415E80"/>
                </a:solidFill>
                <a:latin typeface="Arial"/>
                <a:cs typeface="Arial"/>
              </a:rPr>
              <a:t>de </a:t>
            </a:r>
            <a:r>
              <a:rPr sz="1800" spc="85" dirty="0">
                <a:solidFill>
                  <a:srgbClr val="184672"/>
                </a:solidFill>
                <a:latin typeface="Arial"/>
                <a:cs typeface="Arial"/>
              </a:rPr>
              <a:t>impacto</a:t>
            </a:r>
            <a:r>
              <a:rPr sz="1800" spc="85" dirty="0">
                <a:solidFill>
                  <a:srgbClr val="415E80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es 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contribuir </a:t>
            </a:r>
            <a:r>
              <a:rPr sz="1800" spc="-40" dirty="0">
                <a:solidFill>
                  <a:srgbClr val="415E80"/>
                </a:solidFill>
                <a:latin typeface="Arial"/>
                <a:cs typeface="Arial"/>
              </a:rPr>
              <a:t>a </a:t>
            </a:r>
            <a:r>
              <a:rPr sz="1800" spc="10" dirty="0">
                <a:solidFill>
                  <a:srgbClr val="415E80"/>
                </a:solidFill>
                <a:latin typeface="Arial"/>
                <a:cs typeface="Arial"/>
              </a:rPr>
              <a:t>la </a:t>
            </a:r>
            <a:r>
              <a:rPr sz="1800" spc="100" dirty="0">
                <a:solidFill>
                  <a:srgbClr val="184672"/>
                </a:solidFill>
                <a:latin typeface="Arial"/>
                <a:cs typeface="Arial"/>
              </a:rPr>
              <a:t>mejora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del </a:t>
            </a:r>
            <a:r>
              <a:rPr sz="1800" spc="75" dirty="0">
                <a:solidFill>
                  <a:srgbClr val="415E80"/>
                </a:solidFill>
                <a:latin typeface="Arial"/>
                <a:cs typeface="Arial"/>
              </a:rPr>
              <a:t>centro </a:t>
            </a:r>
            <a:r>
              <a:rPr sz="1800" spc="80" dirty="0">
                <a:solidFill>
                  <a:srgbClr val="415E80"/>
                </a:solidFill>
                <a:latin typeface="Times New Roman"/>
                <a:cs typeface="Times New Roman"/>
              </a:rPr>
              <a:t>y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 </a:t>
            </a:r>
            <a:r>
              <a:rPr sz="1800" spc="65" dirty="0">
                <a:solidFill>
                  <a:srgbClr val="415E80"/>
                </a:solidFill>
                <a:latin typeface="Arial"/>
                <a:cs typeface="Arial"/>
              </a:rPr>
              <a:t>los </a:t>
            </a:r>
            <a:r>
              <a:rPr sz="1800" spc="15" dirty="0">
                <a:solidFill>
                  <a:srgbClr val="415E80"/>
                </a:solidFill>
                <a:latin typeface="Arial"/>
                <a:cs typeface="Arial"/>
              </a:rPr>
              <a:t>sistemas, </a:t>
            </a:r>
            <a:r>
              <a:rPr sz="1800" spc="-5" dirty="0">
                <a:solidFill>
                  <a:srgbClr val="415E80"/>
                </a:solidFill>
                <a:latin typeface="Arial"/>
                <a:cs typeface="Arial"/>
              </a:rPr>
              <a:t>es </a:t>
            </a:r>
            <a:r>
              <a:rPr sz="1800" spc="80" dirty="0">
                <a:solidFill>
                  <a:srgbClr val="415E80"/>
                </a:solidFill>
                <a:latin typeface="Arial"/>
                <a:cs typeface="Arial"/>
              </a:rPr>
              <a:t>contribuir </a:t>
            </a:r>
            <a:r>
              <a:rPr sz="1800" spc="30" dirty="0">
                <a:solidFill>
                  <a:srgbClr val="415E80"/>
                </a:solidFill>
                <a:latin typeface="Arial"/>
                <a:cs typeface="Arial"/>
              </a:rPr>
              <a:t>a </a:t>
            </a:r>
            <a:r>
              <a:rPr sz="1800" spc="45" dirty="0">
                <a:solidFill>
                  <a:srgbClr val="415E80"/>
                </a:solidFill>
                <a:latin typeface="Arial"/>
                <a:cs typeface="Arial"/>
              </a:rPr>
              <a:t>la </a:t>
            </a:r>
            <a:r>
              <a:rPr sz="1800" spc="5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415E80"/>
                </a:solidFill>
                <a:latin typeface="Arial"/>
                <a:cs typeface="Arial"/>
              </a:rPr>
              <a:t>consecución</a:t>
            </a:r>
            <a:r>
              <a:rPr sz="1800" spc="12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415E8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415E80"/>
                </a:solidFill>
                <a:latin typeface="Arial"/>
                <a:cs typeface="Arial"/>
              </a:rPr>
              <a:t>los</a:t>
            </a:r>
            <a:r>
              <a:rPr sz="1800" spc="-55" dirty="0">
                <a:solidFill>
                  <a:srgbClr val="415E80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184672"/>
                </a:solidFill>
                <a:latin typeface="Arial"/>
                <a:cs typeface="Arial"/>
              </a:rPr>
              <a:t>objetivos</a:t>
            </a:r>
            <a:r>
              <a:rPr sz="1800" spc="-5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184672"/>
                </a:solidFill>
                <a:latin typeface="Arial"/>
                <a:cs typeface="Arial"/>
              </a:rPr>
              <a:t>educativos</a:t>
            </a:r>
            <a:r>
              <a:rPr sz="1800" spc="50" dirty="0">
                <a:solidFill>
                  <a:srgbClr val="18467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184672"/>
                </a:solidFill>
                <a:latin typeface="Arial"/>
                <a:cs typeface="Arial"/>
              </a:rPr>
              <a:t>europeos</a:t>
            </a:r>
            <a:r>
              <a:rPr sz="1800" spc="60" dirty="0">
                <a:solidFill>
                  <a:srgbClr val="465264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5573" cy="6827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703" y="260366"/>
            <a:ext cx="870851" cy="428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5892" y="290981"/>
            <a:ext cx="1543088" cy="3826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520" y="949214"/>
            <a:ext cx="11122456" cy="515870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50034" y="199135"/>
            <a:ext cx="1894839" cy="0"/>
          </a:xfrm>
          <a:custGeom>
            <a:avLst/>
            <a:gdLst/>
            <a:ahLst/>
            <a:cxnLst/>
            <a:rect l="l" t="t" r="r" b="b"/>
            <a:pathLst>
              <a:path w="1894839">
                <a:moveTo>
                  <a:pt x="0" y="0"/>
                </a:moveTo>
                <a:lnTo>
                  <a:pt x="1894484" y="0"/>
                </a:lnTo>
              </a:path>
            </a:pathLst>
          </a:custGeom>
          <a:ln w="229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0034" y="773174"/>
            <a:ext cx="1887220" cy="0"/>
          </a:xfrm>
          <a:custGeom>
            <a:avLst/>
            <a:gdLst/>
            <a:ahLst/>
            <a:cxnLst/>
            <a:rect l="l" t="t" r="r" b="b"/>
            <a:pathLst>
              <a:path w="1887220">
                <a:moveTo>
                  <a:pt x="0" y="0"/>
                </a:moveTo>
                <a:lnTo>
                  <a:pt x="1886845" y="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13076" y="33358"/>
            <a:ext cx="2139950" cy="714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0" b="1" spc="-580" dirty="0">
                <a:solidFill>
                  <a:srgbClr val="054190"/>
                </a:solidFill>
                <a:latin typeface="Arial"/>
                <a:cs typeface="Arial"/>
              </a:rPr>
              <a:t>11</a:t>
            </a:r>
            <a:r>
              <a:rPr sz="4500" b="1" spc="-525" dirty="0">
                <a:solidFill>
                  <a:srgbClr val="054190"/>
                </a:solidFill>
                <a:latin typeface="Arial"/>
                <a:cs typeface="Arial"/>
              </a:rPr>
              <a:t>1</a:t>
            </a:r>
            <a:r>
              <a:rPr sz="2200" b="1" spc="20" dirty="0">
                <a:solidFill>
                  <a:srgbClr val="054190"/>
                </a:solidFill>
                <a:latin typeface="Arial"/>
                <a:cs typeface="Arial"/>
              </a:rPr>
              <a:t>Erasmus+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4786" y="623981"/>
            <a:ext cx="211074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-155" dirty="0">
                <a:solidFill>
                  <a:srgbClr val="3866A3"/>
                </a:solidFill>
                <a:latin typeface="Arial"/>
                <a:cs typeface="Arial"/>
              </a:rPr>
              <a:t>E</a:t>
            </a:r>
            <a:r>
              <a:rPr sz="950" b="1" spc="-40" dirty="0">
                <a:solidFill>
                  <a:srgbClr val="5477AC"/>
                </a:solidFill>
                <a:latin typeface="Arial"/>
                <a:cs typeface="Arial"/>
              </a:rPr>
              <a:t>n</a:t>
            </a:r>
            <a:r>
              <a:rPr sz="950" b="1" spc="-40" dirty="0">
                <a:solidFill>
                  <a:srgbClr val="7589B5"/>
                </a:solidFill>
                <a:latin typeface="Arial"/>
                <a:cs typeface="Arial"/>
              </a:rPr>
              <a:t>r</a:t>
            </a:r>
            <a:r>
              <a:rPr sz="950" b="1" spc="15" dirty="0">
                <a:solidFill>
                  <a:srgbClr val="7589B5"/>
                </a:solidFill>
                <a:latin typeface="Arial"/>
                <a:cs typeface="Arial"/>
              </a:rPr>
              <a:t>i</a:t>
            </a:r>
            <a:r>
              <a:rPr sz="950" b="1" spc="-60" dirty="0">
                <a:solidFill>
                  <a:srgbClr val="3866A3"/>
                </a:solidFill>
                <a:latin typeface="Arial"/>
                <a:cs typeface="Arial"/>
              </a:rPr>
              <a:t>qu</a:t>
            </a:r>
            <a:r>
              <a:rPr sz="950" b="1" spc="-50" dirty="0">
                <a:solidFill>
                  <a:srgbClr val="3866A3"/>
                </a:solidFill>
                <a:latin typeface="Arial"/>
                <a:cs typeface="Arial"/>
              </a:rPr>
              <a:t>e</a:t>
            </a:r>
            <a:r>
              <a:rPr sz="950" b="1" spc="-180" dirty="0">
                <a:solidFill>
                  <a:srgbClr val="3866A3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5477AC"/>
                </a:solidFill>
                <a:latin typeface="Arial"/>
                <a:cs typeface="Arial"/>
              </a:rPr>
              <a:t>c</a:t>
            </a:r>
            <a:r>
              <a:rPr sz="950" b="1" spc="-85" dirty="0">
                <a:solidFill>
                  <a:srgbClr val="5477AC"/>
                </a:solidFill>
                <a:latin typeface="Arial"/>
                <a:cs typeface="Arial"/>
              </a:rPr>
              <a:t>i</a:t>
            </a:r>
            <a:r>
              <a:rPr sz="950" b="1" spc="5" dirty="0">
                <a:solidFill>
                  <a:srgbClr val="3866A3"/>
                </a:solidFill>
                <a:latin typeface="Arial"/>
                <a:cs typeface="Arial"/>
              </a:rPr>
              <a:t>en</a:t>
            </a:r>
            <a:r>
              <a:rPr sz="950" b="1" spc="-165" dirty="0">
                <a:solidFill>
                  <a:srgbClr val="3866A3"/>
                </a:solidFill>
                <a:latin typeface="Arial"/>
                <a:cs typeface="Arial"/>
              </a:rPr>
              <a:t>d</a:t>
            </a:r>
            <a:r>
              <a:rPr sz="950" b="1" spc="55" dirty="0">
                <a:solidFill>
                  <a:srgbClr val="5477AC"/>
                </a:solidFill>
                <a:latin typeface="Arial"/>
                <a:cs typeface="Arial"/>
              </a:rPr>
              <a:t>o</a:t>
            </a:r>
            <a:r>
              <a:rPr sz="950" b="1" spc="-90" dirty="0">
                <a:solidFill>
                  <a:srgbClr val="5477AC"/>
                </a:solidFill>
                <a:latin typeface="Arial"/>
                <a:cs typeface="Arial"/>
              </a:rPr>
              <a:t> </a:t>
            </a:r>
            <a:r>
              <a:rPr sz="950" b="1" spc="5" dirty="0">
                <a:solidFill>
                  <a:srgbClr val="5477AC"/>
                </a:solidFill>
                <a:latin typeface="Arial"/>
                <a:cs typeface="Arial"/>
              </a:rPr>
              <a:t>vi</a:t>
            </a:r>
            <a:r>
              <a:rPr sz="950" b="1" spc="-120" dirty="0">
                <a:solidFill>
                  <a:srgbClr val="5477AC"/>
                </a:solidFill>
                <a:latin typeface="Arial"/>
                <a:cs typeface="Arial"/>
              </a:rPr>
              <a:t>d</a:t>
            </a:r>
            <a:r>
              <a:rPr sz="950" b="1" spc="-540" dirty="0">
                <a:solidFill>
                  <a:srgbClr val="3866A3"/>
                </a:solidFill>
                <a:latin typeface="Arial"/>
                <a:cs typeface="Arial"/>
              </a:rPr>
              <a:t>a</a:t>
            </a:r>
            <a:r>
              <a:rPr sz="950" b="1" spc="10" dirty="0">
                <a:solidFill>
                  <a:srgbClr val="5477AC"/>
                </a:solidFill>
                <a:latin typeface="Arial"/>
                <a:cs typeface="Arial"/>
              </a:rPr>
              <a:t>,</a:t>
            </a:r>
            <a:r>
              <a:rPr sz="950" b="1" spc="-5" dirty="0">
                <a:solidFill>
                  <a:srgbClr val="5477AC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3866A3"/>
                </a:solidFill>
                <a:latin typeface="Arial"/>
                <a:cs typeface="Arial"/>
              </a:rPr>
              <a:t>s</a:t>
            </a:r>
            <a:r>
              <a:rPr sz="950" b="1" spc="-25" dirty="0">
                <a:solidFill>
                  <a:srgbClr val="3866A3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477AC"/>
                </a:solidFill>
                <a:latin typeface="Arial"/>
                <a:cs typeface="Arial"/>
              </a:rPr>
              <a:t>a</a:t>
            </a:r>
            <a:r>
              <a:rPr sz="950" b="1" spc="-45" dirty="0">
                <a:solidFill>
                  <a:srgbClr val="3866A3"/>
                </a:solidFill>
                <a:latin typeface="Arial"/>
                <a:cs typeface="Arial"/>
              </a:rPr>
              <a:t>b</a:t>
            </a:r>
            <a:r>
              <a:rPr sz="950" b="1" spc="30" dirty="0">
                <a:solidFill>
                  <a:srgbClr val="7589B5"/>
                </a:solidFill>
                <a:latin typeface="Arial"/>
                <a:cs typeface="Arial"/>
              </a:rPr>
              <a:t>r</a:t>
            </a:r>
            <a:r>
              <a:rPr sz="950" b="1" spc="-40" dirty="0">
                <a:solidFill>
                  <a:srgbClr val="7589B5"/>
                </a:solidFill>
                <a:latin typeface="Arial"/>
                <a:cs typeface="Arial"/>
              </a:rPr>
              <a:t>i</a:t>
            </a:r>
            <a:r>
              <a:rPr sz="950" b="1" spc="-30" dirty="0">
                <a:solidFill>
                  <a:srgbClr val="3866A3"/>
                </a:solidFill>
                <a:latin typeface="Arial"/>
                <a:cs typeface="Arial"/>
              </a:rPr>
              <a:t>e</a:t>
            </a:r>
            <a:r>
              <a:rPr sz="950" b="1" spc="-80" dirty="0">
                <a:solidFill>
                  <a:srgbClr val="5477AC"/>
                </a:solidFill>
                <a:latin typeface="Arial"/>
                <a:cs typeface="Arial"/>
              </a:rPr>
              <a:t>n</a:t>
            </a:r>
            <a:r>
              <a:rPr sz="950" b="1" spc="-45" dirty="0">
                <a:solidFill>
                  <a:srgbClr val="3866A3"/>
                </a:solidFill>
                <a:latin typeface="Arial"/>
                <a:cs typeface="Arial"/>
              </a:rPr>
              <a:t>d</a:t>
            </a:r>
            <a:r>
              <a:rPr sz="950" b="1" spc="55" dirty="0">
                <a:solidFill>
                  <a:srgbClr val="5477AC"/>
                </a:solidFill>
                <a:latin typeface="Arial"/>
                <a:cs typeface="Arial"/>
              </a:rPr>
              <a:t>o</a:t>
            </a:r>
            <a:r>
              <a:rPr sz="950" b="1" spc="-145" dirty="0">
                <a:solidFill>
                  <a:srgbClr val="5477AC"/>
                </a:solidFill>
                <a:latin typeface="Arial"/>
                <a:cs typeface="Arial"/>
              </a:rPr>
              <a:t> </a:t>
            </a:r>
            <a:r>
              <a:rPr sz="950" b="1" spc="20" dirty="0">
                <a:solidFill>
                  <a:srgbClr val="5477AC"/>
                </a:solidFill>
                <a:latin typeface="Arial"/>
                <a:cs typeface="Arial"/>
              </a:rPr>
              <a:t>m</a:t>
            </a:r>
            <a:r>
              <a:rPr sz="950" b="1" spc="5" dirty="0">
                <a:solidFill>
                  <a:srgbClr val="3866A3"/>
                </a:solidFill>
                <a:latin typeface="Arial"/>
                <a:cs typeface="Arial"/>
              </a:rPr>
              <a:t>e</a:t>
            </a:r>
            <a:r>
              <a:rPr sz="950" b="1" spc="-85" dirty="0">
                <a:solidFill>
                  <a:srgbClr val="3866A3"/>
                </a:solidFill>
                <a:latin typeface="Arial"/>
                <a:cs typeface="Arial"/>
              </a:rPr>
              <a:t>n</a:t>
            </a:r>
            <a:r>
              <a:rPr sz="950" b="1" spc="25" dirty="0">
                <a:solidFill>
                  <a:srgbClr val="5477AC"/>
                </a:solidFill>
                <a:latin typeface="Arial"/>
                <a:cs typeface="Arial"/>
              </a:rPr>
              <a:t>t</a:t>
            </a:r>
            <a:r>
              <a:rPr sz="950" b="1" spc="15" dirty="0">
                <a:solidFill>
                  <a:srgbClr val="3866A3"/>
                </a:solidFill>
                <a:latin typeface="Arial"/>
                <a:cs typeface="Arial"/>
              </a:rPr>
              <a:t>e</a:t>
            </a:r>
            <a:r>
              <a:rPr sz="950" b="1" spc="-160" dirty="0">
                <a:solidFill>
                  <a:srgbClr val="5477AC"/>
                </a:solidFill>
                <a:latin typeface="Arial"/>
                <a:cs typeface="Arial"/>
              </a:rPr>
              <a:t>s</a:t>
            </a:r>
            <a:r>
              <a:rPr sz="950" b="1" spc="-30" dirty="0">
                <a:solidFill>
                  <a:srgbClr val="7589B5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11" y="0"/>
            <a:ext cx="886680" cy="68156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3355" y="32007"/>
            <a:ext cx="10798644" cy="3164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6283" y="4762577"/>
            <a:ext cx="1245716" cy="5079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17876" y="4847240"/>
            <a:ext cx="190500" cy="1376045"/>
            <a:chOff x="6417876" y="4847240"/>
            <a:chExt cx="190500" cy="13760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8431" y="5672709"/>
              <a:ext cx="179447" cy="550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70654" y="4847240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825468"/>
                  </a:moveTo>
                  <a:lnTo>
                    <a:pt x="0" y="0"/>
                  </a:lnTo>
                </a:path>
              </a:pathLst>
            </a:custGeom>
            <a:ln w="105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191855" y="5312890"/>
            <a:ext cx="0" cy="1376045"/>
          </a:xfrm>
          <a:custGeom>
            <a:avLst/>
            <a:gdLst/>
            <a:ahLst/>
            <a:cxnLst/>
            <a:rect l="l" t="t" r="r" b="b"/>
            <a:pathLst>
              <a:path h="1376045">
                <a:moveTo>
                  <a:pt x="0" y="1375780"/>
                </a:moveTo>
                <a:lnTo>
                  <a:pt x="0" y="0"/>
                </a:lnTo>
              </a:path>
            </a:pathLst>
          </a:custGeom>
          <a:ln w="4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3434" y="4889572"/>
            <a:ext cx="3863975" cy="0"/>
          </a:xfrm>
          <a:custGeom>
            <a:avLst/>
            <a:gdLst/>
            <a:ahLst/>
            <a:cxnLst/>
            <a:rect l="l" t="t" r="r" b="b"/>
            <a:pathLst>
              <a:path w="3863975">
                <a:moveTo>
                  <a:pt x="0" y="0"/>
                </a:moveTo>
                <a:lnTo>
                  <a:pt x="3863392" y="0"/>
                </a:lnTo>
              </a:path>
            </a:pathLst>
          </a:custGeom>
          <a:ln w="52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9021" y="6619881"/>
            <a:ext cx="3663315" cy="53340"/>
          </a:xfrm>
          <a:custGeom>
            <a:avLst/>
            <a:gdLst/>
            <a:ahLst/>
            <a:cxnLst/>
            <a:rect l="l" t="t" r="r" b="b"/>
            <a:pathLst>
              <a:path w="3663315" h="53340">
                <a:moveTo>
                  <a:pt x="0" y="0"/>
                </a:moveTo>
                <a:lnTo>
                  <a:pt x="3662979" y="0"/>
                </a:lnTo>
                <a:lnTo>
                  <a:pt x="3662979" y="52914"/>
                </a:lnTo>
                <a:lnTo>
                  <a:pt x="0" y="529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9119" y="109703"/>
            <a:ext cx="56070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spc="-45" dirty="0">
                <a:solidFill>
                  <a:srgbClr val="A07524"/>
                </a:solidFill>
                <a:latin typeface="Arial"/>
                <a:cs typeface="Arial"/>
              </a:rPr>
              <a:t>a   </a:t>
            </a:r>
            <a:r>
              <a:rPr sz="700" spc="-55" dirty="0">
                <a:solidFill>
                  <a:srgbClr val="A07524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7E691F"/>
                </a:solidFill>
                <a:latin typeface="Arial"/>
                <a:cs typeface="Arial"/>
              </a:rPr>
              <a:t>G</a:t>
            </a:r>
            <a:r>
              <a:rPr sz="600" spc="-85" dirty="0">
                <a:solidFill>
                  <a:srgbClr val="7E691F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64521C"/>
                </a:solidFill>
                <a:latin typeface="Arial"/>
                <a:cs typeface="Arial"/>
              </a:rPr>
              <a:t>O</a:t>
            </a:r>
            <a:r>
              <a:rPr sz="600" spc="-95" dirty="0">
                <a:solidFill>
                  <a:srgbClr val="64521C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64521C"/>
                </a:solidFill>
                <a:latin typeface="Arial"/>
                <a:cs typeface="Arial"/>
              </a:rPr>
              <a:t>l!.IE</a:t>
            </a:r>
            <a:r>
              <a:rPr sz="600" spc="-30" dirty="0">
                <a:solidFill>
                  <a:srgbClr val="64521C"/>
                </a:solidFill>
                <a:latin typeface="Arial"/>
                <a:cs typeface="Arial"/>
              </a:rPr>
              <a:t>l</a:t>
            </a:r>
            <a:r>
              <a:rPr sz="600" spc="-135" dirty="0">
                <a:solidFill>
                  <a:srgbClr val="64521C"/>
                </a:solidFill>
                <a:latin typeface="Arial"/>
                <a:cs typeface="Arial"/>
              </a:rPr>
              <a:t>f</a:t>
            </a:r>
            <a:r>
              <a:rPr sz="600" spc="-30" dirty="0">
                <a:solidFill>
                  <a:srgbClr val="64521C"/>
                </a:solidFill>
                <a:latin typeface="Arial"/>
                <a:cs typeface="Arial"/>
              </a:rPr>
              <a:t>l</a:t>
            </a:r>
            <a:r>
              <a:rPr sz="600" spc="-40" dirty="0">
                <a:solidFill>
                  <a:srgbClr val="64521C"/>
                </a:solidFill>
                <a:latin typeface="Arial"/>
                <a:cs typeface="Arial"/>
              </a:rPr>
              <a:t>':10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5277" y="211343"/>
            <a:ext cx="45275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5" dirty="0">
                <a:solidFill>
                  <a:srgbClr val="AC3F2F"/>
                </a:solidFill>
                <a:latin typeface="Times New Roman"/>
                <a:cs typeface="Times New Roman"/>
              </a:rPr>
              <a:t>";:::</a:t>
            </a:r>
            <a:r>
              <a:rPr sz="650" spc="-45" dirty="0">
                <a:solidFill>
                  <a:srgbClr val="AC3F2F"/>
                </a:solidFill>
                <a:latin typeface="Times New Roman"/>
                <a:cs typeface="Times New Roman"/>
              </a:rPr>
              <a:t>:</a:t>
            </a:r>
            <a:r>
              <a:rPr sz="650" dirty="0">
                <a:solidFill>
                  <a:srgbClr val="AC3F2F"/>
                </a:solidFill>
                <a:latin typeface="Times New Roman"/>
                <a:cs typeface="Times New Roman"/>
              </a:rPr>
              <a:t>  </a:t>
            </a:r>
            <a:r>
              <a:rPr sz="650" spc="65" dirty="0">
                <a:solidFill>
                  <a:srgbClr val="AC3F2F"/>
                </a:solidFill>
                <a:latin typeface="Times New Roman"/>
                <a:cs typeface="Times New Roman"/>
              </a:rPr>
              <a:t> </a:t>
            </a:r>
            <a:r>
              <a:rPr sz="650" spc="-15" dirty="0">
                <a:solidFill>
                  <a:srgbClr val="7E691F"/>
                </a:solidFill>
                <a:latin typeface="Times New Roman"/>
                <a:cs typeface="Times New Roman"/>
              </a:rPr>
              <a:t>O</a:t>
            </a:r>
            <a:r>
              <a:rPr sz="650" spc="-10" dirty="0">
                <a:solidFill>
                  <a:srgbClr val="7E691F"/>
                </a:solidFill>
                <a:latin typeface="Times New Roman"/>
                <a:cs typeface="Times New Roman"/>
              </a:rPr>
              <a:t>E</a:t>
            </a:r>
            <a:r>
              <a:rPr sz="650" spc="-105" dirty="0">
                <a:solidFill>
                  <a:srgbClr val="7E691F"/>
                </a:solidFill>
                <a:latin typeface="Times New Roman"/>
                <a:cs typeface="Times New Roman"/>
              </a:rPr>
              <a:t> </a:t>
            </a:r>
            <a:r>
              <a:rPr sz="650" spc="-35" dirty="0">
                <a:solidFill>
                  <a:srgbClr val="7E691F"/>
                </a:solidFill>
                <a:latin typeface="Times New Roman"/>
                <a:cs typeface="Times New Roman"/>
              </a:rPr>
              <a:t>CS</a:t>
            </a:r>
            <a:r>
              <a:rPr sz="650" spc="-75" dirty="0">
                <a:solidFill>
                  <a:srgbClr val="7E691F"/>
                </a:solidFill>
                <a:latin typeface="Times New Roman"/>
                <a:cs typeface="Times New Roman"/>
              </a:rPr>
              <a:t>l</a:t>
            </a:r>
            <a:r>
              <a:rPr sz="650" spc="-415" dirty="0">
                <a:solidFill>
                  <a:srgbClr val="64521C"/>
                </a:solidFill>
                <a:latin typeface="Times New Roman"/>
                <a:cs typeface="Times New Roman"/>
              </a:rPr>
              <a:t>A</a:t>
            </a:r>
            <a:r>
              <a:rPr sz="650" spc="-15" dirty="0">
                <a:solidFill>
                  <a:srgbClr val="7E691F"/>
                </a:solidFill>
                <a:latin typeface="Times New Roman"/>
                <a:cs typeface="Times New Roman"/>
              </a:rPr>
              <a:t>'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7397" y="212225"/>
            <a:ext cx="12382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spc="50" dirty="0">
                <a:solidFill>
                  <a:srgbClr val="8C825E"/>
                </a:solidFill>
                <a:latin typeface="Times New Roman"/>
                <a:cs typeface="Times New Roman"/>
              </a:rPr>
              <a:t>•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3062" y="0"/>
            <a:ext cx="506095" cy="3556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50" spc="-90" dirty="0">
                <a:solidFill>
                  <a:srgbClr val="7E691F"/>
                </a:solidFill>
                <a:latin typeface="Arial"/>
                <a:cs typeface="Arial"/>
              </a:rPr>
              <a:t>"</a:t>
            </a:r>
            <a:r>
              <a:rPr sz="2150" spc="-620" dirty="0">
                <a:solidFill>
                  <a:srgbClr val="7E691F"/>
                </a:solidFill>
                <a:latin typeface="Arial"/>
                <a:cs typeface="Arial"/>
              </a:rPr>
              <a:t>"</a:t>
            </a:r>
            <a:r>
              <a:rPr sz="2150" spc="-250" dirty="0">
                <a:solidFill>
                  <a:srgbClr val="7E691F"/>
                </a:solidFill>
                <a:latin typeface="Arial"/>
                <a:cs typeface="Arial"/>
              </a:rPr>
              <a:t>'</a:t>
            </a:r>
            <a:r>
              <a:rPr sz="2150" spc="-355" dirty="0">
                <a:solidFill>
                  <a:srgbClr val="7E691F"/>
                </a:solidFill>
                <a:latin typeface="Arial"/>
                <a:cs typeface="Arial"/>
              </a:rPr>
              <a:t>"</a:t>
            </a:r>
            <a:r>
              <a:rPr sz="2150" spc="-270" dirty="0">
                <a:solidFill>
                  <a:srgbClr val="64521C"/>
                </a:solidFill>
                <a:latin typeface="Arial"/>
                <a:cs typeface="Arial"/>
              </a:rPr>
              <a:t>"</a:t>
            </a:r>
            <a:r>
              <a:rPr sz="2150" spc="40" dirty="0">
                <a:solidFill>
                  <a:srgbClr val="7E691F"/>
                </a:solidFill>
                <a:latin typeface="Arial"/>
                <a:cs typeface="Arial"/>
              </a:rPr>
              <a:t>"</a:t>
            </a:r>
            <a:r>
              <a:rPr sz="2150" spc="-305" dirty="0">
                <a:solidFill>
                  <a:srgbClr val="7E691F"/>
                </a:solidFill>
                <a:latin typeface="Arial"/>
                <a:cs typeface="Arial"/>
              </a:rPr>
              <a:t> </a:t>
            </a:r>
            <a:r>
              <a:rPr sz="2150" spc="-204" dirty="0">
                <a:solidFill>
                  <a:srgbClr val="7E691F"/>
                </a:solidFill>
                <a:latin typeface="Arial"/>
                <a:cs typeface="Arial"/>
              </a:rPr>
              <a:t>"'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7191" y="0"/>
            <a:ext cx="76835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u="sng" spc="-385" dirty="0">
                <a:solidFill>
                  <a:srgbClr val="3B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</a:t>
            </a:r>
            <a:r>
              <a:rPr sz="2150" u="sng" spc="105" dirty="0">
                <a:solidFill>
                  <a:srgbClr val="3B5079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50" spc="-240" dirty="0">
                <a:solidFill>
                  <a:srgbClr val="3B5079"/>
                </a:solidFill>
                <a:latin typeface="Arial"/>
                <a:cs typeface="Arial"/>
              </a:rPr>
              <a:t> </a:t>
            </a:r>
            <a:r>
              <a:rPr sz="2300" u="sng" spc="-390" dirty="0">
                <a:solidFill>
                  <a:srgbClr val="3B507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300" u="sng" spc="-365" dirty="0">
                <a:solidFill>
                  <a:srgbClr val="3B5079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u="sng" spc="-750" dirty="0">
                <a:solidFill>
                  <a:srgbClr val="4D6287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150" u="sng" spc="-385" dirty="0">
                <a:solidFill>
                  <a:srgbClr val="69A1C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50" u="sng" spc="-1085" dirty="0">
                <a:solidFill>
                  <a:srgbClr val="4D6287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150" u="sng" spc="-640" dirty="0">
                <a:solidFill>
                  <a:srgbClr val="69A1C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150" u="sng" spc="-415" dirty="0">
                <a:solidFill>
                  <a:srgbClr val="69A1C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.·</a:t>
            </a:r>
            <a:r>
              <a:rPr sz="2150" spc="-370" dirty="0">
                <a:solidFill>
                  <a:srgbClr val="69A1C6"/>
                </a:solidFill>
                <a:latin typeface="Arial"/>
                <a:cs typeface="Arial"/>
              </a:rPr>
              <a:t>.·,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8287" y="213547"/>
            <a:ext cx="69024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40" dirty="0">
                <a:solidFill>
                  <a:srgbClr val="7E691F"/>
                </a:solidFill>
                <a:latin typeface="Arial"/>
                <a:cs typeface="Arial"/>
              </a:rPr>
              <a:t>0(</a:t>
            </a:r>
            <a:r>
              <a:rPr sz="550" spc="-130" dirty="0">
                <a:solidFill>
                  <a:srgbClr val="7E691F"/>
                </a:solidFill>
                <a:latin typeface="Arial"/>
                <a:cs typeface="Arial"/>
              </a:rPr>
              <a:t> </a:t>
            </a:r>
            <a:r>
              <a:rPr sz="550" spc="-245" dirty="0">
                <a:solidFill>
                  <a:srgbClr val="7E691F"/>
                </a:solidFill>
                <a:latin typeface="Arial"/>
                <a:cs typeface="Arial"/>
              </a:rPr>
              <a:t>UM</a:t>
            </a:r>
            <a:r>
              <a:rPr sz="550" spc="480" dirty="0">
                <a:solidFill>
                  <a:srgbClr val="7E691F"/>
                </a:solidFill>
                <a:latin typeface="Arial"/>
                <a:cs typeface="Arial"/>
              </a:rPr>
              <a:t> </a:t>
            </a:r>
            <a:r>
              <a:rPr sz="550" spc="-135" dirty="0">
                <a:solidFill>
                  <a:srgbClr val="7E691F"/>
                </a:solidFill>
                <a:latin typeface="Arial"/>
                <a:cs typeface="Arial"/>
              </a:rPr>
              <a:t>vtk</a:t>
            </a:r>
            <a:r>
              <a:rPr sz="550" spc="-130" dirty="0">
                <a:solidFill>
                  <a:srgbClr val="7E691F"/>
                </a:solidFill>
                <a:latin typeface="Arial"/>
                <a:cs typeface="Arial"/>
              </a:rPr>
              <a:t> </a:t>
            </a:r>
            <a:r>
              <a:rPr sz="550" spc="80" dirty="0">
                <a:solidFill>
                  <a:srgbClr val="7E691F"/>
                </a:solidFill>
                <a:latin typeface="Arial"/>
                <a:cs typeface="Arial"/>
              </a:rPr>
              <a:t>S</a:t>
            </a:r>
            <a:r>
              <a:rPr sz="550" spc="80" dirty="0">
                <a:solidFill>
                  <a:srgbClr val="64521C"/>
                </a:solidFill>
                <a:latin typeface="Arial"/>
                <a:cs typeface="Arial"/>
              </a:rPr>
              <a:t>l</a:t>
            </a:r>
            <a:r>
              <a:rPr sz="550" spc="80" dirty="0">
                <a:solidFill>
                  <a:srgbClr val="7E691F"/>
                </a:solidFill>
                <a:latin typeface="Arial"/>
                <a:cs typeface="Arial"/>
              </a:rPr>
              <a:t>!ll\00</a:t>
            </a:r>
            <a:endParaRPr sz="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79739" y="6299"/>
            <a:ext cx="2172335" cy="447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50" spc="550" dirty="0">
                <a:solidFill>
                  <a:srgbClr val="0A4D97"/>
                </a:solidFill>
                <a:latin typeface="Times New Roman"/>
                <a:cs typeface="Times New Roman"/>
              </a:rPr>
              <a:t>-Erasmus+</a:t>
            </a:r>
            <a:endParaRPr sz="275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320390" y="3180470"/>
          <a:ext cx="3098800" cy="1460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Apoy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100" spc="-12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204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65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21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4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spc="-33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100" spc="-7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100" spc="-34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spc="-65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ón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5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Coste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spc="-114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excep</a:t>
                      </a:r>
                      <a:r>
                        <a:rPr sz="2100" spc="-72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100" spc="-40" dirty="0">
                          <a:solidFill>
                            <a:srgbClr val="5B380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2100" spc="-33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7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es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066436" y="3180470"/>
          <a:ext cx="3123564" cy="3555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Apoy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100" spc="-2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organi</a:t>
                      </a:r>
                      <a:r>
                        <a:rPr sz="2100" spc="-11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2100" spc="-525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-84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ivo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7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spc="-9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100" spc="-90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9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aje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9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Apoy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100" spc="-7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15" dirty="0">
                          <a:solidFill>
                            <a:srgbClr val="5B380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204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100" spc="-95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100" spc="5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100" spc="-15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du</a:t>
                      </a:r>
                      <a:r>
                        <a:rPr sz="2100" spc="-3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41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100" spc="-12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100" spc="-1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12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spc="-5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15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spc="-31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prep</a:t>
                      </a:r>
                      <a:r>
                        <a:rPr sz="2100" spc="-9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130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100" spc="-18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100" spc="-25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100" spc="-19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100" spc="-55" dirty="0">
                          <a:solidFill>
                            <a:srgbClr val="16385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0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2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2100" spc="-254" dirty="0">
                          <a:solidFill>
                            <a:srgbClr val="3F1F1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asa</a:t>
                      </a:r>
                      <a:r>
                        <a:rPr sz="2100" spc="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spc="-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100" spc="-195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dirty="0">
                          <a:solidFill>
                            <a:srgbClr val="231F2A"/>
                          </a:solidFill>
                          <a:latin typeface="Arial"/>
                          <a:cs typeface="Arial"/>
                        </a:rPr>
                        <a:t>cursos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7044101" y="5357734"/>
            <a:ext cx="4396740" cy="6210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1430">
              <a:lnSpc>
                <a:spcPct val="100000"/>
              </a:lnSpc>
              <a:spcBef>
                <a:spcPts val="110"/>
              </a:spcBef>
              <a:tabLst>
                <a:tab pos="1102995" algn="l"/>
                <a:tab pos="2833370" algn="l"/>
                <a:tab pos="3230245" algn="l"/>
              </a:tabLst>
            </a:pPr>
            <a:r>
              <a:rPr sz="1950" b="1" i="1" spc="-10" dirty="0">
                <a:solidFill>
                  <a:srgbClr val="FF0F13"/>
                </a:solidFill>
                <a:latin typeface="Times New Roman"/>
                <a:cs typeface="Times New Roman"/>
              </a:rPr>
              <a:t>l-as</a:t>
            </a:r>
            <a:r>
              <a:rPr sz="1950" b="1" i="1" spc="315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35" dirty="0">
                <a:solidFill>
                  <a:srgbClr val="FF0F13"/>
                </a:solidFill>
                <a:latin typeface="Times New Roman"/>
                <a:cs typeface="Times New Roman"/>
              </a:rPr>
              <a:t>siguientes</a:t>
            </a:r>
            <a:r>
              <a:rPr sz="1950" b="1" i="1" spc="440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5" dirty="0">
                <a:solidFill>
                  <a:srgbClr val="FF0F13"/>
                </a:solidFill>
                <a:latin typeface="Times New Roman"/>
                <a:cs typeface="Times New Roman"/>
              </a:rPr>
              <a:t>reglas</a:t>
            </a:r>
            <a:r>
              <a:rPr sz="1950" b="1" i="1" spc="315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10" dirty="0">
                <a:solidFill>
                  <a:srgbClr val="FF0F13"/>
                </a:solidFill>
                <a:latin typeface="Times New Roman"/>
                <a:cs typeface="Times New Roman"/>
              </a:rPr>
              <a:t>de	</a:t>
            </a:r>
            <a:r>
              <a:rPr sz="1950" b="1" i="1" spc="-60" dirty="0">
                <a:solidFill>
                  <a:srgbClr val="FF0F13"/>
                </a:solidFill>
                <a:latin typeface="Times New Roman"/>
                <a:cs typeface="Times New Roman"/>
              </a:rPr>
              <a:t>financiaci6n</a:t>
            </a:r>
            <a:r>
              <a:rPr sz="1950" b="1" i="1" spc="-55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80" dirty="0">
                <a:solidFill>
                  <a:srgbClr val="FF0F13"/>
                </a:solidFill>
                <a:latin typeface="Times New Roman"/>
                <a:cs typeface="Times New Roman"/>
              </a:rPr>
              <a:t>se </a:t>
            </a:r>
            <a:r>
              <a:rPr sz="1950" b="1" i="1" spc="-475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-25" dirty="0">
                <a:solidFill>
                  <a:srgbClr val="FF0F13"/>
                </a:solidFill>
                <a:latin typeface="Times New Roman"/>
                <a:cs typeface="Times New Roman"/>
              </a:rPr>
              <a:t>aplicarán	</a:t>
            </a:r>
            <a:r>
              <a:rPr sz="1950" b="1" i="1" dirty="0">
                <a:solidFill>
                  <a:srgbClr val="FF0F13"/>
                </a:solidFill>
                <a:latin typeface="Times New Roman"/>
                <a:cs typeface="Times New Roman"/>
              </a:rPr>
              <a:t>para</a:t>
            </a:r>
            <a:r>
              <a:rPr sz="1950" b="1" i="1" spc="490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dirty="0">
                <a:solidFill>
                  <a:srgbClr val="FF0F13"/>
                </a:solidFill>
                <a:latin typeface="Times New Roman"/>
                <a:cs typeface="Times New Roman"/>
              </a:rPr>
              <a:t>prof1ectos</a:t>
            </a:r>
            <a:r>
              <a:rPr sz="1950" b="1" i="1" spc="360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dirty="0">
                <a:solidFill>
                  <a:srgbClr val="FF0F13"/>
                </a:solidFill>
                <a:latin typeface="Times New Roman"/>
                <a:cs typeface="Times New Roman"/>
              </a:rPr>
              <a:t>de	</a:t>
            </a:r>
            <a:r>
              <a:rPr sz="1950" b="1" i="1" spc="105" dirty="0">
                <a:solidFill>
                  <a:srgbClr val="FF0F13"/>
                </a:solidFill>
                <a:latin typeface="Times New Roman"/>
                <a:cs typeface="Times New Roman"/>
              </a:rPr>
              <a:t>corta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4101" y="5960961"/>
            <a:ext cx="4385310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14450" algn="l"/>
                <a:tab pos="1905635" algn="l"/>
              </a:tabLst>
            </a:pPr>
            <a:r>
              <a:rPr sz="1950" b="1" i="1" dirty="0">
                <a:solidFill>
                  <a:srgbClr val="FF0F13"/>
                </a:solidFill>
                <a:latin typeface="Times New Roman"/>
                <a:cs typeface="Times New Roman"/>
              </a:rPr>
              <a:t>duraci6n</a:t>
            </a:r>
            <a:r>
              <a:rPr sz="1950" b="1" i="1" spc="215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-20" dirty="0">
                <a:solidFill>
                  <a:srgbClr val="FF0F13"/>
                </a:solidFill>
                <a:latin typeface="Arial"/>
                <a:cs typeface="Arial"/>
              </a:rPr>
              <a:t>!I	</a:t>
            </a:r>
            <a:r>
              <a:rPr sz="1950" b="1" i="1" spc="-15" dirty="0">
                <a:solidFill>
                  <a:srgbClr val="FF0F13"/>
                </a:solidFill>
                <a:latin typeface="Times New Roman"/>
                <a:cs typeface="Times New Roman"/>
              </a:rPr>
              <a:t>para	</a:t>
            </a:r>
            <a:r>
              <a:rPr sz="1950" b="1" i="1" spc="-5" dirty="0">
                <a:solidFill>
                  <a:srgbClr val="FF0F13"/>
                </a:solidFill>
                <a:latin typeface="Times New Roman"/>
                <a:cs typeface="Times New Roman"/>
              </a:rPr>
              <a:t>prof1ectos</a:t>
            </a:r>
            <a:r>
              <a:rPr sz="1950" b="1" i="1" spc="370" dirty="0">
                <a:solidFill>
                  <a:srgbClr val="FF0F13"/>
                </a:solidFill>
                <a:latin typeface="Times New Roman"/>
                <a:cs typeface="Times New Roman"/>
              </a:rPr>
              <a:t> </a:t>
            </a:r>
            <a:r>
              <a:rPr sz="1950" b="1" i="1" spc="40" dirty="0">
                <a:solidFill>
                  <a:srgbClr val="FF0F13"/>
                </a:solidFill>
                <a:latin typeface="Times New Roman"/>
                <a:cs typeface="Times New Roman"/>
              </a:rPr>
              <a:t>acreditados·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4305" y="5998663"/>
            <a:ext cx="114998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spc="190" dirty="0">
                <a:solidFill>
                  <a:srgbClr val="163857"/>
                </a:solidFill>
                <a:latin typeface="Arial"/>
                <a:cs typeface="Arial"/>
              </a:rPr>
              <a:t>&lt;&lt;</a:t>
            </a:r>
            <a:endParaRPr sz="7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8458" y="1708480"/>
            <a:ext cx="231902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acreditación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Erasmus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nueva forma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acceder </a:t>
            </a:r>
            <a:r>
              <a:rPr sz="1800" dirty="0">
                <a:latin typeface="Calibri"/>
                <a:cs typeface="Calibri"/>
              </a:rPr>
              <a:t>a las </a:t>
            </a:r>
            <a:r>
              <a:rPr sz="1800" spc="-5" dirty="0">
                <a:latin typeface="Calibri"/>
                <a:cs typeface="Calibri"/>
              </a:rPr>
              <a:t>actividades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movilidad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nuevo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914775" cy="6858000"/>
            <a:chOff x="0" y="0"/>
            <a:chExt cx="3914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1441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086" y="309119"/>
              <a:ext cx="881902" cy="355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653" y="401737"/>
              <a:ext cx="572463" cy="15436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9706" y="803083"/>
            <a:ext cx="634351" cy="58503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16254" y="170192"/>
            <a:ext cx="1887855" cy="602615"/>
            <a:chOff x="1516254" y="170192"/>
            <a:chExt cx="1887855" cy="602615"/>
          </a:xfrm>
        </p:grpSpPr>
        <p:sp>
          <p:nvSpPr>
            <p:cNvPr id="8" name="object 8"/>
            <p:cNvSpPr/>
            <p:nvPr/>
          </p:nvSpPr>
          <p:spPr>
            <a:xfrm>
              <a:off x="1531726" y="170192"/>
              <a:ext cx="0" cy="602615"/>
            </a:xfrm>
            <a:custGeom>
              <a:avLst/>
              <a:gdLst/>
              <a:ahLst/>
              <a:cxnLst/>
              <a:rect l="l" t="t" r="r" b="b"/>
              <a:pathLst>
                <a:path h="602615">
                  <a:moveTo>
                    <a:pt x="0" y="602018"/>
                  </a:moveTo>
                  <a:lnTo>
                    <a:pt x="0" y="0"/>
                  </a:lnTo>
                </a:path>
              </a:pathLst>
            </a:custGeom>
            <a:ln w="23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16254" y="185628"/>
              <a:ext cx="1748789" cy="0"/>
            </a:xfrm>
            <a:custGeom>
              <a:avLst/>
              <a:gdLst/>
              <a:ahLst/>
              <a:cxnLst/>
              <a:rect l="l" t="t" r="r" b="b"/>
              <a:pathLst>
                <a:path w="1748789">
                  <a:moveTo>
                    <a:pt x="0" y="0"/>
                  </a:moveTo>
                  <a:lnTo>
                    <a:pt x="1748334" y="0"/>
                  </a:lnTo>
                </a:path>
              </a:pathLst>
            </a:custGeom>
            <a:ln w="154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6254" y="756774"/>
              <a:ext cx="1887855" cy="0"/>
            </a:xfrm>
            <a:custGeom>
              <a:avLst/>
              <a:gdLst/>
              <a:ahLst/>
              <a:cxnLst/>
              <a:rect l="l" t="t" r="r" b="b"/>
              <a:pathLst>
                <a:path w="1887854">
                  <a:moveTo>
                    <a:pt x="0" y="0"/>
                  </a:moveTo>
                  <a:lnTo>
                    <a:pt x="1887582" y="0"/>
                  </a:lnTo>
                </a:path>
              </a:pathLst>
            </a:custGeom>
            <a:ln w="7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7908" y="206052"/>
            <a:ext cx="61404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90" dirty="0">
                <a:solidFill>
                  <a:srgbClr val="676B77"/>
                </a:solidFill>
                <a:latin typeface="Arial"/>
                <a:cs typeface="Arial"/>
              </a:rPr>
              <a:t>s</a:t>
            </a:r>
            <a:r>
              <a:rPr sz="2100" spc="-10" dirty="0">
                <a:solidFill>
                  <a:srgbClr val="676B77"/>
                </a:solidFill>
                <a:latin typeface="Arial"/>
                <a:cs typeface="Arial"/>
              </a:rPr>
              <a:t>e</a:t>
            </a:r>
            <a:r>
              <a:rPr sz="2100" spc="80" dirty="0">
                <a:solidFill>
                  <a:srgbClr val="4B5B72"/>
                </a:solidFill>
                <a:latin typeface="Arial"/>
                <a:cs typeface="Arial"/>
              </a:rPr>
              <a:t>p</a:t>
            </a:r>
            <a:r>
              <a:rPr sz="2100" spc="-715" dirty="0">
                <a:solidFill>
                  <a:srgbClr val="7E8597"/>
                </a:solidFill>
                <a:latin typeface="Arial"/>
                <a:cs typeface="Arial"/>
              </a:rPr>
              <a:t>1</a:t>
            </a:r>
            <a:r>
              <a:rPr sz="2100" spc="-545" dirty="0">
                <a:solidFill>
                  <a:srgbClr val="676B77"/>
                </a:solidFill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3350" y="640682"/>
            <a:ext cx="14668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z="7200" spc="-3890" dirty="0">
                <a:solidFill>
                  <a:srgbClr val="05448E"/>
                </a:solidFill>
                <a:latin typeface="Arial"/>
                <a:cs typeface="Arial"/>
              </a:rPr>
              <a:t>■</a:t>
            </a:r>
            <a:r>
              <a:rPr sz="1125" b="1" spc="-217" baseline="3703" dirty="0">
                <a:solidFill>
                  <a:srgbClr val="7791AC"/>
                </a:solidFill>
                <a:latin typeface="Arial"/>
                <a:cs typeface="Arial"/>
              </a:rPr>
              <a:t>[n,</a:t>
            </a:r>
            <a:endParaRPr sz="1125" baseline="370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0644" y="613828"/>
            <a:ext cx="30861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89A5BA"/>
                </a:solidFill>
                <a:latin typeface="Arial"/>
                <a:cs typeface="Arial"/>
              </a:rPr>
              <a:t>QUe&lt;.i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1951" y="922503"/>
            <a:ext cx="6276975" cy="5742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10"/>
              </a:spcBef>
            </a:pPr>
            <a:r>
              <a:rPr sz="2050" spc="-20" dirty="0">
                <a:solidFill>
                  <a:srgbClr val="31567C"/>
                </a:solidFill>
                <a:latin typeface="Arial"/>
                <a:cs typeface="Arial"/>
              </a:rPr>
              <a:t>Estar</a:t>
            </a:r>
            <a:r>
              <a:rPr sz="2050" spc="16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abierto</a:t>
            </a:r>
            <a:r>
              <a:rPr sz="2050" spc="-2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a</a:t>
            </a:r>
            <a:r>
              <a:rPr sz="2050" spc="1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31567C"/>
                </a:solidFill>
                <a:latin typeface="Arial"/>
                <a:cs typeface="Arial"/>
              </a:rPr>
              <a:t>la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innovación</a:t>
            </a:r>
            <a:r>
              <a:rPr sz="2050" spc="9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31567C"/>
                </a:solidFill>
                <a:latin typeface="Arial"/>
                <a:cs typeface="Arial"/>
              </a:rPr>
              <a:t>y</a:t>
            </a:r>
            <a:r>
              <a:rPr sz="1900" spc="10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31567C"/>
                </a:solidFill>
                <a:latin typeface="Arial"/>
                <a:cs typeface="Arial"/>
              </a:rPr>
              <a:t>al</a:t>
            </a:r>
            <a:r>
              <a:rPr sz="2050" spc="-6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40" dirty="0">
                <a:solidFill>
                  <a:srgbClr val="31567C"/>
                </a:solidFill>
                <a:latin typeface="Arial"/>
                <a:cs typeface="Arial"/>
              </a:rPr>
              <a:t>camL.­</a:t>
            </a:r>
            <a:endParaRPr sz="2050">
              <a:latin typeface="Arial"/>
              <a:cs typeface="Arial"/>
            </a:endParaRPr>
          </a:p>
          <a:p>
            <a:pPr marL="17780" marR="746760" indent="-5715">
              <a:lnSpc>
                <a:spcPct val="118600"/>
              </a:lnSpc>
              <a:spcBef>
                <a:spcPts val="1640"/>
              </a:spcBef>
              <a:tabLst>
                <a:tab pos="3607435" algn="l"/>
              </a:tabLst>
            </a:pPr>
            <a:r>
              <a:rPr sz="2050" spc="90" dirty="0">
                <a:solidFill>
                  <a:srgbClr val="31567C"/>
                </a:solidFill>
                <a:latin typeface="Arial"/>
                <a:cs typeface="Arial"/>
              </a:rPr>
              <a:t>Aumentar</a:t>
            </a:r>
            <a:r>
              <a:rPr sz="2050" spc="20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31567C"/>
                </a:solidFill>
                <a:latin typeface="Arial"/>
                <a:cs typeface="Arial"/>
              </a:rPr>
              <a:t>los</a:t>
            </a:r>
            <a:r>
              <a:rPr sz="2050" spc="-1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31567C"/>
                </a:solidFill>
                <a:latin typeface="Arial"/>
                <a:cs typeface="Arial"/>
              </a:rPr>
              <a:t>hor</a:t>
            </a:r>
            <a:r>
              <a:rPr sz="2050" spc="50" dirty="0">
                <a:solidFill>
                  <a:srgbClr val="052349"/>
                </a:solidFill>
                <a:latin typeface="Arial"/>
                <a:cs typeface="Arial"/>
              </a:rPr>
              <a:t>i</a:t>
            </a:r>
            <a:r>
              <a:rPr sz="2050" spc="50" dirty="0">
                <a:solidFill>
                  <a:srgbClr val="31567C"/>
                </a:solidFill>
                <a:latin typeface="Arial"/>
                <a:cs typeface="Arial"/>
              </a:rPr>
              <a:t>zo</a:t>
            </a:r>
            <a:r>
              <a:rPr sz="2050" spc="-32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130" dirty="0">
                <a:solidFill>
                  <a:srgbClr val="31567C"/>
                </a:solidFill>
                <a:latin typeface="Arial"/>
                <a:cs typeface="Arial"/>
              </a:rPr>
              <a:t>n</a:t>
            </a:r>
            <a:r>
              <a:rPr sz="2050" spc="-31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65" dirty="0">
                <a:solidFill>
                  <a:srgbClr val="31567C"/>
                </a:solidFill>
                <a:latin typeface="Arial"/>
                <a:cs typeface="Arial"/>
              </a:rPr>
              <a:t>t</a:t>
            </a:r>
            <a:r>
              <a:rPr sz="2050" spc="-32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31567C"/>
                </a:solidFill>
                <a:latin typeface="Arial"/>
                <a:cs typeface="Arial"/>
              </a:rPr>
              <a:t>es</a:t>
            </a:r>
            <a:r>
              <a:rPr sz="2050" spc="-19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31567C"/>
                </a:solidFill>
                <a:latin typeface="Arial"/>
                <a:cs typeface="Arial"/>
              </a:rPr>
              <a:t>del	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alumnado</a:t>
            </a:r>
            <a:r>
              <a:rPr sz="2050" spc="15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31567C"/>
                </a:solidFill>
                <a:latin typeface="Arial"/>
                <a:cs typeface="Arial"/>
              </a:rPr>
              <a:t>y</a:t>
            </a:r>
            <a:r>
              <a:rPr sz="1900" spc="8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31567C"/>
                </a:solidFill>
                <a:latin typeface="Arial"/>
                <a:cs typeface="Arial"/>
              </a:rPr>
              <a:t>del </a:t>
            </a:r>
            <a:r>
              <a:rPr sz="2050" spc="-55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profesorado</a:t>
            </a:r>
            <a:endParaRPr sz="2050">
              <a:latin typeface="Arial"/>
              <a:cs typeface="Arial"/>
            </a:endParaRPr>
          </a:p>
          <a:p>
            <a:pPr marL="71755" marR="597535" indent="-3810">
              <a:lnSpc>
                <a:spcPct val="117700"/>
              </a:lnSpc>
              <a:spcBef>
                <a:spcPts val="1780"/>
              </a:spcBef>
              <a:tabLst>
                <a:tab pos="2106295" algn="l"/>
              </a:tabLst>
            </a:pPr>
            <a:r>
              <a:rPr sz="2050" spc="75" dirty="0">
                <a:solidFill>
                  <a:srgbClr val="31567C"/>
                </a:solidFill>
                <a:latin typeface="Arial"/>
                <a:cs typeface="Arial"/>
              </a:rPr>
              <a:t>Entende</a:t>
            </a:r>
            <a:r>
              <a:rPr sz="2050" spc="50" dirty="0">
                <a:solidFill>
                  <a:srgbClr val="31567C"/>
                </a:solidFill>
                <a:latin typeface="Arial"/>
                <a:cs typeface="Arial"/>
              </a:rPr>
              <a:t>r</a:t>
            </a:r>
            <a:r>
              <a:rPr sz="2050" spc="13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qu</a:t>
            </a:r>
            <a:r>
              <a:rPr sz="2050" spc="85" dirty="0">
                <a:solidFill>
                  <a:srgbClr val="31567C"/>
                </a:solidFill>
                <a:latin typeface="Arial"/>
                <a:cs typeface="Arial"/>
              </a:rPr>
              <a:t>e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23466E"/>
                </a:solidFill>
                <a:latin typeface="Arial"/>
                <a:cs typeface="Arial"/>
              </a:rPr>
              <a:t>l</a:t>
            </a:r>
            <a:r>
              <a:rPr sz="2050" spc="40" dirty="0">
                <a:solidFill>
                  <a:srgbClr val="23466E"/>
                </a:solidFill>
                <a:latin typeface="Arial"/>
                <a:cs typeface="Arial"/>
              </a:rPr>
              <a:t>a</a:t>
            </a:r>
            <a:r>
              <a:rPr sz="2050" spc="25" dirty="0">
                <a:solidFill>
                  <a:srgbClr val="23466E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31567C"/>
                </a:solidFill>
                <a:latin typeface="Arial"/>
                <a:cs typeface="Arial"/>
              </a:rPr>
              <a:t>movilidad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31567C"/>
                </a:solidFill>
                <a:latin typeface="Arial"/>
                <a:cs typeface="Arial"/>
              </a:rPr>
              <a:t>e</a:t>
            </a:r>
            <a:r>
              <a:rPr sz="2050" spc="5" dirty="0">
                <a:solidFill>
                  <a:srgbClr val="31567C"/>
                </a:solidFill>
                <a:latin typeface="Arial"/>
                <a:cs typeface="Arial"/>
              </a:rPr>
              <a:t>s</a:t>
            </a:r>
            <a:r>
              <a:rPr sz="2050" spc="-1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31567C"/>
                </a:solidFill>
                <a:latin typeface="Arial"/>
                <a:cs typeface="Arial"/>
              </a:rPr>
              <a:t>el</a:t>
            </a:r>
            <a:r>
              <a:rPr sz="2050" spc="14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31567C"/>
                </a:solidFill>
                <a:latin typeface="Arial"/>
                <a:cs typeface="Arial"/>
              </a:rPr>
              <a:t>m</a:t>
            </a:r>
            <a:r>
              <a:rPr sz="2050" spc="-34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ed</a:t>
            </a:r>
            <a:r>
              <a:rPr sz="2050" spc="95" dirty="0">
                <a:solidFill>
                  <a:srgbClr val="23335D"/>
                </a:solidFill>
                <a:latin typeface="Arial"/>
                <a:cs typeface="Arial"/>
              </a:rPr>
              <a:t>i</a:t>
            </a:r>
            <a:r>
              <a:rPr sz="2050" spc="110" dirty="0">
                <a:solidFill>
                  <a:srgbClr val="31567C"/>
                </a:solidFill>
                <a:latin typeface="Arial"/>
                <a:cs typeface="Arial"/>
              </a:rPr>
              <a:t>o</a:t>
            </a:r>
            <a:r>
              <a:rPr sz="2050" spc="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31567C"/>
                </a:solidFill>
                <a:latin typeface="Arial"/>
                <a:cs typeface="Arial"/>
              </a:rPr>
              <a:t>(i</a:t>
            </a:r>
            <a:r>
              <a:rPr sz="2100" spc="-35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31567C"/>
                </a:solidFill>
                <a:latin typeface="Arial"/>
                <a:cs typeface="Arial"/>
              </a:rPr>
              <a:t>muy  </a:t>
            </a:r>
            <a:r>
              <a:rPr sz="2050" spc="110" dirty="0">
                <a:solidFill>
                  <a:srgbClr val="31567C"/>
                </a:solidFill>
                <a:latin typeface="Arial"/>
                <a:cs typeface="Arial"/>
              </a:rPr>
              <a:t>motivador</a:t>
            </a:r>
            <a:r>
              <a:rPr sz="2050" spc="-30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31567C"/>
                </a:solidFill>
                <a:latin typeface="Arial"/>
                <a:cs typeface="Arial"/>
              </a:rPr>
              <a:t>!}</a:t>
            </a:r>
            <a:r>
              <a:rPr sz="2050" spc="-10" dirty="0">
                <a:solidFill>
                  <a:srgbClr val="4B5B72"/>
                </a:solidFill>
                <a:latin typeface="Arial"/>
                <a:cs typeface="Arial"/>
              </a:rPr>
              <a:t>,</a:t>
            </a:r>
            <a:r>
              <a:rPr sz="2050" spc="175" dirty="0">
                <a:solidFill>
                  <a:srgbClr val="4B5B72"/>
                </a:solidFill>
                <a:latin typeface="Arial"/>
                <a:cs typeface="Arial"/>
              </a:rPr>
              <a:t> </a:t>
            </a:r>
            <a:r>
              <a:rPr sz="2050" spc="-90" dirty="0">
                <a:solidFill>
                  <a:srgbClr val="31567C"/>
                </a:solidFill>
                <a:latin typeface="Arial"/>
                <a:cs typeface="Arial"/>
              </a:rPr>
              <a:t>no	</a:t>
            </a:r>
            <a:r>
              <a:rPr sz="2050" spc="-65" dirty="0">
                <a:solidFill>
                  <a:srgbClr val="31567C"/>
                </a:solidFill>
                <a:latin typeface="Arial"/>
                <a:cs typeface="Arial"/>
              </a:rPr>
              <a:t>el</a:t>
            </a:r>
            <a:r>
              <a:rPr sz="2050" spc="254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60" dirty="0">
                <a:solidFill>
                  <a:srgbClr val="31567C"/>
                </a:solidFill>
                <a:latin typeface="Arial"/>
                <a:cs typeface="Arial"/>
              </a:rPr>
              <a:t>fin</a:t>
            </a:r>
            <a:endParaRPr sz="2050">
              <a:latin typeface="Arial"/>
              <a:cs typeface="Arial"/>
            </a:endParaRPr>
          </a:p>
          <a:p>
            <a:pPr marL="71755" marR="230504" indent="1905">
              <a:lnSpc>
                <a:spcPct val="121100"/>
              </a:lnSpc>
              <a:spcBef>
                <a:spcPts val="915"/>
              </a:spcBef>
            </a:pPr>
            <a:r>
              <a:rPr sz="2050" spc="20" dirty="0">
                <a:solidFill>
                  <a:srgbClr val="31567C"/>
                </a:solidFill>
                <a:latin typeface="Arial"/>
                <a:cs typeface="Arial"/>
              </a:rPr>
              <a:t>Alcanzar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una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estructura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de </a:t>
            </a:r>
            <a:r>
              <a:rPr sz="2050" spc="120" dirty="0">
                <a:solidFill>
                  <a:srgbClr val="31567C"/>
                </a:solidFill>
                <a:latin typeface="Arial"/>
                <a:cs typeface="Arial"/>
              </a:rPr>
              <a:t>centro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que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facilite </a:t>
            </a:r>
            <a:r>
              <a:rPr sz="2050" spc="20" dirty="0">
                <a:solidFill>
                  <a:srgbClr val="31567C"/>
                </a:solidFill>
                <a:latin typeface="Arial"/>
                <a:cs typeface="Arial"/>
              </a:rPr>
              <a:t>la </a:t>
            </a:r>
            <a:r>
              <a:rPr sz="2050" spc="-55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entrada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31567C"/>
                </a:solidFill>
                <a:latin typeface="Arial"/>
                <a:cs typeface="Arial"/>
              </a:rPr>
              <a:t>y</a:t>
            </a:r>
            <a:r>
              <a:rPr sz="2050" spc="-3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salida</a:t>
            </a:r>
            <a:r>
              <a:rPr sz="2050" spc="3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23466E"/>
                </a:solidFill>
                <a:latin typeface="Arial"/>
                <a:cs typeface="Arial"/>
              </a:rPr>
              <a:t>de</a:t>
            </a:r>
            <a:r>
              <a:rPr sz="2050" spc="20" dirty="0">
                <a:solidFill>
                  <a:srgbClr val="23466E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alumnado</a:t>
            </a:r>
            <a:r>
              <a:rPr sz="2050" spc="25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31567C"/>
                </a:solidFill>
                <a:latin typeface="Arial"/>
                <a:cs typeface="Arial"/>
              </a:rPr>
              <a:t>y</a:t>
            </a:r>
            <a:r>
              <a:rPr sz="1900" spc="5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de</a:t>
            </a:r>
            <a:r>
              <a:rPr sz="2050" spc="-4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profesorado</a:t>
            </a:r>
            <a:endParaRPr sz="2050">
              <a:latin typeface="Arial"/>
              <a:cs typeface="Arial"/>
            </a:endParaRPr>
          </a:p>
          <a:p>
            <a:pPr marL="73660" marR="562610" indent="-13335">
              <a:lnSpc>
                <a:spcPct val="118600"/>
              </a:lnSpc>
              <a:spcBef>
                <a:spcPts val="969"/>
              </a:spcBef>
            </a:pPr>
            <a:r>
              <a:rPr sz="2050" spc="10" dirty="0">
                <a:solidFill>
                  <a:srgbClr val="31567C"/>
                </a:solidFill>
                <a:latin typeface="Arial"/>
                <a:cs typeface="Arial"/>
              </a:rPr>
              <a:t>Tener</a:t>
            </a:r>
            <a:r>
              <a:rPr sz="2050" spc="16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flexibilidad</a:t>
            </a:r>
            <a:r>
              <a:rPr sz="2050" spc="114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para</a:t>
            </a:r>
            <a:r>
              <a:rPr sz="2050" spc="6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14" dirty="0">
                <a:solidFill>
                  <a:srgbClr val="31567C"/>
                </a:solidFill>
                <a:latin typeface="Arial"/>
                <a:cs typeface="Arial"/>
              </a:rPr>
              <a:t>implementar</a:t>
            </a:r>
            <a:r>
              <a:rPr sz="2050" spc="15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31567C"/>
                </a:solidFill>
                <a:latin typeface="Arial"/>
                <a:cs typeface="Arial"/>
              </a:rPr>
              <a:t>cambios </a:t>
            </a:r>
            <a:r>
              <a:rPr sz="2050" spc="6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31567C"/>
                </a:solidFill>
                <a:latin typeface="Arial"/>
                <a:cs typeface="Arial"/>
              </a:rPr>
              <a:t>(metodológicos,</a:t>
            </a:r>
            <a:r>
              <a:rPr sz="2050" spc="-14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de</a:t>
            </a:r>
            <a:r>
              <a:rPr sz="2050" spc="-1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31567C"/>
                </a:solidFill>
                <a:latin typeface="Arial"/>
                <a:cs typeface="Arial"/>
              </a:rPr>
              <a:t>espacios,</a:t>
            </a:r>
            <a:r>
              <a:rPr sz="2050" spc="13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organizativos</a:t>
            </a:r>
            <a:r>
              <a:rPr sz="2050" spc="40" dirty="0">
                <a:solidFill>
                  <a:srgbClr val="4B5B72"/>
                </a:solidFill>
                <a:latin typeface="Arial"/>
                <a:cs typeface="Arial"/>
              </a:rPr>
              <a:t>...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)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2050" spc="10" dirty="0">
                <a:solidFill>
                  <a:srgbClr val="31567C"/>
                </a:solidFill>
                <a:latin typeface="Arial"/>
                <a:cs typeface="Arial"/>
              </a:rPr>
              <a:t>Estar</a:t>
            </a:r>
            <a:r>
              <a:rPr sz="2050" spc="2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abierto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31567C"/>
                </a:solidFill>
                <a:latin typeface="Arial"/>
                <a:cs typeface="Arial"/>
              </a:rPr>
              <a:t>a</a:t>
            </a:r>
            <a:r>
              <a:rPr sz="2050" spc="3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31567C"/>
                </a:solidFill>
                <a:latin typeface="Arial"/>
                <a:cs typeface="Arial"/>
              </a:rPr>
              <a:t>la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31567C"/>
                </a:solidFill>
                <a:latin typeface="Arial"/>
                <a:cs typeface="Arial"/>
              </a:rPr>
              <a:t>cooperación</a:t>
            </a:r>
            <a:r>
              <a:rPr sz="2050" spc="24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con</a:t>
            </a:r>
            <a:r>
              <a:rPr sz="2050" spc="6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31567C"/>
                </a:solidFill>
                <a:latin typeface="Arial"/>
                <a:cs typeface="Arial"/>
              </a:rPr>
              <a:t>otros</a:t>
            </a:r>
            <a:r>
              <a:rPr sz="2050" spc="-7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centros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marL="57150" marR="5080" indent="-5080">
              <a:lnSpc>
                <a:spcPct val="118600"/>
              </a:lnSpc>
            </a:pPr>
            <a:r>
              <a:rPr sz="2050" spc="60" dirty="0">
                <a:solidFill>
                  <a:srgbClr val="31567C"/>
                </a:solidFill>
                <a:latin typeface="Arial"/>
                <a:cs typeface="Arial"/>
              </a:rPr>
              <a:t>Tener/alcanza</a:t>
            </a:r>
            <a:r>
              <a:rPr sz="2050" spc="45" dirty="0">
                <a:solidFill>
                  <a:srgbClr val="31567C"/>
                </a:solidFill>
                <a:latin typeface="Arial"/>
                <a:cs typeface="Arial"/>
              </a:rPr>
              <a:t>r</a:t>
            </a:r>
            <a:r>
              <a:rPr sz="2050" spc="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31567C"/>
                </a:solidFill>
                <a:latin typeface="Arial"/>
                <a:cs typeface="Arial"/>
              </a:rPr>
              <a:t>un</a:t>
            </a:r>
            <a:r>
              <a:rPr sz="2050" spc="75" dirty="0">
                <a:solidFill>
                  <a:srgbClr val="31567C"/>
                </a:solidFill>
                <a:latin typeface="Arial"/>
                <a:cs typeface="Arial"/>
              </a:rPr>
              <a:t>a</a:t>
            </a:r>
            <a:r>
              <a:rPr sz="2050" spc="4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105" dirty="0">
                <a:solidFill>
                  <a:srgbClr val="31567C"/>
                </a:solidFill>
                <a:latin typeface="Arial"/>
                <a:cs typeface="Arial"/>
              </a:rPr>
              <a:t>mentalidad</a:t>
            </a:r>
            <a:r>
              <a:rPr sz="2050" spc="8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31567C"/>
                </a:solidFill>
                <a:latin typeface="Arial"/>
                <a:cs typeface="Arial"/>
              </a:rPr>
              <a:t>a</a:t>
            </a:r>
            <a:r>
              <a:rPr sz="2050" spc="110" dirty="0">
                <a:solidFill>
                  <a:srgbClr val="31567C"/>
                </a:solidFill>
                <a:latin typeface="Arial"/>
                <a:cs typeface="Arial"/>
              </a:rPr>
              <a:t>b</a:t>
            </a:r>
            <a:r>
              <a:rPr sz="2050" spc="20" dirty="0">
                <a:solidFill>
                  <a:srgbClr val="31567C"/>
                </a:solidFill>
                <a:latin typeface="Arial"/>
                <a:cs typeface="Arial"/>
              </a:rPr>
              <a:t>ie</a:t>
            </a:r>
            <a:r>
              <a:rPr sz="2050" spc="25" dirty="0">
                <a:solidFill>
                  <a:srgbClr val="31567C"/>
                </a:solidFill>
                <a:latin typeface="Arial"/>
                <a:cs typeface="Arial"/>
              </a:rPr>
              <a:t>r</a:t>
            </a:r>
            <a:r>
              <a:rPr sz="2050" spc="-33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240" dirty="0">
                <a:solidFill>
                  <a:srgbClr val="31567C"/>
                </a:solidFill>
                <a:latin typeface="Arial"/>
                <a:cs typeface="Arial"/>
              </a:rPr>
              <a:t>t</a:t>
            </a:r>
            <a:r>
              <a:rPr sz="2050" spc="-145" dirty="0">
                <a:solidFill>
                  <a:srgbClr val="31567C"/>
                </a:solidFill>
                <a:latin typeface="Arial"/>
                <a:cs typeface="Arial"/>
              </a:rPr>
              <a:t>a</a:t>
            </a:r>
            <a:r>
              <a:rPr sz="2050" spc="-15" dirty="0">
                <a:solidFill>
                  <a:srgbClr val="4B5B72"/>
                </a:solidFill>
                <a:latin typeface="Arial"/>
                <a:cs typeface="Arial"/>
              </a:rPr>
              <a:t>,</a:t>
            </a:r>
            <a:r>
              <a:rPr sz="2050" spc="185" dirty="0">
                <a:solidFill>
                  <a:srgbClr val="4B5B72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31567C"/>
                </a:solidFill>
                <a:latin typeface="Arial"/>
                <a:cs typeface="Arial"/>
              </a:rPr>
              <a:t>promover  </a:t>
            </a:r>
            <a:r>
              <a:rPr sz="2050" spc="55" dirty="0">
                <a:solidFill>
                  <a:srgbClr val="31567C"/>
                </a:solidFill>
                <a:latin typeface="Arial"/>
                <a:cs typeface="Arial"/>
              </a:rPr>
              <a:t>los</a:t>
            </a:r>
            <a:r>
              <a:rPr sz="2050" spc="-2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31567C"/>
                </a:solidFill>
                <a:latin typeface="Arial"/>
                <a:cs typeface="Arial"/>
              </a:rPr>
              <a:t>principios</a:t>
            </a:r>
            <a:r>
              <a:rPr sz="2050" spc="13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31567C"/>
                </a:solidFill>
                <a:latin typeface="Arial"/>
                <a:cs typeface="Arial"/>
              </a:rPr>
              <a:t>Erasmus</a:t>
            </a:r>
            <a:r>
              <a:rPr sz="2050" spc="85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31567C"/>
                </a:solidFill>
                <a:latin typeface="Arial"/>
                <a:cs typeface="Arial"/>
              </a:rPr>
              <a:t>y</a:t>
            </a:r>
            <a:r>
              <a:rPr sz="1900" spc="114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31567C"/>
                </a:solidFill>
                <a:latin typeface="Arial"/>
                <a:cs typeface="Arial"/>
              </a:rPr>
              <a:t>los</a:t>
            </a:r>
            <a:r>
              <a:rPr sz="2050" spc="30" dirty="0">
                <a:solidFill>
                  <a:srgbClr val="31567C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23466E"/>
                </a:solidFill>
                <a:latin typeface="Arial"/>
                <a:cs typeface="Arial"/>
              </a:rPr>
              <a:t>valores</a:t>
            </a:r>
            <a:r>
              <a:rPr sz="2050" spc="75" dirty="0">
                <a:solidFill>
                  <a:srgbClr val="23466E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31567C"/>
                </a:solidFill>
                <a:latin typeface="Arial"/>
                <a:cs typeface="Arial"/>
              </a:rPr>
              <a:t>europeos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34" y="0"/>
            <a:ext cx="947242" cy="6827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259" y="275673"/>
            <a:ext cx="886129" cy="4286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72951" y="0"/>
            <a:ext cx="9128760" cy="6245860"/>
            <a:chOff x="1672951" y="0"/>
            <a:chExt cx="9128760" cy="62458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6448" y="0"/>
              <a:ext cx="7532103" cy="30310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1147" y="1301291"/>
              <a:ext cx="1756981" cy="49443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3997" y="3819414"/>
              <a:ext cx="5637618" cy="8648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3997" y="4913917"/>
              <a:ext cx="5591784" cy="8572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2951" y="199135"/>
              <a:ext cx="603885" cy="612775"/>
            </a:xfrm>
            <a:custGeom>
              <a:avLst/>
              <a:gdLst/>
              <a:ahLst/>
              <a:cxnLst/>
              <a:rect l="l" t="t" r="r" b="b"/>
              <a:pathLst>
                <a:path w="603885" h="612775">
                  <a:moveTo>
                    <a:pt x="22917" y="612309"/>
                  </a:moveTo>
                  <a:lnTo>
                    <a:pt x="22917" y="0"/>
                  </a:lnTo>
                </a:path>
                <a:path w="603885" h="612775">
                  <a:moveTo>
                    <a:pt x="7639" y="15307"/>
                  </a:moveTo>
                  <a:lnTo>
                    <a:pt x="603484" y="15307"/>
                  </a:lnTo>
                </a:path>
                <a:path w="603885" h="612775">
                  <a:moveTo>
                    <a:pt x="0" y="581693"/>
                  </a:moveTo>
                  <a:lnTo>
                    <a:pt x="458343" y="581693"/>
                  </a:lnTo>
                </a:path>
              </a:pathLst>
            </a:custGeom>
            <a:ln w="15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36118" y="6819727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591" y="0"/>
                </a:lnTo>
              </a:path>
            </a:pathLst>
          </a:custGeom>
          <a:ln w="30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55165" y="417326"/>
            <a:ext cx="19177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10" dirty="0">
                <a:solidFill>
                  <a:srgbClr val="9E9E9E"/>
                </a:solidFill>
                <a:latin typeface="Arial"/>
                <a:cs typeface="Arial"/>
              </a:rPr>
              <a:t>_...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0036" y="63855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630" y="0"/>
                </a:lnTo>
              </a:path>
            </a:pathLst>
          </a:custGeom>
          <a:ln w="17824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58629" y="436461"/>
            <a:ext cx="952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65" dirty="0">
                <a:solidFill>
                  <a:srgbClr val="B3B3B5"/>
                </a:solidFill>
                <a:latin typeface="Times New Roman"/>
                <a:cs typeface="Times New Roman"/>
              </a:rPr>
              <a:t>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0411" y="412223"/>
            <a:ext cx="1551940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03910" algn="l"/>
                <a:tab pos="975360" algn="l"/>
              </a:tabLst>
            </a:pPr>
            <a:r>
              <a:rPr sz="1200" u="sng" dirty="0">
                <a:solidFill>
                  <a:srgbClr val="7E7E8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dirty="0">
                <a:solidFill>
                  <a:srgbClr val="7E7E80"/>
                </a:solidFill>
                <a:latin typeface="Times New Roman"/>
                <a:cs typeface="Times New Roman"/>
              </a:rPr>
              <a:t>	</a:t>
            </a:r>
            <a:r>
              <a:rPr sz="2550" spc="-434" dirty="0">
                <a:solidFill>
                  <a:srgbClr val="626466"/>
                </a:solidFill>
                <a:latin typeface="Arial"/>
                <a:cs typeface="Arial"/>
              </a:rPr>
              <a:t>·</a:t>
            </a:r>
            <a:r>
              <a:rPr sz="2550" spc="-70" dirty="0">
                <a:solidFill>
                  <a:srgbClr val="9E9E9E"/>
                </a:solidFill>
                <a:latin typeface="Arial"/>
                <a:cs typeface="Arial"/>
              </a:rPr>
              <a:t>·-</a:t>
            </a:r>
            <a:r>
              <a:rPr sz="2550" spc="-38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7E7E80"/>
                </a:solidFill>
                <a:latin typeface="Times New Roman"/>
                <a:cs typeface="Times New Roman"/>
              </a:rPr>
              <a:t>.....</a:t>
            </a:r>
            <a:r>
              <a:rPr sz="1200" spc="-160" dirty="0">
                <a:solidFill>
                  <a:srgbClr val="7E7E80"/>
                </a:solidFill>
                <a:latin typeface="Times New Roman"/>
                <a:cs typeface="Times New Roman"/>
              </a:rPr>
              <a:t>.</a:t>
            </a:r>
            <a:r>
              <a:rPr sz="1950" spc="-630" dirty="0">
                <a:solidFill>
                  <a:srgbClr val="9E9E9E"/>
                </a:solidFill>
                <a:latin typeface="Times New Roman"/>
                <a:cs typeface="Times New Roman"/>
              </a:rPr>
              <a:t>·</a:t>
            </a:r>
            <a:r>
              <a:rPr sz="1200" spc="-130" dirty="0">
                <a:solidFill>
                  <a:srgbClr val="7E7E80"/>
                </a:solidFill>
                <a:latin typeface="Times New Roman"/>
                <a:cs typeface="Times New Roman"/>
              </a:rPr>
              <a:t>. </a:t>
            </a:r>
            <a:r>
              <a:rPr sz="1950" spc="-280" dirty="0">
                <a:solidFill>
                  <a:srgbClr val="9E9E9E"/>
                </a:solidFill>
                <a:latin typeface="Times New Roman"/>
                <a:cs typeface="Times New Roman"/>
              </a:rPr>
              <a:t>--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579808" y="10397"/>
            <a:ext cx="2150110" cy="760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00" spc="-455" dirty="0">
                <a:solidFill>
                  <a:srgbClr val="033F90"/>
                </a:solidFill>
              </a:rPr>
              <a:t>11</a:t>
            </a:r>
            <a:r>
              <a:rPr sz="4800" spc="-335" dirty="0">
                <a:solidFill>
                  <a:srgbClr val="033F90"/>
                </a:solidFill>
              </a:rPr>
              <a:t>1</a:t>
            </a:r>
            <a:r>
              <a:rPr sz="2300" spc="-65" dirty="0">
                <a:solidFill>
                  <a:srgbClr val="033F90"/>
                </a:solidFill>
                <a:latin typeface="Arial"/>
                <a:cs typeface="Arial"/>
              </a:rPr>
              <a:t>E</a:t>
            </a:r>
            <a:r>
              <a:rPr sz="2300" spc="20" dirty="0">
                <a:solidFill>
                  <a:srgbClr val="033F90"/>
                </a:solidFill>
                <a:latin typeface="Arial"/>
                <a:cs typeface="Arial"/>
              </a:rPr>
              <a:t>ras</a:t>
            </a:r>
            <a:r>
              <a:rPr sz="2300" spc="40" dirty="0">
                <a:solidFill>
                  <a:srgbClr val="033F90"/>
                </a:solidFill>
                <a:latin typeface="Arial"/>
                <a:cs typeface="Arial"/>
              </a:rPr>
              <a:t>m</a:t>
            </a:r>
            <a:r>
              <a:rPr sz="2300" spc="80" dirty="0">
                <a:solidFill>
                  <a:srgbClr val="033F90"/>
                </a:solidFill>
                <a:latin typeface="Arial"/>
                <a:cs typeface="Arial"/>
              </a:rPr>
              <a:t>us</a:t>
            </a:r>
            <a:r>
              <a:rPr sz="2300" spc="95" dirty="0">
                <a:solidFill>
                  <a:srgbClr val="2F5EA0"/>
                </a:solidFill>
                <a:latin typeface="Arial"/>
                <a:cs typeface="Arial"/>
              </a:rPr>
              <a:t>+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49284" y="653321"/>
            <a:ext cx="21196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n</a:t>
            </a:r>
            <a:r>
              <a:rPr sz="900" spc="-15" dirty="0">
                <a:solidFill>
                  <a:srgbClr val="4F74AA"/>
                </a:solidFill>
                <a:latin typeface="Arial"/>
                <a:cs typeface="Arial"/>
              </a:rPr>
              <a:t>r</a:t>
            </a:r>
            <a:r>
              <a:rPr sz="900" spc="65" dirty="0">
                <a:solidFill>
                  <a:srgbClr val="9AA7C6"/>
                </a:solidFill>
                <a:latin typeface="Arial"/>
                <a:cs typeface="Arial"/>
              </a:rPr>
              <a:t>i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q</a:t>
            </a:r>
            <a:r>
              <a:rPr sz="900" spc="85" dirty="0">
                <a:solidFill>
                  <a:srgbClr val="4F74AA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c</a:t>
            </a:r>
            <a:r>
              <a:rPr sz="900" spc="25" dirty="0">
                <a:solidFill>
                  <a:srgbClr val="4F74AA"/>
                </a:solidFill>
                <a:latin typeface="Arial"/>
                <a:cs typeface="Arial"/>
              </a:rPr>
              <a:t>i</a:t>
            </a:r>
            <a:r>
              <a:rPr sz="900" spc="45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2F5EA0"/>
                </a:solidFill>
                <a:latin typeface="Arial"/>
                <a:cs typeface="Arial"/>
              </a:rPr>
              <a:t>n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d</a:t>
            </a:r>
            <a:r>
              <a:rPr sz="900" spc="50" dirty="0">
                <a:solidFill>
                  <a:srgbClr val="4F74AA"/>
                </a:solidFill>
                <a:latin typeface="Arial"/>
                <a:cs typeface="Arial"/>
              </a:rPr>
              <a:t>o</a:t>
            </a:r>
            <a:r>
              <a:rPr sz="900" spc="-15" dirty="0">
                <a:solidFill>
                  <a:srgbClr val="4F74AA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4F74AA"/>
                </a:solidFill>
                <a:latin typeface="Arial"/>
                <a:cs typeface="Arial"/>
              </a:rPr>
              <a:t>vi</a:t>
            </a:r>
            <a:r>
              <a:rPr sz="900" spc="80" dirty="0">
                <a:solidFill>
                  <a:srgbClr val="4F74AA"/>
                </a:solidFill>
                <a:latin typeface="Arial"/>
                <a:cs typeface="Arial"/>
              </a:rPr>
              <a:t>d</a:t>
            </a:r>
            <a:r>
              <a:rPr sz="900" spc="-20" dirty="0">
                <a:solidFill>
                  <a:srgbClr val="2F5EA0"/>
                </a:solidFill>
                <a:latin typeface="Arial"/>
                <a:cs typeface="Arial"/>
              </a:rPr>
              <a:t>a</a:t>
            </a:r>
            <a:r>
              <a:rPr sz="900" spc="20" dirty="0">
                <a:solidFill>
                  <a:srgbClr val="4F74AA"/>
                </a:solidFill>
                <a:latin typeface="Arial"/>
                <a:cs typeface="Arial"/>
              </a:rPr>
              <a:t>s,</a:t>
            </a:r>
            <a:r>
              <a:rPr sz="900" spc="-160" dirty="0">
                <a:solidFill>
                  <a:srgbClr val="4F74AA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ab</a:t>
            </a:r>
            <a:r>
              <a:rPr sz="900" spc="-110" dirty="0">
                <a:solidFill>
                  <a:srgbClr val="4F74AA"/>
                </a:solidFill>
                <a:latin typeface="Arial"/>
                <a:cs typeface="Arial"/>
              </a:rPr>
              <a:t>r</a:t>
            </a:r>
            <a:r>
              <a:rPr sz="900" spc="20" dirty="0">
                <a:solidFill>
                  <a:srgbClr val="8395BA"/>
                </a:solidFill>
                <a:latin typeface="Arial"/>
                <a:cs typeface="Arial"/>
              </a:rPr>
              <a:t>i</a:t>
            </a:r>
            <a:r>
              <a:rPr sz="900" spc="-145" dirty="0">
                <a:solidFill>
                  <a:srgbClr val="8395BA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4F74AA"/>
                </a:solidFill>
                <a:latin typeface="Arial"/>
                <a:cs typeface="Arial"/>
              </a:rPr>
              <a:t>n</a:t>
            </a:r>
            <a:r>
              <a:rPr sz="900" spc="95" dirty="0">
                <a:solidFill>
                  <a:srgbClr val="2F5EA0"/>
                </a:solidFill>
                <a:latin typeface="Arial"/>
                <a:cs typeface="Arial"/>
              </a:rPr>
              <a:t>d</a:t>
            </a:r>
            <a:r>
              <a:rPr sz="900" spc="50" dirty="0">
                <a:solidFill>
                  <a:srgbClr val="4F74AA"/>
                </a:solidFill>
                <a:latin typeface="Arial"/>
                <a:cs typeface="Arial"/>
              </a:rPr>
              <a:t>o</a:t>
            </a:r>
            <a:r>
              <a:rPr sz="900" spc="-50" dirty="0">
                <a:solidFill>
                  <a:srgbClr val="4F74AA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4F74AA"/>
                </a:solidFill>
                <a:latin typeface="Arial"/>
                <a:cs typeface="Arial"/>
              </a:rPr>
              <a:t>m</a:t>
            </a:r>
            <a:r>
              <a:rPr sz="900" spc="-50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45" dirty="0">
                <a:solidFill>
                  <a:srgbClr val="4F74AA"/>
                </a:solidFill>
                <a:latin typeface="Arial"/>
                <a:cs typeface="Arial"/>
              </a:rPr>
              <a:t>n</a:t>
            </a:r>
            <a:r>
              <a:rPr sz="900" spc="25" dirty="0">
                <a:solidFill>
                  <a:srgbClr val="4F74AA"/>
                </a:solidFill>
                <a:latin typeface="Arial"/>
                <a:cs typeface="Arial"/>
              </a:rPr>
              <a:t>t</a:t>
            </a:r>
            <a:r>
              <a:rPr sz="900" spc="-150" dirty="0">
                <a:solidFill>
                  <a:srgbClr val="4F74AA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2F5EA0"/>
                </a:solidFill>
                <a:latin typeface="Arial"/>
                <a:cs typeface="Arial"/>
              </a:rPr>
              <a:t>e</a:t>
            </a:r>
            <a:r>
              <a:rPr sz="900" spc="20" dirty="0">
                <a:solidFill>
                  <a:srgbClr val="4F74AA"/>
                </a:solidFill>
                <a:latin typeface="Arial"/>
                <a:cs typeface="Arial"/>
              </a:rPr>
              <a:t>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21598" y="2818932"/>
            <a:ext cx="3679825" cy="409575"/>
          </a:xfrm>
          <a:prstGeom prst="rect">
            <a:avLst/>
          </a:prstGeom>
          <a:solidFill>
            <a:srgbClr val="03CA99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50" spc="30" dirty="0">
                <a:solidFill>
                  <a:srgbClr val="FBFDF9"/>
                </a:solidFill>
                <a:latin typeface="Arial"/>
                <a:cs typeface="Arial"/>
              </a:rPr>
              <a:t>Resolución</a:t>
            </a:r>
            <a:r>
              <a:rPr sz="2350" dirty="0">
                <a:solidFill>
                  <a:srgbClr val="FBFDF9"/>
                </a:solidFill>
                <a:latin typeface="Arial"/>
                <a:cs typeface="Arial"/>
              </a:rPr>
              <a:t> </a:t>
            </a:r>
            <a:r>
              <a:rPr sz="2350" spc="70" dirty="0">
                <a:solidFill>
                  <a:srgbClr val="FBFDF9"/>
                </a:solidFill>
                <a:latin typeface="Arial"/>
                <a:cs typeface="Arial"/>
              </a:rPr>
              <a:t>acreditaciones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9130" cy="67305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714" y="223466"/>
            <a:ext cx="881092" cy="4066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1840" y="630156"/>
            <a:ext cx="4487424" cy="3131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5496" y="3904011"/>
            <a:ext cx="409810" cy="4066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01272" y="5144415"/>
            <a:ext cx="1516298" cy="63036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98260" y="121794"/>
            <a:ext cx="1905635" cy="610235"/>
            <a:chOff x="1598260" y="121794"/>
            <a:chExt cx="1905635" cy="610235"/>
          </a:xfrm>
        </p:grpSpPr>
        <p:sp>
          <p:nvSpPr>
            <p:cNvPr id="8" name="object 8"/>
            <p:cNvSpPr/>
            <p:nvPr/>
          </p:nvSpPr>
          <p:spPr>
            <a:xfrm>
              <a:off x="1598260" y="121794"/>
              <a:ext cx="1905635" cy="610235"/>
            </a:xfrm>
            <a:custGeom>
              <a:avLst/>
              <a:gdLst/>
              <a:ahLst/>
              <a:cxnLst/>
              <a:rect l="l" t="t" r="r" b="b"/>
              <a:pathLst>
                <a:path w="1905635" h="610235">
                  <a:moveTo>
                    <a:pt x="20490" y="610035"/>
                  </a:moveTo>
                  <a:lnTo>
                    <a:pt x="20490" y="0"/>
                  </a:lnTo>
                </a:path>
                <a:path w="1905635" h="610235">
                  <a:moveTo>
                    <a:pt x="0" y="20334"/>
                  </a:moveTo>
                  <a:lnTo>
                    <a:pt x="1905618" y="20334"/>
                  </a:lnTo>
                </a:path>
              </a:pathLst>
            </a:custGeom>
            <a:ln w="20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98260" y="701327"/>
              <a:ext cx="1885314" cy="0"/>
            </a:xfrm>
            <a:custGeom>
              <a:avLst/>
              <a:gdLst/>
              <a:ahLst/>
              <a:cxnLst/>
              <a:rect l="l" t="t" r="r" b="b"/>
              <a:pathLst>
                <a:path w="1885314">
                  <a:moveTo>
                    <a:pt x="0" y="0"/>
                  </a:moveTo>
                  <a:lnTo>
                    <a:pt x="1885128" y="0"/>
                  </a:lnTo>
                </a:path>
              </a:pathLst>
            </a:custGeom>
            <a:ln w="30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74292" y="3853176"/>
            <a:ext cx="4241800" cy="0"/>
          </a:xfrm>
          <a:custGeom>
            <a:avLst/>
            <a:gdLst/>
            <a:ahLst/>
            <a:cxnLst/>
            <a:rect l="l" t="t" r="r" b="b"/>
            <a:pathLst>
              <a:path w="4241800">
                <a:moveTo>
                  <a:pt x="0" y="0"/>
                </a:moveTo>
                <a:lnTo>
                  <a:pt x="4241538" y="0"/>
                </a:lnTo>
              </a:path>
            </a:pathLst>
          </a:custGeom>
          <a:ln w="305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9630" y="163743"/>
            <a:ext cx="44069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15" dirty="0">
                <a:solidFill>
                  <a:srgbClr val="826B1F"/>
                </a:solidFill>
                <a:latin typeface="Arial"/>
                <a:cs typeface="Arial"/>
              </a:rPr>
              <a:t>........,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4757" y="163743"/>
            <a:ext cx="68643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u="sng" spc="-200" dirty="0">
                <a:solidFill>
                  <a:srgbClr val="3D54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</a:t>
            </a:r>
            <a:r>
              <a:rPr sz="2050" u="sng" spc="-105" dirty="0">
                <a:solidFill>
                  <a:srgbClr val="3D54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50" u="sng" spc="-210" dirty="0">
                <a:solidFill>
                  <a:srgbClr val="3D54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050" u="sng" spc="-420" dirty="0">
                <a:solidFill>
                  <a:srgbClr val="5085B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050" u="sng" spc="-755" dirty="0">
                <a:solidFill>
                  <a:srgbClr val="3D54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050" u="sng" spc="-640" dirty="0">
                <a:solidFill>
                  <a:srgbClr val="5085B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·</a:t>
            </a:r>
            <a:r>
              <a:rPr sz="2050" u="sng" spc="-360" dirty="0">
                <a:solidFill>
                  <a:srgbClr val="72A7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050" u="sng" spc="-955" dirty="0">
                <a:solidFill>
                  <a:srgbClr val="3D54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050" u="sng" spc="-330" dirty="0">
                <a:solidFill>
                  <a:srgbClr val="72A7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050" spc="-160" dirty="0">
                <a:solidFill>
                  <a:srgbClr val="72A7CA"/>
                </a:solidFill>
                <a:latin typeface="Arial"/>
                <a:cs typeface="Arial"/>
              </a:rPr>
              <a:t>'</a:t>
            </a:r>
            <a:r>
              <a:rPr sz="2050" spc="-245" dirty="0">
                <a:solidFill>
                  <a:srgbClr val="5085B6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2082" y="163743"/>
            <a:ext cx="429577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2440" algn="l"/>
              </a:tabLst>
            </a:pPr>
            <a:r>
              <a:rPr sz="2050" u="heavy" dirty="0">
                <a:solidFill>
                  <a:srgbClr val="5085B6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2214" y="398860"/>
            <a:ext cx="64706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0" dirty="0">
                <a:solidFill>
                  <a:srgbClr val="826B1F"/>
                </a:solidFill>
                <a:latin typeface="Times New Roman"/>
                <a:cs typeface="Times New Roman"/>
              </a:rPr>
              <a:t>Di</a:t>
            </a:r>
            <a:r>
              <a:rPr sz="600" spc="-45" dirty="0">
                <a:solidFill>
                  <a:srgbClr val="826B1F"/>
                </a:solidFill>
                <a:latin typeface="Times New Roman"/>
                <a:cs typeface="Times New Roman"/>
              </a:rPr>
              <a:t> </a:t>
            </a:r>
            <a:r>
              <a:rPr sz="600" spc="114" dirty="0">
                <a:solidFill>
                  <a:srgbClr val="826B1F"/>
                </a:solidFill>
                <a:latin typeface="Times New Roman"/>
                <a:cs typeface="Times New Roman"/>
              </a:rPr>
              <a:t>UN$S.0,.00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9244" y="297187"/>
            <a:ext cx="6013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95" dirty="0">
                <a:solidFill>
                  <a:srgbClr val="CCCCCD"/>
                </a:solidFill>
                <a:latin typeface="Times New Roman"/>
                <a:cs typeface="Times New Roman"/>
              </a:rPr>
              <a:t>---</a:t>
            </a:r>
            <a:r>
              <a:rPr sz="3825" spc="-742" baseline="3267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600" spc="-495" dirty="0">
                <a:solidFill>
                  <a:srgbClr val="CCCCCD"/>
                </a:solidFill>
                <a:latin typeface="Times New Roman"/>
                <a:cs typeface="Times New Roman"/>
              </a:rPr>
              <a:t>·</a:t>
            </a:r>
            <a:r>
              <a:rPr sz="3825" spc="-742" baseline="3267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600" spc="-495" dirty="0">
                <a:solidFill>
                  <a:srgbClr val="CCCCCD"/>
                </a:solidFill>
                <a:latin typeface="Times New Roman"/>
                <a:cs typeface="Times New Roman"/>
              </a:rPr>
              <a:t>-</a:t>
            </a:r>
            <a:r>
              <a:rPr sz="3825" spc="-742" baseline="3267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600" spc="-495" dirty="0">
                <a:solidFill>
                  <a:srgbClr val="CCCCCD"/>
                </a:solidFill>
                <a:latin typeface="Times New Roman"/>
                <a:cs typeface="Times New Roman"/>
              </a:rPr>
              <a:t>.,</a:t>
            </a:r>
            <a:r>
              <a:rPr sz="3825" spc="-742" baseline="3267" dirty="0">
                <a:solidFill>
                  <a:srgbClr val="BABABC"/>
                </a:solidFill>
                <a:latin typeface="Times New Roman"/>
                <a:cs typeface="Times New Roman"/>
              </a:rPr>
              <a:t>·</a:t>
            </a:r>
            <a:r>
              <a:rPr sz="2600" spc="-495" dirty="0">
                <a:solidFill>
                  <a:srgbClr val="CCCCCD"/>
                </a:solidFill>
                <a:latin typeface="Times New Roman"/>
                <a:cs typeface="Times New Roman"/>
              </a:rPr>
              <a:t>.</a:t>
            </a:r>
            <a:r>
              <a:rPr sz="3825" spc="-742" baseline="3267" dirty="0">
                <a:solidFill>
                  <a:srgbClr val="BABABC"/>
                </a:solidFill>
                <a:latin typeface="Times New Roman"/>
                <a:cs typeface="Times New Roman"/>
              </a:rPr>
              <a:t>·-</a:t>
            </a:r>
            <a:endParaRPr sz="3825" baseline="326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4876" y="487823"/>
            <a:ext cx="2686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40" dirty="0">
                <a:solidFill>
                  <a:srgbClr val="A1A3A3"/>
                </a:solidFill>
                <a:latin typeface="Times New Roman"/>
                <a:cs typeface="Times New Roman"/>
              </a:rPr>
              <a:t>.</a:t>
            </a:r>
            <a:r>
              <a:rPr sz="1050" spc="-70" dirty="0">
                <a:solidFill>
                  <a:srgbClr val="A1A3A3"/>
                </a:solidFill>
                <a:latin typeface="Times New Roman"/>
                <a:cs typeface="Times New Roman"/>
              </a:rPr>
              <a:t> </a:t>
            </a:r>
            <a:r>
              <a:rPr sz="950" spc="-114" dirty="0">
                <a:solidFill>
                  <a:srgbClr val="CCCCCD"/>
                </a:solidFill>
                <a:latin typeface="Arial"/>
                <a:cs typeface="Arial"/>
              </a:rPr>
              <a:t>,.</a:t>
            </a:r>
            <a:r>
              <a:rPr sz="1100" spc="-114" dirty="0">
                <a:solidFill>
                  <a:srgbClr val="CCCCCD"/>
                </a:solidFill>
                <a:latin typeface="Times New Roman"/>
                <a:cs typeface="Times New Roman"/>
              </a:rPr>
              <a:t>......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03931" y="209494"/>
            <a:ext cx="210312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35" dirty="0">
                <a:solidFill>
                  <a:srgbClr val="0A4D97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15285" y="561536"/>
            <a:ext cx="21215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A64A5"/>
                </a:solidFill>
                <a:latin typeface="Times New Roman"/>
                <a:cs typeface="Times New Roman"/>
              </a:rPr>
              <a:t>En</a:t>
            </a:r>
            <a:r>
              <a:rPr sz="1000" spc="-60" dirty="0">
                <a:solidFill>
                  <a:srgbClr val="2A64A5"/>
                </a:solidFill>
                <a:latin typeface="Times New Roman"/>
                <a:cs typeface="Times New Roman"/>
              </a:rPr>
              <a:t>r</a:t>
            </a:r>
            <a:r>
              <a:rPr sz="1000" spc="-15" dirty="0">
                <a:solidFill>
                  <a:srgbClr val="5085B6"/>
                </a:solidFill>
                <a:latin typeface="Times New Roman"/>
                <a:cs typeface="Times New Roman"/>
              </a:rPr>
              <a:t>iqu</a:t>
            </a:r>
            <a:r>
              <a:rPr sz="1000" spc="-10" dirty="0">
                <a:solidFill>
                  <a:srgbClr val="5085B6"/>
                </a:solidFill>
                <a:latin typeface="Times New Roman"/>
                <a:cs typeface="Times New Roman"/>
              </a:rPr>
              <a:t>e</a:t>
            </a:r>
            <a:r>
              <a:rPr sz="1000" spc="-85" dirty="0">
                <a:solidFill>
                  <a:srgbClr val="5085B6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5085B6"/>
                </a:solidFill>
                <a:latin typeface="Times New Roman"/>
                <a:cs typeface="Times New Roman"/>
              </a:rPr>
              <a:t>ci</a:t>
            </a:r>
            <a:r>
              <a:rPr sz="1000" spc="90" dirty="0">
                <a:solidFill>
                  <a:srgbClr val="5085B6"/>
                </a:solidFill>
                <a:latin typeface="Times New Roman"/>
                <a:cs typeface="Times New Roman"/>
              </a:rPr>
              <a:t>e</a:t>
            </a:r>
            <a:r>
              <a:rPr sz="1000" spc="-50" dirty="0">
                <a:solidFill>
                  <a:srgbClr val="5085B6"/>
                </a:solidFill>
                <a:latin typeface="Times New Roman"/>
                <a:cs typeface="Times New Roman"/>
              </a:rPr>
              <a:t>n</a:t>
            </a:r>
            <a:r>
              <a:rPr sz="1000" spc="35" dirty="0">
                <a:solidFill>
                  <a:srgbClr val="2A64A5"/>
                </a:solidFill>
                <a:latin typeface="Times New Roman"/>
                <a:cs typeface="Times New Roman"/>
              </a:rPr>
              <a:t>do</a:t>
            </a:r>
            <a:r>
              <a:rPr sz="1000" spc="-15" dirty="0">
                <a:solidFill>
                  <a:srgbClr val="2A64A5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4175AF"/>
                </a:solidFill>
                <a:latin typeface="Times New Roman"/>
                <a:cs typeface="Times New Roman"/>
              </a:rPr>
              <a:t>vidas,</a:t>
            </a:r>
            <a:r>
              <a:rPr sz="1000" spc="-140" dirty="0">
                <a:solidFill>
                  <a:srgbClr val="4175AF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4175AF"/>
                </a:solidFill>
                <a:latin typeface="Times New Roman"/>
                <a:cs typeface="Times New Roman"/>
              </a:rPr>
              <a:t>abriend</a:t>
            </a:r>
            <a:r>
              <a:rPr sz="1000" spc="50" dirty="0">
                <a:solidFill>
                  <a:srgbClr val="4175AF"/>
                </a:solidFill>
                <a:latin typeface="Times New Roman"/>
                <a:cs typeface="Times New Roman"/>
              </a:rPr>
              <a:t>o</a:t>
            </a:r>
            <a:r>
              <a:rPr sz="1000" spc="-65" dirty="0">
                <a:solidFill>
                  <a:srgbClr val="4175AF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4175AF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5891" y="4614568"/>
            <a:ext cx="1513840" cy="291465"/>
          </a:xfrm>
          <a:prstGeom prst="rect">
            <a:avLst/>
          </a:prstGeom>
          <a:solidFill>
            <a:srgbClr val="FF7069"/>
          </a:solidFill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b="1" spc="65" dirty="0">
                <a:solidFill>
                  <a:srgbClr val="EFF4ED"/>
                </a:solidFill>
                <a:latin typeface="Arial"/>
                <a:cs typeface="Arial"/>
              </a:rPr>
              <a:t>KA12</a:t>
            </a:r>
            <a:r>
              <a:rPr sz="1600" b="1" spc="60" dirty="0">
                <a:solidFill>
                  <a:srgbClr val="EFF4ED"/>
                </a:solidFill>
                <a:latin typeface="Arial"/>
                <a:cs typeface="Arial"/>
              </a:rPr>
              <a:t>1</a:t>
            </a:r>
            <a:r>
              <a:rPr sz="1600" b="1" spc="-24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EFF4ED"/>
                </a:solidFill>
                <a:latin typeface="Arial"/>
                <a:cs typeface="Arial"/>
              </a:rPr>
              <a:t>/</a:t>
            </a:r>
            <a:r>
              <a:rPr sz="160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00" spc="-19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EFF4ED"/>
                </a:solidFill>
                <a:latin typeface="Arial"/>
                <a:cs typeface="Arial"/>
              </a:rPr>
              <a:t>KA122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6559" y="4601151"/>
            <a:ext cx="455930" cy="309880"/>
          </a:xfrm>
          <a:prstGeom prst="rect">
            <a:avLst/>
          </a:prstGeom>
          <a:solidFill>
            <a:srgbClr val="FF7069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b="1" spc="-25" dirty="0">
                <a:solidFill>
                  <a:srgbClr val="EFF4ED"/>
                </a:solidFill>
                <a:latin typeface="Arial"/>
                <a:cs typeface="Arial"/>
              </a:rPr>
              <a:t>Tipo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0022" y="4601151"/>
            <a:ext cx="1221740" cy="309880"/>
          </a:xfrm>
          <a:prstGeom prst="rect">
            <a:avLst/>
          </a:prstGeom>
          <a:solidFill>
            <a:srgbClr val="FF7069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b="1" spc="-75" dirty="0">
                <a:solidFill>
                  <a:srgbClr val="EFF4ED"/>
                </a:solidFill>
                <a:latin typeface="Arial"/>
                <a:cs typeface="Arial"/>
              </a:rPr>
              <a:t>Justificación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5355" y="4458810"/>
            <a:ext cx="1131570" cy="594360"/>
          </a:xfrm>
          <a:prstGeom prst="rect">
            <a:avLst/>
          </a:prstGeom>
          <a:solidFill>
            <a:srgbClr val="FF7069"/>
          </a:solidFill>
        </p:spPr>
        <p:txBody>
          <a:bodyPr vert="horz" wrap="square" lIns="0" tIns="0" rIns="0" bIns="0" rtlCol="0">
            <a:spAutoFit/>
          </a:bodyPr>
          <a:lstStyle/>
          <a:p>
            <a:pPr marL="635" indent="-1270">
              <a:lnSpc>
                <a:spcPts val="2240"/>
              </a:lnSpc>
            </a:pPr>
            <a:r>
              <a:rPr sz="1700" b="1" spc="-20" dirty="0">
                <a:solidFill>
                  <a:srgbClr val="EFF4ED"/>
                </a:solidFill>
                <a:latin typeface="Arial"/>
                <a:cs typeface="Arial"/>
              </a:rPr>
              <a:t>Númer</a:t>
            </a:r>
            <a:r>
              <a:rPr sz="1700" b="1" spc="-15" dirty="0">
                <a:solidFill>
                  <a:srgbClr val="EFF4ED"/>
                </a:solidFill>
                <a:latin typeface="Arial"/>
                <a:cs typeface="Arial"/>
              </a:rPr>
              <a:t>o</a:t>
            </a:r>
            <a:r>
              <a:rPr sz="1700" b="1" spc="-7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EFF4ED"/>
                </a:solidFill>
                <a:latin typeface="Arial"/>
                <a:cs typeface="Arial"/>
              </a:rPr>
              <a:t>de  </a:t>
            </a:r>
            <a:r>
              <a:rPr sz="1700" b="1" spc="-60" dirty="0">
                <a:solidFill>
                  <a:srgbClr val="EFF4ED"/>
                </a:solidFill>
                <a:latin typeface="Arial"/>
                <a:cs typeface="Arial"/>
              </a:rPr>
              <a:t>solicitudes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97050" y="4601151"/>
            <a:ext cx="1511300" cy="309880"/>
          </a:xfrm>
          <a:prstGeom prst="rect">
            <a:avLst/>
          </a:prstGeom>
          <a:solidFill>
            <a:srgbClr val="FF7069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700" b="1" spc="-80" dirty="0">
                <a:solidFill>
                  <a:srgbClr val="EFF4ED"/>
                </a:solidFill>
                <a:latin typeface="Arial"/>
                <a:cs typeface="Arial"/>
              </a:rPr>
              <a:t>N!</a:t>
            </a:r>
            <a:r>
              <a:rPr sz="1700" b="1" spc="-50" dirty="0">
                <a:solidFill>
                  <a:srgbClr val="EFF4ED"/>
                </a:solidFill>
                <a:latin typeface="Arial"/>
                <a:cs typeface="Arial"/>
              </a:rPr>
              <a:t>!</a:t>
            </a:r>
            <a:r>
              <a:rPr sz="1700" b="1" spc="-20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EFF4ED"/>
                </a:solidFill>
                <a:latin typeface="Arial"/>
                <a:cs typeface="Arial"/>
              </a:rPr>
              <a:t>movilidades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3652" y="5160270"/>
            <a:ext cx="869950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65"/>
              </a:spcBef>
            </a:pPr>
            <a:r>
              <a:rPr sz="1650" spc="15" dirty="0">
                <a:solidFill>
                  <a:srgbClr val="EFF4ED"/>
                </a:solidFill>
                <a:latin typeface="Arial"/>
                <a:cs typeface="Arial"/>
              </a:rPr>
              <a:t>Proyecto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3652" y="5446355"/>
            <a:ext cx="1864360" cy="28511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650" spc="40" dirty="0">
                <a:solidFill>
                  <a:srgbClr val="EFF4ED"/>
                </a:solidFill>
                <a:latin typeface="Arial"/>
                <a:cs typeface="Arial"/>
              </a:rPr>
              <a:t>acreditado</a:t>
            </a:r>
            <a:r>
              <a:rPr sz="1650" spc="-1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FF4ED"/>
                </a:solidFill>
                <a:latin typeface="Arial"/>
                <a:cs typeface="Arial"/>
              </a:rPr>
              <a:t>(KA121)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51028" y="5160270"/>
            <a:ext cx="1102360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65"/>
              </a:spcBef>
            </a:pPr>
            <a:r>
              <a:rPr sz="1650" spc="100" dirty="0">
                <a:solidFill>
                  <a:srgbClr val="EFF4ED"/>
                </a:solidFill>
                <a:latin typeface="Arial"/>
                <a:cs typeface="Arial"/>
              </a:rPr>
              <a:t>Individual/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1028" y="5446355"/>
            <a:ext cx="955675" cy="28511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650" dirty="0">
                <a:solidFill>
                  <a:srgbClr val="EFF4ED"/>
                </a:solidFill>
                <a:latin typeface="Arial"/>
                <a:cs typeface="Arial"/>
              </a:rPr>
              <a:t>Consorcio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7558" y="5851643"/>
            <a:ext cx="866140" cy="28511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15" dirty="0">
                <a:solidFill>
                  <a:srgbClr val="EFF4ED"/>
                </a:solidFill>
                <a:latin typeface="Arial"/>
                <a:cs typeface="Arial"/>
              </a:rPr>
              <a:t>Proyecto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7558" y="6136326"/>
            <a:ext cx="2180590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85" dirty="0">
                <a:solidFill>
                  <a:srgbClr val="EFF4ED"/>
                </a:solidFill>
                <a:latin typeface="Arial"/>
                <a:cs typeface="Arial"/>
              </a:rPr>
              <a:t>n</a:t>
            </a:r>
            <a:r>
              <a:rPr sz="1650" spc="90" dirty="0">
                <a:solidFill>
                  <a:srgbClr val="EFF4ED"/>
                </a:solidFill>
                <a:latin typeface="Arial"/>
                <a:cs typeface="Arial"/>
              </a:rPr>
              <a:t>o</a:t>
            </a:r>
            <a:r>
              <a:rPr sz="1650" spc="-9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EFF4ED"/>
                </a:solidFill>
                <a:latin typeface="Arial"/>
                <a:cs typeface="Arial"/>
              </a:rPr>
              <a:t>acreditad</a:t>
            </a:r>
            <a:r>
              <a:rPr sz="1650" spc="50" dirty="0">
                <a:solidFill>
                  <a:srgbClr val="EFF4ED"/>
                </a:solidFill>
                <a:latin typeface="Arial"/>
                <a:cs typeface="Arial"/>
              </a:rPr>
              <a:t>o</a:t>
            </a:r>
            <a:r>
              <a:rPr sz="1650" spc="-2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EFF4ED"/>
                </a:solidFill>
                <a:latin typeface="Arial"/>
                <a:cs typeface="Arial"/>
              </a:rPr>
              <a:t>(</a:t>
            </a:r>
            <a:r>
              <a:rPr sz="1650" spc="-10" dirty="0">
                <a:solidFill>
                  <a:srgbClr val="EFF4ED"/>
                </a:solidFill>
                <a:latin typeface="Arial"/>
                <a:cs typeface="Arial"/>
              </a:rPr>
              <a:t>KA122</a:t>
            </a:r>
            <a:r>
              <a:rPr sz="1650" spc="-5" dirty="0">
                <a:solidFill>
                  <a:srgbClr val="EFF4ED"/>
                </a:solidFill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2188" y="5993985"/>
            <a:ext cx="949960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35" dirty="0">
                <a:solidFill>
                  <a:srgbClr val="EFF4ED"/>
                </a:solidFill>
                <a:latin typeface="Arial"/>
                <a:cs typeface="Arial"/>
              </a:rPr>
              <a:t>Individual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54030" y="5160270"/>
            <a:ext cx="1323340" cy="28511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50" dirty="0">
                <a:solidFill>
                  <a:srgbClr val="EFF4ED"/>
                </a:solidFill>
                <a:latin typeface="Arial"/>
                <a:cs typeface="Arial"/>
              </a:rPr>
              <a:t>1</a:t>
            </a:r>
            <a:r>
              <a:rPr sz="1650" spc="-2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FF4ED"/>
                </a:solidFill>
                <a:latin typeface="Arial"/>
                <a:cs typeface="Arial"/>
              </a:rPr>
              <a:t>por</a:t>
            </a:r>
            <a:r>
              <a:rPr sz="1650" spc="-7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FF4ED"/>
                </a:solidFill>
                <a:latin typeface="Arial"/>
                <a:cs typeface="Arial"/>
              </a:rPr>
              <a:t>año</a:t>
            </a:r>
            <a:r>
              <a:rPr sz="1650" spc="-10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FF4ED"/>
                </a:solidFill>
                <a:latin typeface="Arial"/>
                <a:cs typeface="Arial"/>
              </a:rPr>
              <a:t>(no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54030" y="5444953"/>
            <a:ext cx="1119505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40" dirty="0">
                <a:solidFill>
                  <a:srgbClr val="EFF4ED"/>
                </a:solidFill>
                <a:latin typeface="Arial"/>
                <a:cs typeface="Arial"/>
              </a:rPr>
              <a:t>obligatorio)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07418" y="5851643"/>
            <a:ext cx="1040765" cy="28511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-65" dirty="0">
                <a:solidFill>
                  <a:srgbClr val="EFF4ED"/>
                </a:solidFill>
                <a:latin typeface="Arial"/>
                <a:cs typeface="Arial"/>
              </a:rPr>
              <a:t>Sí</a:t>
            </a:r>
            <a:r>
              <a:rPr sz="1650" spc="-35" dirty="0">
                <a:solidFill>
                  <a:srgbClr val="EFF4ED"/>
                </a:solidFill>
                <a:latin typeface="Arial"/>
                <a:cs typeface="Arial"/>
              </a:rPr>
              <a:t>,</a:t>
            </a:r>
            <a:r>
              <a:rPr sz="1650" spc="-13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FF4ED"/>
                </a:solidFill>
                <a:latin typeface="Arial"/>
                <a:cs typeface="Arial"/>
              </a:rPr>
              <a:t>e</a:t>
            </a:r>
            <a:r>
              <a:rPr sz="1650" spc="90" dirty="0">
                <a:solidFill>
                  <a:srgbClr val="EFF4ED"/>
                </a:solidFill>
                <a:latin typeface="Arial"/>
                <a:cs typeface="Arial"/>
              </a:rPr>
              <a:t>n</a:t>
            </a:r>
            <a:r>
              <a:rPr sz="1650" spc="-14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EFF4ED"/>
                </a:solidFill>
                <a:latin typeface="Arial"/>
                <a:cs typeface="Arial"/>
              </a:rPr>
              <a:t>cada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07418" y="6136326"/>
            <a:ext cx="824865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50" dirty="0">
                <a:solidFill>
                  <a:srgbClr val="EFF4ED"/>
                </a:solidFill>
                <a:latin typeface="Arial"/>
                <a:cs typeface="Arial"/>
              </a:rPr>
              <a:t>solicitud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96884" y="5302611"/>
            <a:ext cx="1301115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75" dirty="0">
                <a:solidFill>
                  <a:srgbClr val="EFF4ED"/>
                </a:solidFill>
                <a:latin typeface="Arial"/>
                <a:cs typeface="Arial"/>
              </a:rPr>
              <a:t>N</a:t>
            </a:r>
            <a:r>
              <a:rPr sz="1650" spc="60" dirty="0">
                <a:solidFill>
                  <a:srgbClr val="EFF4ED"/>
                </a:solidFill>
                <a:latin typeface="Arial"/>
                <a:cs typeface="Arial"/>
              </a:rPr>
              <a:t>o</a:t>
            </a:r>
            <a:r>
              <a:rPr sz="1650" spc="-114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EFF4ED"/>
                </a:solidFill>
                <a:latin typeface="Arial"/>
                <a:cs typeface="Arial"/>
              </a:rPr>
              <a:t>hay</a:t>
            </a:r>
            <a:r>
              <a:rPr sz="1650" spc="-4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FF4ED"/>
                </a:solidFill>
                <a:latin typeface="Arial"/>
                <a:cs typeface="Arial"/>
              </a:rPr>
              <a:t>límite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5400" y="5851643"/>
            <a:ext cx="1080770" cy="57086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65"/>
              </a:spcBef>
            </a:pPr>
            <a:r>
              <a:rPr sz="1650" spc="75" dirty="0">
                <a:solidFill>
                  <a:srgbClr val="EFF4ED"/>
                </a:solidFill>
                <a:latin typeface="Arial"/>
                <a:cs typeface="Arial"/>
              </a:rPr>
              <a:t>Máximo</a:t>
            </a:r>
            <a:r>
              <a:rPr sz="1650" spc="-6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FF4ED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  <a:p>
            <a:pPr marL="1270">
              <a:lnSpc>
                <a:spcPct val="100000"/>
              </a:lnSpc>
              <a:spcBef>
                <a:spcPts val="260"/>
              </a:spcBef>
            </a:pPr>
            <a:r>
              <a:rPr sz="1650" dirty="0">
                <a:solidFill>
                  <a:srgbClr val="EFF4ED"/>
                </a:solidFill>
                <a:latin typeface="Arial"/>
                <a:cs typeface="Arial"/>
              </a:rPr>
              <a:t>hasta</a:t>
            </a:r>
            <a:r>
              <a:rPr sz="1650" spc="-15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EFF4ED"/>
                </a:solidFill>
                <a:latin typeface="Arial"/>
                <a:cs typeface="Arial"/>
              </a:rPr>
              <a:t>2027</a:t>
            </a:r>
            <a:endParaRPr sz="1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93823" y="5993985"/>
            <a:ext cx="1098550" cy="286385"/>
          </a:xfrm>
          <a:prstGeom prst="rect">
            <a:avLst/>
          </a:prstGeom>
          <a:solidFill>
            <a:srgbClr val="70A589"/>
          </a:solidFill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650" spc="40" dirty="0">
                <a:solidFill>
                  <a:srgbClr val="EFF4ED"/>
                </a:solidFill>
                <a:latin typeface="Arial"/>
                <a:cs typeface="Arial"/>
              </a:rPr>
              <a:t>30</a:t>
            </a:r>
            <a:r>
              <a:rPr sz="1650" spc="-80" dirty="0">
                <a:solidFill>
                  <a:srgbClr val="EFF4ED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FF4ED"/>
                </a:solidFill>
                <a:latin typeface="Arial"/>
                <a:cs typeface="Arial"/>
              </a:rPr>
              <a:t>máximo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688" y="1780032"/>
            <a:ext cx="8590915" cy="2057400"/>
            <a:chOff x="932688" y="1780032"/>
            <a:chExt cx="8590915" cy="2057400"/>
          </a:xfrm>
        </p:grpSpPr>
        <p:sp>
          <p:nvSpPr>
            <p:cNvPr id="3" name="object 3"/>
            <p:cNvSpPr/>
            <p:nvPr/>
          </p:nvSpPr>
          <p:spPr>
            <a:xfrm>
              <a:off x="938784" y="1786128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7169150" y="0"/>
                  </a:moveTo>
                  <a:lnTo>
                    <a:pt x="170434" y="0"/>
                  </a:lnTo>
                  <a:lnTo>
                    <a:pt x="125124" y="6089"/>
                  </a:lnTo>
                  <a:lnTo>
                    <a:pt x="84410" y="23273"/>
                  </a:lnTo>
                  <a:lnTo>
                    <a:pt x="49917" y="49926"/>
                  </a:lnTo>
                  <a:lnTo>
                    <a:pt x="23268" y="84422"/>
                  </a:lnTo>
                  <a:lnTo>
                    <a:pt x="6087" y="125133"/>
                  </a:lnTo>
                  <a:lnTo>
                    <a:pt x="0" y="170434"/>
                  </a:lnTo>
                  <a:lnTo>
                    <a:pt x="0" y="852170"/>
                  </a:lnTo>
                  <a:lnTo>
                    <a:pt x="6087" y="897470"/>
                  </a:lnTo>
                  <a:lnTo>
                    <a:pt x="23268" y="938181"/>
                  </a:lnTo>
                  <a:lnTo>
                    <a:pt x="49917" y="972677"/>
                  </a:lnTo>
                  <a:lnTo>
                    <a:pt x="84410" y="999330"/>
                  </a:lnTo>
                  <a:lnTo>
                    <a:pt x="125124" y="1016514"/>
                  </a:lnTo>
                  <a:lnTo>
                    <a:pt x="170434" y="1022604"/>
                  </a:lnTo>
                  <a:lnTo>
                    <a:pt x="7169150" y="1022604"/>
                  </a:lnTo>
                  <a:lnTo>
                    <a:pt x="7214450" y="1016514"/>
                  </a:lnTo>
                  <a:lnTo>
                    <a:pt x="7255161" y="999330"/>
                  </a:lnTo>
                  <a:lnTo>
                    <a:pt x="7289657" y="972677"/>
                  </a:lnTo>
                  <a:lnTo>
                    <a:pt x="7316310" y="938181"/>
                  </a:lnTo>
                  <a:lnTo>
                    <a:pt x="7333494" y="897470"/>
                  </a:lnTo>
                  <a:lnTo>
                    <a:pt x="7339584" y="852170"/>
                  </a:lnTo>
                  <a:lnTo>
                    <a:pt x="7339584" y="170434"/>
                  </a:lnTo>
                  <a:lnTo>
                    <a:pt x="7333494" y="125133"/>
                  </a:lnTo>
                  <a:lnTo>
                    <a:pt x="7316310" y="84422"/>
                  </a:lnTo>
                  <a:lnTo>
                    <a:pt x="7289657" y="49926"/>
                  </a:lnTo>
                  <a:lnTo>
                    <a:pt x="7255161" y="23273"/>
                  </a:lnTo>
                  <a:lnTo>
                    <a:pt x="7214450" y="6089"/>
                  </a:lnTo>
                  <a:lnTo>
                    <a:pt x="716915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8784" y="1786128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0" y="170434"/>
                  </a:moveTo>
                  <a:lnTo>
                    <a:pt x="6087" y="125133"/>
                  </a:lnTo>
                  <a:lnTo>
                    <a:pt x="23268" y="84422"/>
                  </a:lnTo>
                  <a:lnTo>
                    <a:pt x="49917" y="49926"/>
                  </a:lnTo>
                  <a:lnTo>
                    <a:pt x="84410" y="23273"/>
                  </a:lnTo>
                  <a:lnTo>
                    <a:pt x="125124" y="6089"/>
                  </a:lnTo>
                  <a:lnTo>
                    <a:pt x="170434" y="0"/>
                  </a:lnTo>
                  <a:lnTo>
                    <a:pt x="7169150" y="0"/>
                  </a:lnTo>
                  <a:lnTo>
                    <a:pt x="7214450" y="6089"/>
                  </a:lnTo>
                  <a:lnTo>
                    <a:pt x="7255161" y="23273"/>
                  </a:lnTo>
                  <a:lnTo>
                    <a:pt x="7289657" y="49926"/>
                  </a:lnTo>
                  <a:lnTo>
                    <a:pt x="7316310" y="84422"/>
                  </a:lnTo>
                  <a:lnTo>
                    <a:pt x="7333494" y="125133"/>
                  </a:lnTo>
                  <a:lnTo>
                    <a:pt x="7339584" y="170434"/>
                  </a:lnTo>
                  <a:lnTo>
                    <a:pt x="7339584" y="852170"/>
                  </a:lnTo>
                  <a:lnTo>
                    <a:pt x="7333494" y="897470"/>
                  </a:lnTo>
                  <a:lnTo>
                    <a:pt x="7316310" y="938181"/>
                  </a:lnTo>
                  <a:lnTo>
                    <a:pt x="7289657" y="972677"/>
                  </a:lnTo>
                  <a:lnTo>
                    <a:pt x="7255161" y="999330"/>
                  </a:lnTo>
                  <a:lnTo>
                    <a:pt x="7214450" y="1016514"/>
                  </a:lnTo>
                  <a:lnTo>
                    <a:pt x="7169150" y="1022604"/>
                  </a:lnTo>
                  <a:lnTo>
                    <a:pt x="170434" y="1022604"/>
                  </a:lnTo>
                  <a:lnTo>
                    <a:pt x="125124" y="1016514"/>
                  </a:lnTo>
                  <a:lnTo>
                    <a:pt x="84410" y="999330"/>
                  </a:lnTo>
                  <a:lnTo>
                    <a:pt x="49917" y="972677"/>
                  </a:lnTo>
                  <a:lnTo>
                    <a:pt x="23268" y="938181"/>
                  </a:lnTo>
                  <a:lnTo>
                    <a:pt x="6087" y="897470"/>
                  </a:lnTo>
                  <a:lnTo>
                    <a:pt x="0" y="852170"/>
                  </a:lnTo>
                  <a:lnTo>
                    <a:pt x="0" y="1704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77796" y="2808732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7169150" y="0"/>
                  </a:moveTo>
                  <a:lnTo>
                    <a:pt x="170434" y="0"/>
                  </a:lnTo>
                  <a:lnTo>
                    <a:pt x="125133" y="6089"/>
                  </a:lnTo>
                  <a:lnTo>
                    <a:pt x="84422" y="23273"/>
                  </a:lnTo>
                  <a:lnTo>
                    <a:pt x="49926" y="49926"/>
                  </a:lnTo>
                  <a:lnTo>
                    <a:pt x="23273" y="84422"/>
                  </a:lnTo>
                  <a:lnTo>
                    <a:pt x="6089" y="125133"/>
                  </a:lnTo>
                  <a:lnTo>
                    <a:pt x="0" y="170433"/>
                  </a:lnTo>
                  <a:lnTo>
                    <a:pt x="0" y="852169"/>
                  </a:lnTo>
                  <a:lnTo>
                    <a:pt x="6089" y="897470"/>
                  </a:lnTo>
                  <a:lnTo>
                    <a:pt x="23273" y="938181"/>
                  </a:lnTo>
                  <a:lnTo>
                    <a:pt x="49926" y="972677"/>
                  </a:lnTo>
                  <a:lnTo>
                    <a:pt x="84422" y="999330"/>
                  </a:lnTo>
                  <a:lnTo>
                    <a:pt x="125133" y="1016514"/>
                  </a:lnTo>
                  <a:lnTo>
                    <a:pt x="170434" y="1022603"/>
                  </a:lnTo>
                  <a:lnTo>
                    <a:pt x="7169150" y="1022603"/>
                  </a:lnTo>
                  <a:lnTo>
                    <a:pt x="7214450" y="1016514"/>
                  </a:lnTo>
                  <a:lnTo>
                    <a:pt x="7255161" y="999330"/>
                  </a:lnTo>
                  <a:lnTo>
                    <a:pt x="7289657" y="972677"/>
                  </a:lnTo>
                  <a:lnTo>
                    <a:pt x="7316310" y="938181"/>
                  </a:lnTo>
                  <a:lnTo>
                    <a:pt x="7333494" y="897470"/>
                  </a:lnTo>
                  <a:lnTo>
                    <a:pt x="7339583" y="852169"/>
                  </a:lnTo>
                  <a:lnTo>
                    <a:pt x="7339583" y="170433"/>
                  </a:lnTo>
                  <a:lnTo>
                    <a:pt x="7333494" y="125133"/>
                  </a:lnTo>
                  <a:lnTo>
                    <a:pt x="7316310" y="84422"/>
                  </a:lnTo>
                  <a:lnTo>
                    <a:pt x="7289657" y="49926"/>
                  </a:lnTo>
                  <a:lnTo>
                    <a:pt x="7255161" y="23273"/>
                  </a:lnTo>
                  <a:lnTo>
                    <a:pt x="7214450" y="6089"/>
                  </a:lnTo>
                  <a:lnTo>
                    <a:pt x="716915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7796" y="2808732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0" y="170433"/>
                  </a:moveTo>
                  <a:lnTo>
                    <a:pt x="6089" y="125133"/>
                  </a:lnTo>
                  <a:lnTo>
                    <a:pt x="23273" y="84422"/>
                  </a:lnTo>
                  <a:lnTo>
                    <a:pt x="49926" y="49926"/>
                  </a:lnTo>
                  <a:lnTo>
                    <a:pt x="84422" y="23273"/>
                  </a:lnTo>
                  <a:lnTo>
                    <a:pt x="125133" y="6089"/>
                  </a:lnTo>
                  <a:lnTo>
                    <a:pt x="170434" y="0"/>
                  </a:lnTo>
                  <a:lnTo>
                    <a:pt x="7169150" y="0"/>
                  </a:lnTo>
                  <a:lnTo>
                    <a:pt x="7214450" y="6089"/>
                  </a:lnTo>
                  <a:lnTo>
                    <a:pt x="7255161" y="23273"/>
                  </a:lnTo>
                  <a:lnTo>
                    <a:pt x="7289657" y="49926"/>
                  </a:lnTo>
                  <a:lnTo>
                    <a:pt x="7316310" y="84422"/>
                  </a:lnTo>
                  <a:lnTo>
                    <a:pt x="7333494" y="125133"/>
                  </a:lnTo>
                  <a:lnTo>
                    <a:pt x="7339583" y="170433"/>
                  </a:lnTo>
                  <a:lnTo>
                    <a:pt x="7339583" y="852169"/>
                  </a:lnTo>
                  <a:lnTo>
                    <a:pt x="7333494" y="897470"/>
                  </a:lnTo>
                  <a:lnTo>
                    <a:pt x="7316310" y="938181"/>
                  </a:lnTo>
                  <a:lnTo>
                    <a:pt x="7289657" y="972677"/>
                  </a:lnTo>
                  <a:lnTo>
                    <a:pt x="7255161" y="999330"/>
                  </a:lnTo>
                  <a:lnTo>
                    <a:pt x="7214450" y="1016514"/>
                  </a:lnTo>
                  <a:lnTo>
                    <a:pt x="7169150" y="1022603"/>
                  </a:lnTo>
                  <a:lnTo>
                    <a:pt x="170434" y="1022603"/>
                  </a:lnTo>
                  <a:lnTo>
                    <a:pt x="125133" y="1016514"/>
                  </a:lnTo>
                  <a:lnTo>
                    <a:pt x="84422" y="999330"/>
                  </a:lnTo>
                  <a:lnTo>
                    <a:pt x="49926" y="972677"/>
                  </a:lnTo>
                  <a:lnTo>
                    <a:pt x="23273" y="938181"/>
                  </a:lnTo>
                  <a:lnTo>
                    <a:pt x="6089" y="897470"/>
                  </a:lnTo>
                  <a:lnTo>
                    <a:pt x="0" y="852169"/>
                  </a:lnTo>
                  <a:lnTo>
                    <a:pt x="0" y="17043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63773" y="2049272"/>
            <a:ext cx="5603240" cy="147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ACREDITACIONES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120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alibri"/>
              <a:cs typeface="Calibri"/>
            </a:endParaRPr>
          </a:p>
          <a:p>
            <a:pPr marL="576580">
              <a:lnSpc>
                <a:spcPct val="100000"/>
              </a:lnSpc>
            </a:pP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ACREDITADOS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121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2688" y="5102352"/>
            <a:ext cx="7352030" cy="1035050"/>
            <a:chOff x="932688" y="5102352"/>
            <a:chExt cx="7352030" cy="1035050"/>
          </a:xfrm>
        </p:grpSpPr>
        <p:sp>
          <p:nvSpPr>
            <p:cNvPr id="9" name="object 9"/>
            <p:cNvSpPr/>
            <p:nvPr/>
          </p:nvSpPr>
          <p:spPr>
            <a:xfrm>
              <a:off x="938784" y="5108448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7169150" y="0"/>
                  </a:moveTo>
                  <a:lnTo>
                    <a:pt x="170434" y="0"/>
                  </a:lnTo>
                  <a:lnTo>
                    <a:pt x="125124" y="6089"/>
                  </a:lnTo>
                  <a:lnTo>
                    <a:pt x="84410" y="23273"/>
                  </a:lnTo>
                  <a:lnTo>
                    <a:pt x="49917" y="49926"/>
                  </a:lnTo>
                  <a:lnTo>
                    <a:pt x="23268" y="84422"/>
                  </a:lnTo>
                  <a:lnTo>
                    <a:pt x="6087" y="125133"/>
                  </a:lnTo>
                  <a:lnTo>
                    <a:pt x="0" y="170433"/>
                  </a:lnTo>
                  <a:lnTo>
                    <a:pt x="0" y="852169"/>
                  </a:lnTo>
                  <a:lnTo>
                    <a:pt x="6087" y="897475"/>
                  </a:lnTo>
                  <a:lnTo>
                    <a:pt x="23268" y="938187"/>
                  </a:lnTo>
                  <a:lnTo>
                    <a:pt x="49917" y="972681"/>
                  </a:lnTo>
                  <a:lnTo>
                    <a:pt x="84410" y="999332"/>
                  </a:lnTo>
                  <a:lnTo>
                    <a:pt x="125124" y="1016515"/>
                  </a:lnTo>
                  <a:lnTo>
                    <a:pt x="170434" y="1022603"/>
                  </a:lnTo>
                  <a:lnTo>
                    <a:pt x="7169150" y="1022603"/>
                  </a:lnTo>
                  <a:lnTo>
                    <a:pt x="7214450" y="1016515"/>
                  </a:lnTo>
                  <a:lnTo>
                    <a:pt x="7255161" y="999332"/>
                  </a:lnTo>
                  <a:lnTo>
                    <a:pt x="7289657" y="972681"/>
                  </a:lnTo>
                  <a:lnTo>
                    <a:pt x="7316310" y="938187"/>
                  </a:lnTo>
                  <a:lnTo>
                    <a:pt x="7333494" y="897475"/>
                  </a:lnTo>
                  <a:lnTo>
                    <a:pt x="7339584" y="852169"/>
                  </a:lnTo>
                  <a:lnTo>
                    <a:pt x="7339584" y="170433"/>
                  </a:lnTo>
                  <a:lnTo>
                    <a:pt x="7333494" y="125133"/>
                  </a:lnTo>
                  <a:lnTo>
                    <a:pt x="7316310" y="84422"/>
                  </a:lnTo>
                  <a:lnTo>
                    <a:pt x="7289657" y="49926"/>
                  </a:lnTo>
                  <a:lnTo>
                    <a:pt x="7255161" y="23273"/>
                  </a:lnTo>
                  <a:lnTo>
                    <a:pt x="7214450" y="6089"/>
                  </a:lnTo>
                  <a:lnTo>
                    <a:pt x="716915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784" y="5108448"/>
              <a:ext cx="7339965" cy="1022985"/>
            </a:xfrm>
            <a:custGeom>
              <a:avLst/>
              <a:gdLst/>
              <a:ahLst/>
              <a:cxnLst/>
              <a:rect l="l" t="t" r="r" b="b"/>
              <a:pathLst>
                <a:path w="7339965" h="1022985">
                  <a:moveTo>
                    <a:pt x="0" y="170433"/>
                  </a:moveTo>
                  <a:lnTo>
                    <a:pt x="6087" y="125133"/>
                  </a:lnTo>
                  <a:lnTo>
                    <a:pt x="23268" y="84422"/>
                  </a:lnTo>
                  <a:lnTo>
                    <a:pt x="49917" y="49926"/>
                  </a:lnTo>
                  <a:lnTo>
                    <a:pt x="84410" y="23273"/>
                  </a:lnTo>
                  <a:lnTo>
                    <a:pt x="125124" y="6089"/>
                  </a:lnTo>
                  <a:lnTo>
                    <a:pt x="170434" y="0"/>
                  </a:lnTo>
                  <a:lnTo>
                    <a:pt x="7169150" y="0"/>
                  </a:lnTo>
                  <a:lnTo>
                    <a:pt x="7214450" y="6089"/>
                  </a:lnTo>
                  <a:lnTo>
                    <a:pt x="7255161" y="23273"/>
                  </a:lnTo>
                  <a:lnTo>
                    <a:pt x="7289657" y="49926"/>
                  </a:lnTo>
                  <a:lnTo>
                    <a:pt x="7316310" y="84422"/>
                  </a:lnTo>
                  <a:lnTo>
                    <a:pt x="7333494" y="125133"/>
                  </a:lnTo>
                  <a:lnTo>
                    <a:pt x="7339584" y="170433"/>
                  </a:lnTo>
                  <a:lnTo>
                    <a:pt x="7339584" y="852169"/>
                  </a:lnTo>
                  <a:lnTo>
                    <a:pt x="7333494" y="897475"/>
                  </a:lnTo>
                  <a:lnTo>
                    <a:pt x="7316310" y="938187"/>
                  </a:lnTo>
                  <a:lnTo>
                    <a:pt x="7289657" y="972681"/>
                  </a:lnTo>
                  <a:lnTo>
                    <a:pt x="7255161" y="999332"/>
                  </a:lnTo>
                  <a:lnTo>
                    <a:pt x="7214450" y="1016515"/>
                  </a:lnTo>
                  <a:lnTo>
                    <a:pt x="7169150" y="1022603"/>
                  </a:lnTo>
                  <a:lnTo>
                    <a:pt x="170434" y="1022603"/>
                  </a:lnTo>
                  <a:lnTo>
                    <a:pt x="125124" y="1016515"/>
                  </a:lnTo>
                  <a:lnTo>
                    <a:pt x="84410" y="999332"/>
                  </a:lnTo>
                  <a:lnTo>
                    <a:pt x="49917" y="972681"/>
                  </a:lnTo>
                  <a:lnTo>
                    <a:pt x="23268" y="938187"/>
                  </a:lnTo>
                  <a:lnTo>
                    <a:pt x="6087" y="897475"/>
                  </a:lnTo>
                  <a:lnTo>
                    <a:pt x="0" y="852169"/>
                  </a:lnTo>
                  <a:lnTo>
                    <a:pt x="0" y="17043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47622" y="5372201"/>
            <a:ext cx="6118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CORTA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122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01084" y="649223"/>
            <a:ext cx="3717290" cy="828040"/>
            <a:chOff x="4101084" y="649223"/>
            <a:chExt cx="3717290" cy="828040"/>
          </a:xfrm>
        </p:grpSpPr>
        <p:sp>
          <p:nvSpPr>
            <p:cNvPr id="13" name="object 13"/>
            <p:cNvSpPr/>
            <p:nvPr/>
          </p:nvSpPr>
          <p:spPr>
            <a:xfrm>
              <a:off x="4107180" y="655319"/>
              <a:ext cx="3705225" cy="815340"/>
            </a:xfrm>
            <a:custGeom>
              <a:avLst/>
              <a:gdLst/>
              <a:ahLst/>
              <a:cxnLst/>
              <a:rect l="l" t="t" r="r" b="b"/>
              <a:pathLst>
                <a:path w="3705225" h="815340">
                  <a:moveTo>
                    <a:pt x="3568954" y="0"/>
                  </a:moveTo>
                  <a:lnTo>
                    <a:pt x="135890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6927" y="722404"/>
                  </a:lnTo>
                  <a:lnTo>
                    <a:pt x="26216" y="759707"/>
                  </a:lnTo>
                  <a:lnTo>
                    <a:pt x="55632" y="789123"/>
                  </a:lnTo>
                  <a:lnTo>
                    <a:pt x="92935" y="808412"/>
                  </a:lnTo>
                  <a:lnTo>
                    <a:pt x="135890" y="815339"/>
                  </a:lnTo>
                  <a:lnTo>
                    <a:pt x="3568954" y="815339"/>
                  </a:lnTo>
                  <a:lnTo>
                    <a:pt x="3611908" y="808412"/>
                  </a:lnTo>
                  <a:lnTo>
                    <a:pt x="3649211" y="789123"/>
                  </a:lnTo>
                  <a:lnTo>
                    <a:pt x="3678627" y="759707"/>
                  </a:lnTo>
                  <a:lnTo>
                    <a:pt x="3697916" y="722404"/>
                  </a:lnTo>
                  <a:lnTo>
                    <a:pt x="3704844" y="679450"/>
                  </a:lnTo>
                  <a:lnTo>
                    <a:pt x="3704844" y="135889"/>
                  </a:lnTo>
                  <a:lnTo>
                    <a:pt x="3697916" y="92935"/>
                  </a:lnTo>
                  <a:lnTo>
                    <a:pt x="3678627" y="55632"/>
                  </a:lnTo>
                  <a:lnTo>
                    <a:pt x="3649211" y="26216"/>
                  </a:lnTo>
                  <a:lnTo>
                    <a:pt x="3611908" y="6927"/>
                  </a:lnTo>
                  <a:lnTo>
                    <a:pt x="3568954" y="0"/>
                  </a:lnTo>
                  <a:close/>
                </a:path>
              </a:pathLst>
            </a:custGeom>
            <a:solidFill>
              <a:srgbClr val="ED6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7180" y="655319"/>
              <a:ext cx="3705225" cy="815340"/>
            </a:xfrm>
            <a:custGeom>
              <a:avLst/>
              <a:gdLst/>
              <a:ahLst/>
              <a:cxnLst/>
              <a:rect l="l" t="t" r="r" b="b"/>
              <a:pathLst>
                <a:path w="3705225" h="815340">
                  <a:moveTo>
                    <a:pt x="0" y="135889"/>
                  </a:moveTo>
                  <a:lnTo>
                    <a:pt x="6927" y="92935"/>
                  </a:lnTo>
                  <a:lnTo>
                    <a:pt x="26216" y="55632"/>
                  </a:lnTo>
                  <a:lnTo>
                    <a:pt x="55632" y="26216"/>
                  </a:lnTo>
                  <a:lnTo>
                    <a:pt x="92935" y="6927"/>
                  </a:lnTo>
                  <a:lnTo>
                    <a:pt x="135890" y="0"/>
                  </a:lnTo>
                  <a:lnTo>
                    <a:pt x="3568954" y="0"/>
                  </a:lnTo>
                  <a:lnTo>
                    <a:pt x="3611908" y="6927"/>
                  </a:lnTo>
                  <a:lnTo>
                    <a:pt x="3649211" y="26216"/>
                  </a:lnTo>
                  <a:lnTo>
                    <a:pt x="3678627" y="55632"/>
                  </a:lnTo>
                  <a:lnTo>
                    <a:pt x="3697916" y="92935"/>
                  </a:lnTo>
                  <a:lnTo>
                    <a:pt x="3704844" y="135889"/>
                  </a:lnTo>
                  <a:lnTo>
                    <a:pt x="3704844" y="679450"/>
                  </a:lnTo>
                  <a:lnTo>
                    <a:pt x="3697916" y="722404"/>
                  </a:lnTo>
                  <a:lnTo>
                    <a:pt x="3678627" y="759707"/>
                  </a:lnTo>
                  <a:lnTo>
                    <a:pt x="3649211" y="789123"/>
                  </a:lnTo>
                  <a:lnTo>
                    <a:pt x="3611908" y="808412"/>
                  </a:lnTo>
                  <a:lnTo>
                    <a:pt x="3568954" y="815339"/>
                  </a:lnTo>
                  <a:lnTo>
                    <a:pt x="135890" y="815339"/>
                  </a:lnTo>
                  <a:lnTo>
                    <a:pt x="92935" y="808412"/>
                  </a:lnTo>
                  <a:lnTo>
                    <a:pt x="55632" y="789123"/>
                  </a:lnTo>
                  <a:lnTo>
                    <a:pt x="26216" y="759707"/>
                  </a:lnTo>
                  <a:lnTo>
                    <a:pt x="6927" y="722404"/>
                  </a:lnTo>
                  <a:lnTo>
                    <a:pt x="0" y="679450"/>
                  </a:lnTo>
                  <a:lnTo>
                    <a:pt x="0" y="13588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58029" y="746582"/>
            <a:ext cx="2800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FORMULARIOS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4003" cy="68579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655" y="258358"/>
            <a:ext cx="2765452" cy="59455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0635" y="189570"/>
            <a:ext cx="2531363" cy="66684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667" cy="68133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5334" y="246004"/>
            <a:ext cx="889915" cy="446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3232" y="290678"/>
            <a:ext cx="1535103" cy="3797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0669" y="804448"/>
            <a:ext cx="6741109" cy="59195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35220" y="178990"/>
            <a:ext cx="1902460" cy="603250"/>
            <a:chOff x="1635220" y="178990"/>
            <a:chExt cx="1902460" cy="603250"/>
          </a:xfrm>
        </p:grpSpPr>
        <p:sp>
          <p:nvSpPr>
            <p:cNvPr id="7" name="object 7"/>
            <p:cNvSpPr/>
            <p:nvPr/>
          </p:nvSpPr>
          <p:spPr>
            <a:xfrm>
              <a:off x="1668591" y="178990"/>
              <a:ext cx="0" cy="603250"/>
            </a:xfrm>
            <a:custGeom>
              <a:avLst/>
              <a:gdLst/>
              <a:ahLst/>
              <a:cxnLst/>
              <a:rect l="l" t="t" r="r" b="b"/>
              <a:pathLst>
                <a:path h="603250">
                  <a:moveTo>
                    <a:pt x="0" y="603120"/>
                  </a:moveTo>
                  <a:lnTo>
                    <a:pt x="0" y="0"/>
                  </a:lnTo>
                </a:path>
              </a:pathLst>
            </a:custGeom>
            <a:ln w="222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6343" y="201327"/>
              <a:ext cx="1891664" cy="0"/>
            </a:xfrm>
            <a:custGeom>
              <a:avLst/>
              <a:gdLst/>
              <a:ahLst/>
              <a:cxnLst/>
              <a:rect l="l" t="t" r="r" b="b"/>
              <a:pathLst>
                <a:path w="1891664">
                  <a:moveTo>
                    <a:pt x="0" y="0"/>
                  </a:moveTo>
                  <a:lnTo>
                    <a:pt x="1891070" y="0"/>
                  </a:lnTo>
                </a:path>
              </a:pathLst>
            </a:custGeom>
            <a:ln w="33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5220" y="748604"/>
              <a:ext cx="1891664" cy="0"/>
            </a:xfrm>
            <a:custGeom>
              <a:avLst/>
              <a:gdLst/>
              <a:ahLst/>
              <a:cxnLst/>
              <a:rect l="l" t="t" r="r" b="b"/>
              <a:pathLst>
                <a:path w="1891664">
                  <a:moveTo>
                    <a:pt x="0" y="0"/>
                  </a:moveTo>
                  <a:lnTo>
                    <a:pt x="1891070" y="0"/>
                  </a:lnTo>
                </a:path>
              </a:pathLst>
            </a:custGeom>
            <a:ln w="446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59589" y="264793"/>
            <a:ext cx="2370455" cy="4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9965" algn="l"/>
              </a:tabLst>
            </a:pPr>
            <a:r>
              <a:rPr sz="2650" spc="40" dirty="0">
                <a:solidFill>
                  <a:srgbClr val="0C4B95"/>
                </a:solidFill>
                <a:latin typeface="Times New Roman"/>
                <a:cs typeface="Times New Roman"/>
              </a:rPr>
              <a:t>-	</a:t>
            </a:r>
            <a:r>
              <a:rPr sz="2650" spc="-275" dirty="0">
                <a:solidFill>
                  <a:srgbClr val="0C4B95"/>
                </a:solidFill>
                <a:latin typeface="Times New Roman"/>
                <a:cs typeface="Times New Roman"/>
              </a:rPr>
              <a:t>E</a:t>
            </a:r>
            <a:r>
              <a:rPr sz="2650" spc="-25" dirty="0">
                <a:solidFill>
                  <a:srgbClr val="0C4B95"/>
                </a:solidFill>
                <a:latin typeface="Times New Roman"/>
                <a:cs typeface="Times New Roman"/>
              </a:rPr>
              <a:t>ra</a:t>
            </a:r>
            <a:r>
              <a:rPr sz="2650" spc="185" dirty="0">
                <a:solidFill>
                  <a:srgbClr val="0C4B95"/>
                </a:solidFill>
                <a:latin typeface="Times New Roman"/>
                <a:cs typeface="Times New Roman"/>
              </a:rPr>
              <a:t>s</a:t>
            </a:r>
            <a:r>
              <a:rPr sz="2650" spc="-114" dirty="0">
                <a:solidFill>
                  <a:srgbClr val="0C4B95"/>
                </a:solidFill>
                <a:latin typeface="Times New Roman"/>
                <a:cs typeface="Times New Roman"/>
              </a:rPr>
              <a:t>mu</a:t>
            </a:r>
            <a:r>
              <a:rPr sz="2650" spc="-65" dirty="0">
                <a:solidFill>
                  <a:srgbClr val="0C4B95"/>
                </a:solidFill>
                <a:latin typeface="Times New Roman"/>
                <a:cs typeface="Times New Roman"/>
              </a:rPr>
              <a:t>s</a:t>
            </a:r>
            <a:r>
              <a:rPr sz="2650" spc="-185" dirty="0">
                <a:solidFill>
                  <a:srgbClr val="0C4B95"/>
                </a:solidFill>
                <a:latin typeface="Times New Roman"/>
                <a:cs typeface="Times New Roman"/>
              </a:rPr>
              <a:t> </a:t>
            </a:r>
            <a:r>
              <a:rPr sz="2650" spc="70" dirty="0">
                <a:solidFill>
                  <a:srgbClr val="2D5D9E"/>
                </a:solidFill>
                <a:latin typeface="Times New Roman"/>
                <a:cs typeface="Times New Roman"/>
              </a:rPr>
              <a:t>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9222" y="608702"/>
            <a:ext cx="20459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0C4B95"/>
                </a:solidFill>
                <a:latin typeface="Times New Roman"/>
                <a:cs typeface="Times New Roman"/>
              </a:rPr>
              <a:t>E</a:t>
            </a:r>
            <a:r>
              <a:rPr sz="1000" spc="-5" dirty="0">
                <a:solidFill>
                  <a:srgbClr val="426BA5"/>
                </a:solidFill>
                <a:latin typeface="Times New Roman"/>
                <a:cs typeface="Times New Roman"/>
              </a:rPr>
              <a:t>nl'i</a:t>
            </a:r>
            <a:r>
              <a:rPr sz="1000" spc="10" dirty="0">
                <a:solidFill>
                  <a:srgbClr val="426BA5"/>
                </a:solidFill>
                <a:latin typeface="Times New Roman"/>
                <a:cs typeface="Times New Roman"/>
              </a:rPr>
              <a:t>q</a:t>
            </a:r>
            <a:r>
              <a:rPr sz="1000" spc="15" dirty="0">
                <a:solidFill>
                  <a:srgbClr val="426BA5"/>
                </a:solidFill>
                <a:latin typeface="Times New Roman"/>
                <a:cs typeface="Times New Roman"/>
              </a:rPr>
              <a:t>ued</a:t>
            </a:r>
            <a:r>
              <a:rPr sz="1000" spc="-120" dirty="0">
                <a:solidFill>
                  <a:srgbClr val="426BA5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426BA5"/>
                </a:solidFill>
                <a:latin typeface="Times New Roman"/>
                <a:cs typeface="Times New Roman"/>
              </a:rPr>
              <a:t>c</a:t>
            </a:r>
            <a:r>
              <a:rPr sz="1000" spc="15" dirty="0">
                <a:solidFill>
                  <a:srgbClr val="426BA5"/>
                </a:solidFill>
                <a:latin typeface="Times New Roman"/>
                <a:cs typeface="Times New Roman"/>
              </a:rPr>
              <a:t>n</a:t>
            </a:r>
            <a:r>
              <a:rPr sz="1000" spc="85" dirty="0">
                <a:solidFill>
                  <a:srgbClr val="426BA5"/>
                </a:solidFill>
                <a:latin typeface="Times New Roman"/>
                <a:cs typeface="Times New Roman"/>
              </a:rPr>
              <a:t>d</a:t>
            </a:r>
            <a:r>
              <a:rPr sz="1000" spc="15" dirty="0">
                <a:solidFill>
                  <a:srgbClr val="426BA5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426BA5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426BA5"/>
                </a:solidFill>
                <a:latin typeface="Times New Roman"/>
                <a:cs typeface="Times New Roman"/>
              </a:rPr>
              <a:t>vidas</a:t>
            </a:r>
            <a:r>
              <a:rPr sz="1000" spc="50" dirty="0">
                <a:solidFill>
                  <a:srgbClr val="426BA5"/>
                </a:solidFill>
                <a:latin typeface="Times New Roman"/>
                <a:cs typeface="Times New Roman"/>
              </a:rPr>
              <a:t>,</a:t>
            </a:r>
            <a:r>
              <a:rPr sz="1000" spc="114" dirty="0">
                <a:solidFill>
                  <a:srgbClr val="2D5D9E"/>
                </a:solidFill>
                <a:latin typeface="Times New Roman"/>
                <a:cs typeface="Times New Roman"/>
              </a:rPr>
              <a:t>a</a:t>
            </a:r>
            <a:r>
              <a:rPr sz="1000" spc="95" dirty="0">
                <a:solidFill>
                  <a:srgbClr val="2D5D9E"/>
                </a:solidFill>
                <a:latin typeface="Times New Roman"/>
                <a:cs typeface="Times New Roman"/>
              </a:rPr>
              <a:t>b</a:t>
            </a:r>
            <a:r>
              <a:rPr sz="1000" spc="10" dirty="0">
                <a:solidFill>
                  <a:srgbClr val="7287B3"/>
                </a:solidFill>
                <a:latin typeface="Times New Roman"/>
                <a:cs typeface="Times New Roman"/>
              </a:rPr>
              <a:t>r</a:t>
            </a:r>
            <a:r>
              <a:rPr sz="1000" spc="-130" dirty="0">
                <a:solidFill>
                  <a:srgbClr val="7287B3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-155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5677AC"/>
                </a:solidFill>
                <a:latin typeface="Times New Roman"/>
                <a:cs typeface="Times New Roman"/>
              </a:rPr>
              <a:t>n</a:t>
            </a:r>
            <a:r>
              <a:rPr sz="1000" spc="105" dirty="0">
                <a:solidFill>
                  <a:srgbClr val="2D5D9E"/>
                </a:solidFill>
                <a:latin typeface="Times New Roman"/>
                <a:cs typeface="Times New Roman"/>
              </a:rPr>
              <a:t>d</a:t>
            </a:r>
            <a:r>
              <a:rPr sz="1000" spc="15" dirty="0">
                <a:solidFill>
                  <a:srgbClr val="5677AC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5677AC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26BA5"/>
                </a:solidFill>
                <a:latin typeface="Times New Roman"/>
                <a:cs typeface="Times New Roman"/>
              </a:rPr>
              <a:t>ment</a:t>
            </a:r>
            <a:r>
              <a:rPr sz="1000" spc="-295" dirty="0">
                <a:solidFill>
                  <a:srgbClr val="426BA5"/>
                </a:solidFill>
                <a:latin typeface="Times New Roman"/>
                <a:cs typeface="Times New Roman"/>
              </a:rPr>
              <a:t>e</a:t>
            </a:r>
            <a:r>
              <a:rPr sz="1000" spc="50" dirty="0">
                <a:solidFill>
                  <a:srgbClr val="7287B3"/>
                </a:solidFill>
                <a:latin typeface="Times New Roman"/>
                <a:cs typeface="Times New Roman"/>
              </a:rPr>
              <a:t>,</a:t>
            </a:r>
            <a:r>
              <a:rPr sz="1000" spc="5" dirty="0">
                <a:solidFill>
                  <a:srgbClr val="426BA5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007362"/>
            <a:ext cx="10515600" cy="5742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25423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0849" y="196614"/>
            <a:ext cx="7931633" cy="5587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32103" y="1001267"/>
            <a:ext cx="607060" cy="601980"/>
            <a:chOff x="832103" y="1001267"/>
            <a:chExt cx="607060" cy="601980"/>
          </a:xfrm>
        </p:grpSpPr>
        <p:sp>
          <p:nvSpPr>
            <p:cNvPr id="6" name="object 6"/>
            <p:cNvSpPr/>
            <p:nvPr/>
          </p:nvSpPr>
          <p:spPr>
            <a:xfrm>
              <a:off x="838199" y="1007363"/>
              <a:ext cx="594360" cy="589915"/>
            </a:xfrm>
            <a:custGeom>
              <a:avLst/>
              <a:gdLst/>
              <a:ahLst/>
              <a:cxnLst/>
              <a:rect l="l" t="t" r="r" b="b"/>
              <a:pathLst>
                <a:path w="594360" h="589915">
                  <a:moveTo>
                    <a:pt x="299466" y="0"/>
                  </a:moveTo>
                  <a:lnTo>
                    <a:pt x="299466" y="147447"/>
                  </a:lnTo>
                  <a:lnTo>
                    <a:pt x="0" y="147447"/>
                  </a:lnTo>
                  <a:lnTo>
                    <a:pt x="0" y="442340"/>
                  </a:lnTo>
                  <a:lnTo>
                    <a:pt x="299466" y="442340"/>
                  </a:lnTo>
                  <a:lnTo>
                    <a:pt x="299466" y="589788"/>
                  </a:lnTo>
                  <a:lnTo>
                    <a:pt x="594360" y="294894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199" y="1007363"/>
              <a:ext cx="594360" cy="589915"/>
            </a:xfrm>
            <a:custGeom>
              <a:avLst/>
              <a:gdLst/>
              <a:ahLst/>
              <a:cxnLst/>
              <a:rect l="l" t="t" r="r" b="b"/>
              <a:pathLst>
                <a:path w="594360" h="589915">
                  <a:moveTo>
                    <a:pt x="0" y="147447"/>
                  </a:moveTo>
                  <a:lnTo>
                    <a:pt x="299466" y="147447"/>
                  </a:lnTo>
                  <a:lnTo>
                    <a:pt x="299466" y="0"/>
                  </a:lnTo>
                  <a:lnTo>
                    <a:pt x="594360" y="294894"/>
                  </a:lnTo>
                  <a:lnTo>
                    <a:pt x="299466" y="589788"/>
                  </a:lnTo>
                  <a:lnTo>
                    <a:pt x="299466" y="442340"/>
                  </a:lnTo>
                  <a:lnTo>
                    <a:pt x="0" y="442340"/>
                  </a:lnTo>
                  <a:lnTo>
                    <a:pt x="0" y="14744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8622" cy="67394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962" y="170679"/>
            <a:ext cx="886339" cy="4366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1026" y="208649"/>
            <a:ext cx="1546379" cy="3986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3987" y="5571873"/>
            <a:ext cx="1734962" cy="114858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40670" y="94740"/>
            <a:ext cx="1885950" cy="626745"/>
            <a:chOff x="1640670" y="94740"/>
            <a:chExt cx="1885950" cy="626745"/>
          </a:xfrm>
        </p:grpSpPr>
        <p:sp>
          <p:nvSpPr>
            <p:cNvPr id="7" name="object 7"/>
            <p:cNvSpPr/>
            <p:nvPr/>
          </p:nvSpPr>
          <p:spPr>
            <a:xfrm>
              <a:off x="1659529" y="94740"/>
              <a:ext cx="0" cy="626745"/>
            </a:xfrm>
            <a:custGeom>
              <a:avLst/>
              <a:gdLst/>
              <a:ahLst/>
              <a:cxnLst/>
              <a:rect l="l" t="t" r="r" b="b"/>
              <a:pathLst>
                <a:path h="626745">
                  <a:moveTo>
                    <a:pt x="0" y="626500"/>
                  </a:moveTo>
                  <a:lnTo>
                    <a:pt x="0" y="0"/>
                  </a:lnTo>
                </a:path>
              </a:pathLst>
            </a:custGeom>
            <a:ln w="28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0670" y="113725"/>
              <a:ext cx="1885950" cy="0"/>
            </a:xfrm>
            <a:custGeom>
              <a:avLst/>
              <a:gdLst/>
              <a:ahLst/>
              <a:cxnLst/>
              <a:rect l="l" t="t" r="r" b="b"/>
              <a:pathLst>
                <a:path w="1885950">
                  <a:moveTo>
                    <a:pt x="0" y="0"/>
                  </a:moveTo>
                  <a:lnTo>
                    <a:pt x="1885828" y="0"/>
                  </a:lnTo>
                </a:path>
              </a:pathLst>
            </a:custGeom>
            <a:ln w="18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0670" y="692763"/>
              <a:ext cx="1885950" cy="0"/>
            </a:xfrm>
            <a:custGeom>
              <a:avLst/>
              <a:gdLst/>
              <a:ahLst/>
              <a:cxnLst/>
              <a:rect l="l" t="t" r="r" b="b"/>
              <a:pathLst>
                <a:path w="1885950">
                  <a:moveTo>
                    <a:pt x="0" y="0"/>
                  </a:moveTo>
                  <a:lnTo>
                    <a:pt x="1885828" y="0"/>
                  </a:lnTo>
                </a:path>
              </a:pathLst>
            </a:custGeom>
            <a:ln w="28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28941" y="189290"/>
            <a:ext cx="2115185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550" dirty="0">
                <a:solidFill>
                  <a:srgbClr val="0C5697"/>
                </a:solidFill>
              </a:rPr>
              <a:t>-Erasmus+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49632" y="542687"/>
            <a:ext cx="2107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5" dirty="0">
                <a:solidFill>
                  <a:srgbClr val="0C5697"/>
                </a:solidFill>
                <a:latin typeface="Times New Roman"/>
                <a:cs typeface="Times New Roman"/>
              </a:rPr>
              <a:t>Enriq</a:t>
            </a:r>
            <a:r>
              <a:rPr sz="1000" spc="20" dirty="0">
                <a:solidFill>
                  <a:srgbClr val="0C569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C5697"/>
                </a:solidFill>
                <a:latin typeface="Times New Roman"/>
                <a:cs typeface="Times New Roman"/>
              </a:rPr>
              <a:t>ueci</a:t>
            </a:r>
            <a:r>
              <a:rPr sz="1000" spc="75" dirty="0">
                <a:solidFill>
                  <a:srgbClr val="0C5697"/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rgbClr val="496EA7"/>
                </a:solidFill>
                <a:latin typeface="Times New Roman"/>
                <a:cs typeface="Times New Roman"/>
              </a:rPr>
              <a:t>n</a:t>
            </a:r>
            <a:r>
              <a:rPr sz="1000" spc="10" dirty="0">
                <a:solidFill>
                  <a:srgbClr val="0C5697"/>
                </a:solidFill>
                <a:latin typeface="Times New Roman"/>
                <a:cs typeface="Times New Roman"/>
              </a:rPr>
              <a:t>do</a:t>
            </a:r>
            <a:r>
              <a:rPr sz="1000" spc="90" dirty="0">
                <a:solidFill>
                  <a:srgbClr val="0C5697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0C5697"/>
                </a:solidFill>
                <a:latin typeface="Times New Roman"/>
                <a:cs typeface="Times New Roman"/>
              </a:rPr>
              <a:t>vida</a:t>
            </a:r>
            <a:r>
              <a:rPr sz="1000" spc="-45" dirty="0">
                <a:solidFill>
                  <a:srgbClr val="0C5697"/>
                </a:solidFill>
                <a:latin typeface="Times New Roman"/>
                <a:cs typeface="Times New Roman"/>
              </a:rPr>
              <a:t>s</a:t>
            </a:r>
            <a:r>
              <a:rPr sz="1000" spc="15" dirty="0">
                <a:solidFill>
                  <a:srgbClr val="496EA7"/>
                </a:solidFill>
                <a:latin typeface="Times New Roman"/>
                <a:cs typeface="Times New Roman"/>
              </a:rPr>
              <a:t>,</a:t>
            </a:r>
            <a:r>
              <a:rPr sz="1000" spc="20" dirty="0">
                <a:solidFill>
                  <a:srgbClr val="496EA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0C5697"/>
                </a:solidFill>
                <a:latin typeface="Times New Roman"/>
                <a:cs typeface="Times New Roman"/>
              </a:rPr>
              <a:t>abriend</a:t>
            </a:r>
            <a:r>
              <a:rPr sz="1000" spc="55" dirty="0">
                <a:solidFill>
                  <a:srgbClr val="0C5697"/>
                </a:solidFill>
                <a:latin typeface="Times New Roman"/>
                <a:cs typeface="Times New Roman"/>
              </a:rPr>
              <a:t>o</a:t>
            </a:r>
            <a:r>
              <a:rPr sz="1000" spc="-95" dirty="0">
                <a:solidFill>
                  <a:srgbClr val="0C5697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0C5697"/>
                </a:solidFill>
                <a:latin typeface="Times New Roman"/>
                <a:cs typeface="Times New Roman"/>
              </a:rPr>
              <a:t>mentes</a:t>
            </a:r>
            <a:r>
              <a:rPr sz="1000" spc="-90" dirty="0">
                <a:solidFill>
                  <a:srgbClr val="0C569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677EA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8201" y="1030598"/>
            <a:ext cx="10672445" cy="415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 marR="22225" indent="635">
              <a:lnSpc>
                <a:spcPct val="124600"/>
              </a:lnSpc>
              <a:spcBef>
                <a:spcPts val="95"/>
              </a:spcBef>
              <a:buAutoNum type="arabicPeriod" startAt="2"/>
              <a:tabLst>
                <a:tab pos="472440" algn="l"/>
                <a:tab pos="473075" algn="l"/>
                <a:tab pos="1136015" algn="l"/>
                <a:tab pos="2702560" algn="l"/>
                <a:tab pos="3606800" algn="l"/>
                <a:tab pos="5323205" algn="l"/>
                <a:tab pos="6162040" algn="l"/>
                <a:tab pos="7727950" algn="l"/>
                <a:tab pos="8283575" algn="l"/>
                <a:tab pos="8849360" algn="l"/>
                <a:tab pos="10299700" algn="l"/>
              </a:tabLst>
            </a:pPr>
            <a:r>
              <a:rPr sz="2200" b="1" spc="-135" dirty="0">
                <a:solidFill>
                  <a:srgbClr val="0C5697"/>
                </a:solidFill>
                <a:latin typeface="Arial"/>
                <a:cs typeface="Arial"/>
              </a:rPr>
              <a:t>¿E</a:t>
            </a:r>
            <a:r>
              <a:rPr sz="2200" b="1" spc="-110" dirty="0">
                <a:solidFill>
                  <a:srgbClr val="0C5697"/>
                </a:solidFill>
                <a:latin typeface="Arial"/>
                <a:cs typeface="Arial"/>
              </a:rPr>
              <a:t>s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35" dirty="0">
                <a:solidFill>
                  <a:srgbClr val="0C5697"/>
                </a:solidFill>
                <a:latin typeface="Arial"/>
                <a:cs typeface="Arial"/>
              </a:rPr>
              <a:t>necesari</a:t>
            </a:r>
            <a:r>
              <a:rPr sz="2200" b="1" spc="5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25" dirty="0">
                <a:solidFill>
                  <a:srgbClr val="0C5697"/>
                </a:solidFill>
                <a:latin typeface="Arial"/>
                <a:cs typeface="Arial"/>
              </a:rPr>
              <a:t>estar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60" dirty="0">
                <a:solidFill>
                  <a:srgbClr val="0C5697"/>
                </a:solidFill>
                <a:latin typeface="Arial"/>
                <a:cs typeface="Arial"/>
              </a:rPr>
              <a:t>acreditad</a:t>
            </a:r>
            <a:r>
              <a:rPr sz="2200" b="1" spc="8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75" dirty="0">
                <a:solidFill>
                  <a:srgbClr val="0C5697"/>
                </a:solidFill>
                <a:latin typeface="Arial"/>
                <a:cs typeface="Arial"/>
              </a:rPr>
              <a:t>par</a:t>
            </a:r>
            <a:r>
              <a:rPr sz="2200" b="1" spc="85" dirty="0">
                <a:solidFill>
                  <a:srgbClr val="0C5697"/>
                </a:solidFill>
                <a:latin typeface="Arial"/>
                <a:cs typeface="Arial"/>
              </a:rPr>
              <a:t>a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45" dirty="0">
                <a:solidFill>
                  <a:srgbClr val="0C5697"/>
                </a:solidFill>
                <a:latin typeface="Arial"/>
                <a:cs typeface="Arial"/>
              </a:rPr>
              <a:t>participa</a:t>
            </a:r>
            <a:r>
              <a:rPr sz="2200" b="1" spc="40" dirty="0">
                <a:solidFill>
                  <a:srgbClr val="0C5697"/>
                </a:solidFill>
                <a:latin typeface="Arial"/>
                <a:cs typeface="Arial"/>
              </a:rPr>
              <a:t>r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55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2200" b="1" spc="65" dirty="0">
                <a:solidFill>
                  <a:srgbClr val="0C5697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85" dirty="0">
                <a:solidFill>
                  <a:srgbClr val="0C5697"/>
                </a:solidFill>
                <a:latin typeface="Arial"/>
                <a:cs typeface="Arial"/>
              </a:rPr>
              <a:t>u</a:t>
            </a:r>
            <a:r>
              <a:rPr sz="2200" b="1" spc="90" dirty="0">
                <a:solidFill>
                  <a:srgbClr val="0C5697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50" dirty="0">
                <a:solidFill>
                  <a:srgbClr val="0C5697"/>
                </a:solidFill>
                <a:latin typeface="Arial"/>
                <a:cs typeface="Arial"/>
              </a:rPr>
              <a:t>proyect</a:t>
            </a:r>
            <a:r>
              <a:rPr sz="2200" b="1" spc="65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40" dirty="0">
                <a:solidFill>
                  <a:srgbClr val="0C5697"/>
                </a:solidFill>
                <a:latin typeface="Arial"/>
                <a:cs typeface="Arial"/>
              </a:rPr>
              <a:t>de  </a:t>
            </a:r>
            <a:r>
              <a:rPr sz="2200" b="1" spc="50" dirty="0">
                <a:solidFill>
                  <a:srgbClr val="0C5697"/>
                </a:solidFill>
                <a:latin typeface="Arial"/>
                <a:cs typeface="Arial"/>
              </a:rPr>
              <a:t>movilidad?</a:t>
            </a:r>
            <a:endParaRPr sz="2200">
              <a:latin typeface="Arial"/>
              <a:cs typeface="Arial"/>
            </a:endParaRPr>
          </a:p>
          <a:p>
            <a:pPr marL="496570" marR="624205" indent="-635">
              <a:lnSpc>
                <a:spcPct val="118500"/>
              </a:lnSpc>
              <a:spcBef>
                <a:spcPts val="865"/>
              </a:spcBef>
              <a:tabLst>
                <a:tab pos="4589145" algn="l"/>
              </a:tabLst>
            </a:pPr>
            <a:r>
              <a:rPr sz="2000" b="1" spc="90" dirty="0">
                <a:solidFill>
                  <a:srgbClr val="0C5697"/>
                </a:solidFill>
                <a:latin typeface="Arial"/>
                <a:cs typeface="Arial"/>
              </a:rPr>
              <a:t>No. </a:t>
            </a:r>
            <a:r>
              <a:rPr sz="2050" spc="-80" dirty="0">
                <a:solidFill>
                  <a:srgbClr val="0C5697"/>
                </a:solidFill>
                <a:latin typeface="Arial"/>
                <a:cs typeface="Arial"/>
              </a:rPr>
              <a:t>Se</a:t>
            </a:r>
            <a:r>
              <a:rPr sz="2050" spc="40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0C5697"/>
                </a:solidFill>
                <a:latin typeface="Arial"/>
                <a:cs typeface="Arial"/>
              </a:rPr>
              <a:t>puede participar </a:t>
            </a:r>
            <a:r>
              <a:rPr sz="2050" spc="120" dirty="0">
                <a:solidFill>
                  <a:srgbClr val="0C5697"/>
                </a:solidFill>
                <a:latin typeface="Arial"/>
                <a:cs typeface="Arial"/>
              </a:rPr>
              <a:t>también </a:t>
            </a:r>
            <a:r>
              <a:rPr sz="2050" spc="-50" dirty="0">
                <a:solidFill>
                  <a:srgbClr val="0C5697"/>
                </a:solidFill>
                <a:latin typeface="Arial"/>
                <a:cs typeface="Arial"/>
              </a:rPr>
              <a:t>a </a:t>
            </a:r>
            <a:r>
              <a:rPr sz="2050" spc="70" dirty="0">
                <a:solidFill>
                  <a:srgbClr val="0C5697"/>
                </a:solidFill>
                <a:latin typeface="Arial"/>
                <a:cs typeface="Arial"/>
              </a:rPr>
              <a:t>través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de un </a:t>
            </a:r>
            <a:r>
              <a:rPr sz="2050" spc="80" dirty="0">
                <a:solidFill>
                  <a:srgbClr val="0C5697"/>
                </a:solidFill>
                <a:latin typeface="Arial"/>
                <a:cs typeface="Arial"/>
              </a:rPr>
              <a:t>proyecto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de </a:t>
            </a:r>
            <a:r>
              <a:rPr sz="2050" spc="90" dirty="0">
                <a:solidFill>
                  <a:srgbClr val="0C5697"/>
                </a:solidFill>
                <a:latin typeface="Arial"/>
                <a:cs typeface="Arial"/>
              </a:rPr>
              <a:t>corta </a:t>
            </a:r>
            <a:r>
              <a:rPr sz="2050" spc="80" dirty="0">
                <a:solidFill>
                  <a:srgbClr val="0C5697"/>
                </a:solidFill>
                <a:latin typeface="Arial"/>
                <a:cs typeface="Arial"/>
              </a:rPr>
              <a:t>duración </a:t>
            </a:r>
            <a:r>
              <a:rPr sz="2050" spc="8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050" spc="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14" dirty="0">
                <a:solidFill>
                  <a:srgbClr val="0C5697"/>
                </a:solidFill>
                <a:latin typeface="Arial"/>
                <a:cs typeface="Arial"/>
              </a:rPr>
              <a:t>tener</a:t>
            </a:r>
            <a:r>
              <a:rPr sz="2050" spc="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0C5697"/>
                </a:solidFill>
                <a:latin typeface="Arial"/>
                <a:cs typeface="Arial"/>
              </a:rPr>
              <a:t>una</a:t>
            </a:r>
            <a:r>
              <a:rPr sz="2050" spc="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0C5697"/>
                </a:solidFill>
                <a:latin typeface="Arial"/>
                <a:cs typeface="Arial"/>
              </a:rPr>
              <a:t>primera</a:t>
            </a:r>
            <a:r>
              <a:rPr sz="2050" spc="1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-95" dirty="0">
                <a:solidFill>
                  <a:srgbClr val="0C5697"/>
                </a:solidFill>
                <a:latin typeface="Arial"/>
                <a:cs typeface="Arial"/>
              </a:rPr>
              <a:t>exp</a:t>
            </a:r>
            <a:r>
              <a:rPr sz="2050" spc="-95" dirty="0">
                <a:latin typeface="Arial"/>
                <a:cs typeface="Arial"/>
              </a:rPr>
              <a:t>¡</a:t>
            </a:r>
            <a:r>
              <a:rPr sz="2050" spc="-95" dirty="0">
                <a:solidFill>
                  <a:srgbClr val="0C5697"/>
                </a:solidFill>
                <a:latin typeface="Arial"/>
                <a:cs typeface="Arial"/>
              </a:rPr>
              <a:t>er</a:t>
            </a:r>
            <a:r>
              <a:rPr sz="2050" spc="-3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C5697"/>
                </a:solidFill>
                <a:latin typeface="Arial"/>
                <a:cs typeface="Arial"/>
              </a:rPr>
              <a:t>iencia	</a:t>
            </a:r>
            <a:r>
              <a:rPr sz="2050" spc="60" dirty="0">
                <a:solidFill>
                  <a:srgbClr val="0C5697"/>
                </a:solidFill>
                <a:latin typeface="Arial"/>
                <a:cs typeface="Arial"/>
              </a:rPr>
              <a:t>siendo </a:t>
            </a:r>
            <a:r>
              <a:rPr sz="2050" spc="125" dirty="0">
                <a:solidFill>
                  <a:srgbClr val="0C5697"/>
                </a:solidFill>
                <a:latin typeface="Arial"/>
                <a:cs typeface="Arial"/>
              </a:rPr>
              <a:t>anfitrión</a:t>
            </a:r>
            <a:r>
              <a:rPr sz="2050" spc="3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8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050" spc="-1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35" dirty="0">
                <a:solidFill>
                  <a:srgbClr val="0C5697"/>
                </a:solidFill>
                <a:latin typeface="Arial"/>
                <a:cs typeface="Arial"/>
              </a:rPr>
              <a:t>miembro</a:t>
            </a:r>
            <a:r>
              <a:rPr sz="2050" spc="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2050" spc="-3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un</a:t>
            </a:r>
            <a:r>
              <a:rPr sz="2050" spc="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0C5697"/>
                </a:solidFill>
                <a:latin typeface="Arial"/>
                <a:cs typeface="Arial"/>
              </a:rPr>
              <a:t>consorcio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12700" marR="6350" indent="635">
              <a:lnSpc>
                <a:spcPct val="127400"/>
              </a:lnSpc>
              <a:buAutoNum type="arabicPeriod" startAt="3"/>
              <a:tabLst>
                <a:tab pos="360045" algn="l"/>
              </a:tabLst>
            </a:pPr>
            <a:r>
              <a:rPr sz="2200" b="1" spc="-125" dirty="0">
                <a:solidFill>
                  <a:srgbClr val="0C5697"/>
                </a:solidFill>
                <a:latin typeface="Arial"/>
                <a:cs typeface="Arial"/>
              </a:rPr>
              <a:t>¿Es</a:t>
            </a:r>
            <a:r>
              <a:rPr sz="2200" b="1" spc="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40" dirty="0">
                <a:solidFill>
                  <a:srgbClr val="0C5697"/>
                </a:solidFill>
                <a:latin typeface="Arial"/>
                <a:cs typeface="Arial"/>
              </a:rPr>
              <a:t>necesario</a:t>
            </a:r>
            <a:r>
              <a:rPr sz="2200" b="1" spc="1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105" dirty="0">
                <a:solidFill>
                  <a:srgbClr val="0C5697"/>
                </a:solidFill>
                <a:latin typeface="Arial"/>
                <a:cs typeface="Arial"/>
              </a:rPr>
              <a:t>tener</a:t>
            </a:r>
            <a:r>
              <a:rPr sz="2200" b="1" spc="18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50" dirty="0">
                <a:solidFill>
                  <a:srgbClr val="0C5697"/>
                </a:solidFill>
                <a:latin typeface="Arial"/>
                <a:cs typeface="Arial"/>
              </a:rPr>
              <a:t>experiencia</a:t>
            </a:r>
            <a:r>
              <a:rPr sz="2200" b="1" spc="25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60" dirty="0">
                <a:solidFill>
                  <a:srgbClr val="0C5697"/>
                </a:solidFill>
                <a:latin typeface="Arial"/>
                <a:cs typeface="Arial"/>
              </a:rPr>
              <a:t>previa</a:t>
            </a:r>
            <a:r>
              <a:rPr sz="2200" b="1" spc="17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110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2200" b="1" spc="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C5697"/>
                </a:solidFill>
                <a:latin typeface="Arial"/>
                <a:cs typeface="Arial"/>
              </a:rPr>
              <a:t>Erasmus+</a:t>
            </a:r>
            <a:r>
              <a:rPr sz="2200" b="1" spc="2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75" dirty="0">
                <a:solidFill>
                  <a:srgbClr val="0C5697"/>
                </a:solidFill>
                <a:latin typeface="Arial"/>
                <a:cs typeface="Arial"/>
              </a:rPr>
              <a:t>para</a:t>
            </a:r>
            <a:r>
              <a:rPr sz="2200" b="1" spc="1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C5697"/>
                </a:solidFill>
                <a:latin typeface="Arial"/>
                <a:cs typeface="Arial"/>
              </a:rPr>
              <a:t>participar</a:t>
            </a:r>
            <a:r>
              <a:rPr sz="2200" b="1" spc="21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2200" b="1" spc="1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75" dirty="0">
                <a:solidFill>
                  <a:srgbClr val="0C5697"/>
                </a:solidFill>
                <a:latin typeface="Arial"/>
                <a:cs typeface="Arial"/>
              </a:rPr>
              <a:t>la </a:t>
            </a:r>
            <a:r>
              <a:rPr sz="2200" b="1" spc="-5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0C5697"/>
                </a:solidFill>
                <a:latin typeface="Arial"/>
                <a:cs typeface="Arial"/>
              </a:rPr>
              <a:t>convocatoria</a:t>
            </a:r>
            <a:r>
              <a:rPr sz="2200" b="1" spc="27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1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2200" b="1" spc="-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40" dirty="0">
                <a:solidFill>
                  <a:srgbClr val="0C5697"/>
                </a:solidFill>
                <a:latin typeface="Arial"/>
                <a:cs typeface="Arial"/>
              </a:rPr>
              <a:t>acreditaciones?</a:t>
            </a:r>
            <a:endParaRPr sz="2200"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1320"/>
              </a:spcBef>
            </a:pPr>
            <a:r>
              <a:rPr sz="2050" spc="-9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2050" spc="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0C5697"/>
                </a:solidFill>
                <a:latin typeface="Arial"/>
                <a:cs typeface="Arial"/>
              </a:rPr>
              <a:t>experiencia</a:t>
            </a:r>
            <a:r>
              <a:rPr sz="2050" spc="2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0C5697"/>
                </a:solidFill>
                <a:latin typeface="Arial"/>
                <a:cs typeface="Arial"/>
              </a:rPr>
              <a:t>previa</a:t>
            </a:r>
            <a:r>
              <a:rPr sz="2050" spc="1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0C5697"/>
                </a:solidFill>
                <a:latin typeface="Arial"/>
                <a:cs typeface="Arial"/>
              </a:rPr>
              <a:t>no</a:t>
            </a:r>
            <a:r>
              <a:rPr sz="2000" b="1" spc="7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C5697"/>
                </a:solidFill>
                <a:latin typeface="Arial"/>
                <a:cs typeface="Arial"/>
              </a:rPr>
              <a:t>es</a:t>
            </a:r>
            <a:r>
              <a:rPr sz="2000" b="1" spc="-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C5697"/>
                </a:solidFill>
                <a:latin typeface="Arial"/>
                <a:cs typeface="Arial"/>
              </a:rPr>
              <a:t>un</a:t>
            </a:r>
            <a:r>
              <a:rPr sz="2000" b="1" spc="229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C5697"/>
                </a:solidFill>
                <a:latin typeface="Arial"/>
                <a:cs typeface="Arial"/>
              </a:rPr>
              <a:t>requisito</a:t>
            </a:r>
            <a:r>
              <a:rPr sz="2000" b="1" spc="2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2050" spc="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2050" spc="11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0C5697"/>
                </a:solidFill>
                <a:latin typeface="Arial"/>
                <a:cs typeface="Arial"/>
              </a:rPr>
              <a:t>convocatoria.</a:t>
            </a:r>
            <a:r>
              <a:rPr sz="2050" spc="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-9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2050" spc="1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C5697"/>
                </a:solidFill>
                <a:latin typeface="Arial"/>
                <a:cs typeface="Arial"/>
              </a:rPr>
              <a:t>pregunta</a:t>
            </a:r>
            <a:r>
              <a:rPr sz="2050" spc="25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0C5697"/>
                </a:solidFill>
                <a:latin typeface="Arial"/>
                <a:cs typeface="Arial"/>
              </a:rPr>
              <a:t>clave</a:t>
            </a:r>
            <a:r>
              <a:rPr sz="2050" spc="3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0C5697"/>
                </a:solidFill>
                <a:latin typeface="Arial"/>
                <a:cs typeface="Arial"/>
              </a:rPr>
              <a:t>es:</a:t>
            </a:r>
            <a:endParaRPr sz="2050">
              <a:latin typeface="Arial"/>
              <a:cs typeface="Arial"/>
            </a:endParaRPr>
          </a:p>
          <a:p>
            <a:pPr marL="490220" marR="7620" indent="-4445">
              <a:lnSpc>
                <a:spcPts val="2920"/>
              </a:lnSpc>
              <a:spcBef>
                <a:spcPts val="30"/>
              </a:spcBef>
              <a:tabLst>
                <a:tab pos="1272540" algn="l"/>
                <a:tab pos="1943100" algn="l"/>
                <a:tab pos="2430780" algn="l"/>
                <a:tab pos="4225290" algn="l"/>
                <a:tab pos="5202555" algn="l"/>
                <a:tab pos="5965190" algn="l"/>
                <a:tab pos="6449060" algn="l"/>
                <a:tab pos="7421245" algn="l"/>
                <a:tab pos="7904480" algn="l"/>
                <a:tab pos="9361170" algn="l"/>
                <a:tab pos="10495915" algn="l"/>
              </a:tabLst>
            </a:pPr>
            <a:r>
              <a:rPr sz="2150" i="1" spc="150" dirty="0">
                <a:solidFill>
                  <a:srgbClr val="0C5697"/>
                </a:solidFill>
                <a:latin typeface="Times New Roman"/>
                <a:cs typeface="Times New Roman"/>
              </a:rPr>
              <a:t>¿</a:t>
            </a:r>
            <a:r>
              <a:rPr sz="2100" i="1" spc="40" dirty="0">
                <a:solidFill>
                  <a:srgbClr val="0C5697"/>
                </a:solidFill>
                <a:latin typeface="Arial"/>
                <a:cs typeface="Arial"/>
              </a:rPr>
              <a:t>qu</a:t>
            </a:r>
            <a:r>
              <a:rPr sz="2100" i="1" spc="45" dirty="0">
                <a:solidFill>
                  <a:srgbClr val="0C5697"/>
                </a:solidFill>
                <a:latin typeface="Arial"/>
                <a:cs typeface="Arial"/>
              </a:rPr>
              <a:t>é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120" dirty="0">
                <a:solidFill>
                  <a:srgbClr val="0C5697"/>
                </a:solidFill>
                <a:latin typeface="Arial"/>
                <a:cs typeface="Arial"/>
              </a:rPr>
              <a:t>tip</a:t>
            </a:r>
            <a:r>
              <a:rPr sz="2100" i="1" spc="195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75" dirty="0">
                <a:solidFill>
                  <a:srgbClr val="0C5697"/>
                </a:solidFill>
                <a:latin typeface="Arial"/>
                <a:cs typeface="Arial"/>
              </a:rPr>
              <a:t>d</a:t>
            </a:r>
            <a:r>
              <a:rPr sz="2100" i="1" spc="80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55" dirty="0">
                <a:solidFill>
                  <a:srgbClr val="0C5697"/>
                </a:solidFill>
                <a:latin typeface="Arial"/>
                <a:cs typeface="Arial"/>
              </a:rPr>
              <a:t>participació</a:t>
            </a:r>
            <a:r>
              <a:rPr sz="2100" i="1" spc="80" dirty="0">
                <a:solidFill>
                  <a:srgbClr val="0C5697"/>
                </a:solidFill>
                <a:latin typeface="Arial"/>
                <a:cs typeface="Arial"/>
              </a:rPr>
              <a:t>n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60" dirty="0">
                <a:solidFill>
                  <a:srgbClr val="0C5697"/>
                </a:solidFill>
                <a:latin typeface="Arial"/>
                <a:cs typeface="Arial"/>
              </a:rPr>
              <a:t>quier</a:t>
            </a:r>
            <a:r>
              <a:rPr sz="2100" i="1" spc="8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85" dirty="0">
                <a:solidFill>
                  <a:srgbClr val="0C5697"/>
                </a:solidFill>
                <a:latin typeface="Arial"/>
                <a:cs typeface="Arial"/>
              </a:rPr>
              <a:t>par</a:t>
            </a:r>
            <a:r>
              <a:rPr sz="2100" i="1" spc="105" dirty="0">
                <a:solidFill>
                  <a:srgbClr val="0C5697"/>
                </a:solidFill>
                <a:latin typeface="Arial"/>
                <a:cs typeface="Arial"/>
              </a:rPr>
              <a:t>a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75" dirty="0">
                <a:solidFill>
                  <a:srgbClr val="0C5697"/>
                </a:solidFill>
                <a:latin typeface="Arial"/>
                <a:cs typeface="Arial"/>
              </a:rPr>
              <a:t>mi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55" dirty="0">
                <a:solidFill>
                  <a:srgbClr val="0C5697"/>
                </a:solidFill>
                <a:latin typeface="Arial"/>
                <a:cs typeface="Arial"/>
              </a:rPr>
              <a:t>centro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-5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n	</a:t>
            </a:r>
            <a:r>
              <a:rPr sz="2100" i="1" spc="-30" dirty="0">
                <a:solidFill>
                  <a:srgbClr val="0C5697"/>
                </a:solidFill>
                <a:latin typeface="Arial"/>
                <a:cs typeface="Arial"/>
              </a:rPr>
              <a:t>Erasmus+</a:t>
            </a:r>
            <a:r>
              <a:rPr sz="2100" i="1" spc="-15" dirty="0">
                <a:solidFill>
                  <a:srgbClr val="0C5697"/>
                </a:solidFill>
                <a:latin typeface="Arial"/>
                <a:cs typeface="Arial"/>
              </a:rPr>
              <a:t>,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80" dirty="0">
                <a:solidFill>
                  <a:srgbClr val="0C5697"/>
                </a:solidFill>
                <a:latin typeface="Arial"/>
                <a:cs typeface="Arial"/>
              </a:rPr>
              <a:t>puntua</a:t>
            </a:r>
            <a:r>
              <a:rPr sz="2100" i="1" spc="35" dirty="0">
                <a:solidFill>
                  <a:srgbClr val="0C5697"/>
                </a:solidFill>
                <a:latin typeface="Arial"/>
                <a:cs typeface="Arial"/>
              </a:rPr>
              <a:t>l</a:t>
            </a:r>
            <a:r>
              <a:rPr sz="2100" i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100" i="1" spc="70" dirty="0">
                <a:solidFill>
                  <a:srgbClr val="0C5697"/>
                </a:solidFill>
                <a:latin typeface="Arial"/>
                <a:cs typeface="Arial"/>
              </a:rPr>
              <a:t>o </a:t>
            </a:r>
            <a:r>
              <a:rPr sz="2100" i="1" spc="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100" i="1" spc="50" dirty="0">
                <a:solidFill>
                  <a:srgbClr val="0C5697"/>
                </a:solidFill>
                <a:latin typeface="Arial"/>
                <a:cs typeface="Arial"/>
              </a:rPr>
              <a:t>continuada?</a:t>
            </a:r>
            <a:r>
              <a:rPr sz="2100" i="1" spc="2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-130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2050" spc="7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C5697"/>
                </a:solidFill>
                <a:latin typeface="Arial"/>
                <a:cs typeface="Arial"/>
              </a:rPr>
              <a:t>convocatoria</a:t>
            </a:r>
            <a:r>
              <a:rPr sz="2050" spc="2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2050" spc="-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0C5697"/>
                </a:solidFill>
                <a:latin typeface="Arial"/>
                <a:cs typeface="Arial"/>
              </a:rPr>
              <a:t>Acreditaciones</a:t>
            </a:r>
            <a:r>
              <a:rPr sz="2050" spc="-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10" dirty="0">
                <a:solidFill>
                  <a:srgbClr val="0C5697"/>
                </a:solidFill>
                <a:latin typeface="Arial"/>
                <a:cs typeface="Arial"/>
              </a:rPr>
              <a:t>se</a:t>
            </a:r>
            <a:r>
              <a:rPr sz="2050" spc="-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0C5697"/>
                </a:solidFill>
                <a:latin typeface="Arial"/>
                <a:cs typeface="Arial"/>
              </a:rPr>
              <a:t>repetirá</a:t>
            </a:r>
            <a:r>
              <a:rPr sz="2050" spc="114" dirty="0">
                <a:solidFill>
                  <a:srgbClr val="0C5697"/>
                </a:solidFill>
                <a:latin typeface="Arial"/>
                <a:cs typeface="Arial"/>
              </a:rPr>
              <a:t> todos</a:t>
            </a:r>
            <a:r>
              <a:rPr sz="2050" spc="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0C5697"/>
                </a:solidFill>
                <a:latin typeface="Arial"/>
                <a:cs typeface="Arial"/>
              </a:rPr>
              <a:t>los</a:t>
            </a:r>
            <a:r>
              <a:rPr sz="2050" spc="-10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0C5697"/>
                </a:solidFill>
                <a:latin typeface="Arial"/>
                <a:cs typeface="Arial"/>
              </a:rPr>
              <a:t>años.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9268" cy="67397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469" y="226367"/>
            <a:ext cx="1729479" cy="4153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1499" y="292444"/>
            <a:ext cx="712697" cy="3492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49539" y="1642310"/>
            <a:ext cx="1083300" cy="7174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2621" y="3067693"/>
            <a:ext cx="893247" cy="12554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90911" y="3454718"/>
            <a:ext cx="1007279" cy="6230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8884" y="5701348"/>
            <a:ext cx="503639" cy="1321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71213" y="6060054"/>
            <a:ext cx="1273352" cy="5286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60180" y="5946778"/>
            <a:ext cx="731819" cy="79292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415891" y="1717828"/>
            <a:ext cx="0" cy="868680"/>
          </a:xfrm>
          <a:custGeom>
            <a:avLst/>
            <a:gdLst/>
            <a:ahLst/>
            <a:cxnLst/>
            <a:rect l="l" t="t" r="r" b="b"/>
            <a:pathLst>
              <a:path h="868680">
                <a:moveTo>
                  <a:pt x="0" y="868446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5448" y="150850"/>
            <a:ext cx="0" cy="60452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604135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7466" y="207488"/>
            <a:ext cx="0" cy="548005"/>
          </a:xfrm>
          <a:custGeom>
            <a:avLst/>
            <a:gdLst/>
            <a:ahLst/>
            <a:cxnLst/>
            <a:rect l="l" t="t" r="r" b="b"/>
            <a:pathLst>
              <a:path h="548005">
                <a:moveTo>
                  <a:pt x="0" y="547498"/>
                </a:moveTo>
                <a:lnTo>
                  <a:pt x="0" y="0"/>
                </a:lnTo>
              </a:path>
            </a:pathLst>
          </a:custGeom>
          <a:ln w="28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4118" y="4795146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89">
                <a:moveTo>
                  <a:pt x="0" y="1151634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7864" y="4814025"/>
            <a:ext cx="0" cy="1586230"/>
          </a:xfrm>
          <a:custGeom>
            <a:avLst/>
            <a:gdLst/>
            <a:ahLst/>
            <a:cxnLst/>
            <a:rect l="l" t="t" r="r" b="b"/>
            <a:pathLst>
              <a:path h="1586229">
                <a:moveTo>
                  <a:pt x="0" y="1585856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4043" y="3096013"/>
            <a:ext cx="0" cy="1227455"/>
          </a:xfrm>
          <a:custGeom>
            <a:avLst/>
            <a:gdLst/>
            <a:ahLst/>
            <a:cxnLst/>
            <a:rect l="l" t="t" r="r" b="b"/>
            <a:pathLst>
              <a:path h="1227454">
                <a:moveTo>
                  <a:pt x="0" y="1227151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217" y="1963259"/>
            <a:ext cx="0" cy="1586230"/>
          </a:xfrm>
          <a:custGeom>
            <a:avLst/>
            <a:gdLst/>
            <a:ahLst/>
            <a:cxnLst/>
            <a:rect l="l" t="t" r="r" b="b"/>
            <a:pathLst>
              <a:path h="1586229">
                <a:moveTo>
                  <a:pt x="0" y="1585856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92323" y="4814025"/>
            <a:ext cx="0" cy="1132840"/>
          </a:xfrm>
          <a:custGeom>
            <a:avLst/>
            <a:gdLst/>
            <a:ahLst/>
            <a:cxnLst/>
            <a:rect l="l" t="t" r="r" b="b"/>
            <a:pathLst>
              <a:path h="1132839">
                <a:moveTo>
                  <a:pt x="0" y="1132755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92323" y="1963259"/>
            <a:ext cx="0" cy="1057275"/>
          </a:xfrm>
          <a:custGeom>
            <a:avLst/>
            <a:gdLst/>
            <a:ahLst/>
            <a:cxnLst/>
            <a:rect l="l" t="t" r="r" b="b"/>
            <a:pathLst>
              <a:path h="1057275">
                <a:moveTo>
                  <a:pt x="0" y="1057237"/>
                </a:moveTo>
                <a:lnTo>
                  <a:pt x="0" y="0"/>
                </a:lnTo>
              </a:path>
            </a:pathLst>
          </a:custGeom>
          <a:ln w="19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6441" y="169729"/>
            <a:ext cx="1919605" cy="0"/>
          </a:xfrm>
          <a:custGeom>
            <a:avLst/>
            <a:gdLst/>
            <a:ahLst/>
            <a:cxnLst/>
            <a:rect l="l" t="t" r="r" b="b"/>
            <a:pathLst>
              <a:path w="1919604">
                <a:moveTo>
                  <a:pt x="0" y="0"/>
                </a:moveTo>
                <a:lnTo>
                  <a:pt x="1919532" y="0"/>
                </a:lnTo>
              </a:path>
            </a:pathLst>
          </a:custGeom>
          <a:ln w="2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6441" y="726667"/>
            <a:ext cx="1919605" cy="0"/>
          </a:xfrm>
          <a:custGeom>
            <a:avLst/>
            <a:gdLst/>
            <a:ahLst/>
            <a:cxnLst/>
            <a:rect l="l" t="t" r="r" b="b"/>
            <a:pathLst>
              <a:path w="1919604">
                <a:moveTo>
                  <a:pt x="0" y="0"/>
                </a:moveTo>
                <a:lnTo>
                  <a:pt x="1919532" y="0"/>
                </a:lnTo>
              </a:path>
            </a:pathLst>
          </a:custGeom>
          <a:ln w="2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6390" y="1736707"/>
            <a:ext cx="4010660" cy="0"/>
          </a:xfrm>
          <a:custGeom>
            <a:avLst/>
            <a:gdLst/>
            <a:ahLst/>
            <a:cxnLst/>
            <a:rect l="l" t="t" r="r" b="b"/>
            <a:pathLst>
              <a:path w="4010660">
                <a:moveTo>
                  <a:pt x="0" y="0"/>
                </a:moveTo>
                <a:lnTo>
                  <a:pt x="4010111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2212" y="1982137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>
                <a:moveTo>
                  <a:pt x="0" y="0"/>
                </a:moveTo>
                <a:lnTo>
                  <a:pt x="4029115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5869" y="3114893"/>
            <a:ext cx="4257675" cy="0"/>
          </a:xfrm>
          <a:custGeom>
            <a:avLst/>
            <a:gdLst/>
            <a:ahLst/>
            <a:cxnLst/>
            <a:rect l="l" t="t" r="r" b="b"/>
            <a:pathLst>
              <a:path w="4257675">
                <a:moveTo>
                  <a:pt x="0" y="0"/>
                </a:moveTo>
                <a:lnTo>
                  <a:pt x="4257178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5816" y="4294846"/>
            <a:ext cx="4447540" cy="0"/>
          </a:xfrm>
          <a:custGeom>
            <a:avLst/>
            <a:gdLst/>
            <a:ahLst/>
            <a:cxnLst/>
            <a:rect l="l" t="t" r="r" b="b"/>
            <a:pathLst>
              <a:path w="4447540">
                <a:moveTo>
                  <a:pt x="0" y="0"/>
                </a:moveTo>
                <a:lnTo>
                  <a:pt x="4447231" y="0"/>
                </a:lnTo>
              </a:path>
            </a:pathLst>
          </a:custGeom>
          <a:ln w="2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9268" y="4804585"/>
            <a:ext cx="4903470" cy="0"/>
          </a:xfrm>
          <a:custGeom>
            <a:avLst/>
            <a:gdLst/>
            <a:ahLst/>
            <a:cxnLst/>
            <a:rect l="l" t="t" r="r" b="b"/>
            <a:pathLst>
              <a:path w="4903470">
                <a:moveTo>
                  <a:pt x="0" y="0"/>
                </a:moveTo>
                <a:lnTo>
                  <a:pt x="4903358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8858" y="4832904"/>
            <a:ext cx="5302885" cy="0"/>
          </a:xfrm>
          <a:custGeom>
            <a:avLst/>
            <a:gdLst/>
            <a:ahLst/>
            <a:cxnLst/>
            <a:rect l="l" t="t" r="r" b="b"/>
            <a:pathLst>
              <a:path w="5302884">
                <a:moveTo>
                  <a:pt x="0" y="0"/>
                </a:moveTo>
                <a:lnTo>
                  <a:pt x="5302469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8858" y="6371563"/>
            <a:ext cx="4751705" cy="0"/>
          </a:xfrm>
          <a:custGeom>
            <a:avLst/>
            <a:gdLst/>
            <a:ahLst/>
            <a:cxnLst/>
            <a:rect l="l" t="t" r="r" b="b"/>
            <a:pathLst>
              <a:path w="4751705">
                <a:moveTo>
                  <a:pt x="0" y="0"/>
                </a:moveTo>
                <a:lnTo>
                  <a:pt x="4751317" y="0"/>
                </a:lnTo>
              </a:path>
            </a:pathLst>
          </a:custGeom>
          <a:ln w="18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656577" y="235364"/>
            <a:ext cx="213169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60" dirty="0">
                <a:solidFill>
                  <a:srgbClr val="0F5697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77429" y="586794"/>
            <a:ext cx="21240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0F5697"/>
                </a:solidFill>
                <a:latin typeface="Times New Roman"/>
                <a:cs typeface="Times New Roman"/>
              </a:rPr>
              <a:t>Enriq</a:t>
            </a:r>
            <a:r>
              <a:rPr sz="1000" spc="20" dirty="0">
                <a:solidFill>
                  <a:srgbClr val="0F5697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0F5697"/>
                </a:solidFill>
                <a:latin typeface="Times New Roman"/>
                <a:cs typeface="Times New Roman"/>
              </a:rPr>
              <a:t>uecie</a:t>
            </a:r>
            <a:r>
              <a:rPr sz="1000" spc="15" dirty="0">
                <a:solidFill>
                  <a:srgbClr val="496EA7"/>
                </a:solidFill>
                <a:latin typeface="Times New Roman"/>
                <a:cs typeface="Times New Roman"/>
              </a:rPr>
              <a:t>n</a:t>
            </a:r>
            <a:r>
              <a:rPr sz="1000" spc="15" dirty="0">
                <a:solidFill>
                  <a:srgbClr val="0F5697"/>
                </a:solidFill>
                <a:latin typeface="Times New Roman"/>
                <a:cs typeface="Times New Roman"/>
              </a:rPr>
              <a:t>do</a:t>
            </a:r>
            <a:r>
              <a:rPr sz="1000" spc="90" dirty="0">
                <a:solidFill>
                  <a:srgbClr val="0F5697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F5697"/>
                </a:solidFill>
                <a:latin typeface="Times New Roman"/>
                <a:cs typeface="Times New Roman"/>
              </a:rPr>
              <a:t>vidas</a:t>
            </a:r>
            <a:r>
              <a:rPr sz="1000" dirty="0">
                <a:solidFill>
                  <a:srgbClr val="496EA7"/>
                </a:solidFill>
                <a:latin typeface="Times New Roman"/>
                <a:cs typeface="Times New Roman"/>
              </a:rPr>
              <a:t>,</a:t>
            </a:r>
            <a:r>
              <a:rPr sz="1000" spc="20" dirty="0">
                <a:solidFill>
                  <a:srgbClr val="496EA7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0F5697"/>
                </a:solidFill>
                <a:latin typeface="Times New Roman"/>
                <a:cs typeface="Times New Roman"/>
              </a:rPr>
              <a:t>abriendo</a:t>
            </a:r>
            <a:r>
              <a:rPr sz="1000" spc="-95" dirty="0">
                <a:solidFill>
                  <a:srgbClr val="0F569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0F5697"/>
                </a:solidFill>
                <a:latin typeface="Times New Roman"/>
                <a:cs typeface="Times New Roman"/>
              </a:rPr>
              <a:t>mentes</a:t>
            </a:r>
            <a:r>
              <a:rPr sz="1000" spc="-85" dirty="0">
                <a:solidFill>
                  <a:srgbClr val="0F5697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677EA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6122" y="599974"/>
            <a:ext cx="9077325" cy="99568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250" b="1" spc="40" dirty="0">
                <a:solidFill>
                  <a:srgbClr val="0F5697"/>
                </a:solidFill>
                <a:latin typeface="Arial"/>
                <a:cs typeface="Arial"/>
              </a:rPr>
              <a:t>4.</a:t>
            </a:r>
            <a:r>
              <a:rPr sz="2250" b="1" spc="11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35" dirty="0">
                <a:solidFill>
                  <a:srgbClr val="0F5697"/>
                </a:solidFill>
                <a:latin typeface="Arial"/>
                <a:cs typeface="Arial"/>
              </a:rPr>
              <a:t>¿Qué</a:t>
            </a:r>
            <a:r>
              <a:rPr sz="2250" b="1" spc="8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25" dirty="0">
                <a:solidFill>
                  <a:srgbClr val="0F5697"/>
                </a:solidFill>
                <a:latin typeface="Arial"/>
                <a:cs typeface="Arial"/>
              </a:rPr>
              <a:t>ventajas</a:t>
            </a:r>
            <a:r>
              <a:rPr sz="2250" b="1" spc="1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100" dirty="0">
                <a:solidFill>
                  <a:srgbClr val="0F5697"/>
                </a:solidFill>
                <a:latin typeface="Arial"/>
                <a:cs typeface="Arial"/>
              </a:rPr>
              <a:t>tiene</a:t>
            </a:r>
            <a:r>
              <a:rPr sz="2250" b="1" spc="7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40" dirty="0">
                <a:solidFill>
                  <a:srgbClr val="0F5697"/>
                </a:solidFill>
                <a:latin typeface="Arial"/>
                <a:cs typeface="Arial"/>
              </a:rPr>
              <a:t>para</a:t>
            </a:r>
            <a:r>
              <a:rPr sz="2250" b="1" spc="5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70" dirty="0">
                <a:solidFill>
                  <a:srgbClr val="0F5697"/>
                </a:solidFill>
                <a:latin typeface="Arial"/>
                <a:cs typeface="Arial"/>
              </a:rPr>
              <a:t>una</a:t>
            </a:r>
            <a:r>
              <a:rPr sz="2250" b="1" spc="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F5697"/>
                </a:solidFill>
                <a:latin typeface="Arial"/>
                <a:cs typeface="Arial"/>
              </a:rPr>
              <a:t>organización</a:t>
            </a:r>
            <a:r>
              <a:rPr sz="2250" b="1" spc="25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15" dirty="0">
                <a:solidFill>
                  <a:srgbClr val="0F5697"/>
                </a:solidFill>
                <a:latin typeface="Arial"/>
                <a:cs typeface="Arial"/>
              </a:rPr>
              <a:t>estar</a:t>
            </a:r>
            <a:r>
              <a:rPr sz="2250" b="1" spc="10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250" b="1" spc="25" dirty="0">
                <a:solidFill>
                  <a:srgbClr val="0F5697"/>
                </a:solidFill>
                <a:latin typeface="Arial"/>
                <a:cs typeface="Arial"/>
              </a:rPr>
              <a:t>acreditada?</a:t>
            </a:r>
            <a:endParaRPr sz="2250">
              <a:latin typeface="Arial"/>
              <a:cs typeface="Arial"/>
            </a:endParaRPr>
          </a:p>
          <a:p>
            <a:pPr marL="513080">
              <a:lnSpc>
                <a:spcPct val="100000"/>
              </a:lnSpc>
              <a:spcBef>
                <a:spcPts val="1165"/>
              </a:spcBef>
            </a:pPr>
            <a:r>
              <a:rPr sz="1950" spc="-105" dirty="0">
                <a:solidFill>
                  <a:srgbClr val="0F5697"/>
                </a:solidFill>
                <a:latin typeface="Arial"/>
                <a:cs typeface="Arial"/>
              </a:rPr>
              <a:t>La</a:t>
            </a:r>
            <a:r>
              <a:rPr sz="1950" spc="3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acred</a:t>
            </a:r>
            <a:r>
              <a:rPr sz="1950" spc="35" dirty="0">
                <a:solidFill>
                  <a:srgbClr val="415693"/>
                </a:solidFill>
                <a:latin typeface="Arial"/>
                <a:cs typeface="Arial"/>
              </a:rPr>
              <a:t>i</a:t>
            </a: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tació</a:t>
            </a:r>
            <a:r>
              <a:rPr sz="1950" spc="-10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F5697"/>
                </a:solidFill>
                <a:latin typeface="Arial"/>
                <a:cs typeface="Arial"/>
              </a:rPr>
              <a:t>n</a:t>
            </a:r>
            <a:r>
              <a:rPr sz="1950" spc="8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F5697"/>
                </a:solidFill>
                <a:latin typeface="Arial"/>
                <a:cs typeface="Arial"/>
              </a:rPr>
              <a:t>es</a:t>
            </a:r>
            <a:r>
              <a:rPr sz="1950" spc="-5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0F5697"/>
                </a:solidFill>
                <a:latin typeface="Arial"/>
                <a:cs typeface="Arial"/>
              </a:rPr>
              <a:t>exigente,</a:t>
            </a:r>
            <a:r>
              <a:rPr sz="2100" b="1" spc="10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80" dirty="0">
                <a:solidFill>
                  <a:srgbClr val="0F5697"/>
                </a:solidFill>
                <a:latin typeface="Arial"/>
                <a:cs typeface="Arial"/>
              </a:rPr>
              <a:t>pero</a:t>
            </a:r>
            <a:r>
              <a:rPr sz="195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una</a:t>
            </a:r>
            <a:r>
              <a:rPr sz="1950" spc="-9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0F5697"/>
                </a:solidFill>
                <a:latin typeface="Arial"/>
                <a:cs typeface="Arial"/>
              </a:rPr>
              <a:t>vez</a:t>
            </a:r>
            <a:r>
              <a:rPr sz="1950" spc="-1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conseguida,</a:t>
            </a:r>
            <a:r>
              <a:rPr sz="1950" spc="11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F5697"/>
                </a:solidFill>
                <a:latin typeface="Arial"/>
                <a:cs typeface="Arial"/>
              </a:rPr>
              <a:t>es</a:t>
            </a:r>
            <a:r>
              <a:rPr sz="1950" spc="-3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120" dirty="0">
                <a:solidFill>
                  <a:srgbClr val="0F5697"/>
                </a:solidFill>
                <a:latin typeface="Arial"/>
                <a:cs typeface="Arial"/>
              </a:rPr>
              <a:t>muy</a:t>
            </a:r>
            <a:r>
              <a:rPr sz="1950" spc="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0F5697"/>
                </a:solidFill>
                <a:latin typeface="Arial"/>
                <a:cs typeface="Arial"/>
              </a:rPr>
              <a:t>ventajosa: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1190" y="1825285"/>
            <a:ext cx="2832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10" dirty="0">
                <a:solidFill>
                  <a:srgbClr val="0A0A0A"/>
                </a:solidFill>
                <a:latin typeface="Arial"/>
                <a:cs typeface="Arial"/>
              </a:rPr>
              <a:t>....,,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35513" y="1779520"/>
            <a:ext cx="4087495" cy="7448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50" spc="65" dirty="0">
                <a:solidFill>
                  <a:srgbClr val="0F5697"/>
                </a:solidFill>
                <a:latin typeface="Arial"/>
                <a:cs typeface="Arial"/>
              </a:rPr>
              <a:t>Un</a:t>
            </a:r>
            <a:r>
              <a:rPr sz="1950" spc="60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r>
              <a:rPr sz="1950" spc="-1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0F5697"/>
                </a:solidFill>
                <a:latin typeface="Arial"/>
                <a:cs typeface="Arial"/>
              </a:rPr>
              <a:t>financiación</a:t>
            </a:r>
            <a:r>
              <a:rPr sz="2100" b="1" spc="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60" dirty="0">
                <a:solidFill>
                  <a:srgbClr val="0F5697"/>
                </a:solidFill>
                <a:latin typeface="Arial"/>
                <a:cs typeface="Arial"/>
              </a:rPr>
              <a:t>establ</a:t>
            </a:r>
            <a:r>
              <a:rPr sz="2100" b="1" spc="-65" dirty="0">
                <a:solidFill>
                  <a:srgbClr val="0F5697"/>
                </a:solidFill>
                <a:latin typeface="Arial"/>
                <a:cs typeface="Arial"/>
              </a:rPr>
              <a:t>e</a:t>
            </a:r>
            <a:r>
              <a:rPr sz="2100" b="1" spc="-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par</a:t>
            </a:r>
            <a:r>
              <a:rPr sz="1950" spc="-155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r>
              <a:rPr sz="1950" spc="-50" dirty="0">
                <a:solidFill>
                  <a:srgbClr val="31C4AF"/>
                </a:solidFill>
                <a:latin typeface="Arial"/>
                <a:cs typeface="Arial"/>
              </a:rPr>
              <a:t>•</a:t>
            </a:r>
            <a:r>
              <a:rPr sz="1950" spc="-55" dirty="0">
                <a:solidFill>
                  <a:srgbClr val="31C4AF"/>
                </a:solidFill>
                <a:latin typeface="Arial"/>
                <a:cs typeface="Arial"/>
              </a:rPr>
              <a:t>•</a:t>
            </a:r>
            <a:r>
              <a:rPr sz="1950" spc="-45" dirty="0">
                <a:solidFill>
                  <a:srgbClr val="52CAB5"/>
                </a:solidFill>
                <a:latin typeface="Arial"/>
                <a:cs typeface="Arial"/>
              </a:rPr>
              <a:t>•</a:t>
            </a:r>
            <a:r>
              <a:rPr sz="1950" spc="-135" dirty="0">
                <a:solidFill>
                  <a:srgbClr val="52CAB5"/>
                </a:solidFill>
                <a:latin typeface="Arial"/>
                <a:cs typeface="Arial"/>
              </a:rPr>
              <a:t> </a:t>
            </a:r>
            <a:r>
              <a:rPr sz="1950" spc="-170" dirty="0">
                <a:solidFill>
                  <a:srgbClr val="99BDCA"/>
                </a:solidFill>
                <a:latin typeface="Arial"/>
                <a:cs typeface="Arial"/>
              </a:rPr>
              <a:t>.</a:t>
            </a:r>
            <a:r>
              <a:rPr sz="1950" spc="-10" dirty="0">
                <a:solidFill>
                  <a:srgbClr val="31C4AF"/>
                </a:solidFill>
                <a:latin typeface="Arial"/>
                <a:cs typeface="Arial"/>
              </a:rPr>
              <a:t>:</a:t>
            </a:r>
            <a:r>
              <a:rPr sz="1950" spc="-555" dirty="0">
                <a:solidFill>
                  <a:srgbClr val="31C4AF"/>
                </a:solidFill>
                <a:latin typeface="Arial"/>
                <a:cs typeface="Arial"/>
              </a:rPr>
              <a:t>•</a:t>
            </a:r>
            <a:r>
              <a:rPr sz="1950" spc="-100" dirty="0">
                <a:solidFill>
                  <a:srgbClr val="52CAB5"/>
                </a:solidFill>
                <a:latin typeface="Arial"/>
                <a:cs typeface="Arial"/>
              </a:rPr>
              <a:t>.</a:t>
            </a:r>
            <a:r>
              <a:rPr sz="1950" spc="-114" dirty="0">
                <a:solidFill>
                  <a:srgbClr val="52CAB5"/>
                </a:solidFill>
                <a:latin typeface="Arial"/>
                <a:cs typeface="Arial"/>
              </a:rPr>
              <a:t>.</a:t>
            </a:r>
            <a:endParaRPr sz="19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229"/>
              </a:spcBef>
            </a:pPr>
            <a:r>
              <a:rPr sz="2250" u="heavy" spc="2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nuevas</a:t>
            </a:r>
            <a:r>
              <a:rPr sz="2250" u="heavy" spc="12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heavy" spc="-10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movilidades</a:t>
            </a:r>
            <a:r>
              <a:rPr sz="2250" u="heavy" spc="8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heavy" spc="10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cada</a:t>
            </a:r>
            <a:r>
              <a:rPr sz="2250" u="heavy" spc="114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heavy" spc="-4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250" u="heavy" spc="-27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heavy" spc="-105" dirty="0">
                <a:solidFill>
                  <a:srgbClr val="0F5697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ño</a:t>
            </a:r>
            <a:r>
              <a:rPr sz="2250" u="heavy" spc="-105" dirty="0">
                <a:solidFill>
                  <a:srgbClr val="31C4AF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2250" u="heavy" spc="155" dirty="0">
                <a:solidFill>
                  <a:srgbClr val="31C4AF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50" u="heavy" spc="-85" dirty="0">
                <a:solidFill>
                  <a:srgbClr val="31C4AF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250" u="heavy" spc="-60" dirty="0">
                <a:solidFill>
                  <a:srgbClr val="31C4AF"/>
                </a:solidFill>
                <a:uFill>
                  <a:solidFill>
                    <a:srgbClr val="212F2F"/>
                  </a:solidFill>
                </a:uFill>
                <a:latin typeface="Times New Roman"/>
                <a:cs typeface="Times New Roman"/>
              </a:rPr>
              <a:t> 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02992" y="2890718"/>
            <a:ext cx="591185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i="1" spc="-575" dirty="0">
                <a:solidFill>
                  <a:srgbClr val="0F1F23"/>
                </a:solidFill>
                <a:latin typeface="Times New Roman"/>
                <a:cs typeface="Times New Roman"/>
              </a:rPr>
              <a:t>QÍ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18887" y="3113241"/>
            <a:ext cx="4349750" cy="11023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9070" marR="5080" indent="-167005" algn="just">
              <a:lnSpc>
                <a:spcPct val="116199"/>
              </a:lnSpc>
              <a:spcBef>
                <a:spcPts val="180"/>
              </a:spcBef>
            </a:pPr>
            <a:r>
              <a:rPr sz="1950" i="1" spc="-155" dirty="0">
                <a:solidFill>
                  <a:srgbClr val="212F2F"/>
                </a:solidFill>
                <a:latin typeface="Arial"/>
                <a:cs typeface="Arial"/>
              </a:rPr>
              <a:t>:</a:t>
            </a:r>
            <a:r>
              <a:rPr sz="1950" i="1" spc="229" dirty="0">
                <a:solidFill>
                  <a:srgbClr val="212F2F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Desarrollar  </a:t>
            </a:r>
            <a:r>
              <a:rPr sz="1950" spc="60" dirty="0">
                <a:solidFill>
                  <a:srgbClr val="0F5697"/>
                </a:solidFill>
                <a:latin typeface="Arial"/>
                <a:cs typeface="Arial"/>
              </a:rPr>
              <a:t>una </a:t>
            </a:r>
            <a:r>
              <a:rPr sz="2100" b="1" spc="-80" dirty="0">
                <a:solidFill>
                  <a:srgbClr val="0F5697"/>
                </a:solidFill>
                <a:latin typeface="Arial"/>
                <a:cs typeface="Arial"/>
              </a:rPr>
              <a:t>estrategia</a:t>
            </a:r>
            <a:r>
              <a:rPr sz="2100" b="1" spc="4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40" dirty="0">
                <a:solidFill>
                  <a:srgbClr val="0F5697"/>
                </a:solidFill>
                <a:latin typeface="Arial"/>
                <a:cs typeface="Arial"/>
              </a:rPr>
              <a:t>propia, </a:t>
            </a:r>
            <a:r>
              <a:rPr sz="2100" b="1" spc="-3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60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415693"/>
                </a:solidFill>
                <a:latin typeface="Arial"/>
                <a:cs typeface="Arial"/>
              </a:rPr>
              <a:t>l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r>
              <a:rPr sz="1950" spc="-4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velocidad</a:t>
            </a:r>
            <a:r>
              <a:rPr sz="1950" spc="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que</a:t>
            </a:r>
            <a:r>
              <a:rPr sz="1950" spc="4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105" dirty="0">
                <a:solidFill>
                  <a:srgbClr val="0F5697"/>
                </a:solidFill>
                <a:latin typeface="Arial"/>
                <a:cs typeface="Arial"/>
              </a:rPr>
              <a:t>me</a:t>
            </a:r>
            <a:r>
              <a:rPr sz="1950" spc="105" dirty="0">
                <a:solidFill>
                  <a:srgbClr val="415693"/>
                </a:solidFill>
                <a:latin typeface="Arial"/>
                <a:cs typeface="Arial"/>
              </a:rPr>
              <a:t>j</a:t>
            </a:r>
            <a:r>
              <a:rPr sz="1950" spc="105" dirty="0">
                <a:solidFill>
                  <a:srgbClr val="0F5697"/>
                </a:solidFill>
                <a:latin typeface="Arial"/>
                <a:cs typeface="Arial"/>
              </a:rPr>
              <a:t>or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F5697"/>
                </a:solidFill>
                <a:latin typeface="Arial"/>
                <a:cs typeface="Arial"/>
              </a:rPr>
              <a:t>se</a:t>
            </a:r>
            <a:r>
              <a:rPr sz="1950" spc="-6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0F5697"/>
                </a:solidFill>
                <a:latin typeface="Arial"/>
                <a:cs typeface="Arial"/>
              </a:rPr>
              <a:t>adecúe </a:t>
            </a:r>
            <a:r>
              <a:rPr sz="1950" spc="-53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60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415693"/>
                </a:solidFill>
                <a:latin typeface="Arial"/>
                <a:cs typeface="Arial"/>
              </a:rPr>
              <a:t>l</a:t>
            </a:r>
            <a:r>
              <a:rPr sz="1950" spc="-15" dirty="0">
                <a:solidFill>
                  <a:srgbClr val="0F5697"/>
                </a:solidFill>
                <a:latin typeface="Arial"/>
                <a:cs typeface="Arial"/>
              </a:rPr>
              <a:t>os</a:t>
            </a:r>
            <a:r>
              <a:rPr sz="1950" spc="13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120" dirty="0">
                <a:solidFill>
                  <a:srgbClr val="0F5697"/>
                </a:solidFill>
                <a:latin typeface="Arial"/>
                <a:cs typeface="Arial"/>
              </a:rPr>
              <a:t>ritmos</a:t>
            </a:r>
            <a:r>
              <a:rPr sz="1950" spc="-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de</a:t>
            </a:r>
            <a:r>
              <a:rPr sz="1950" spc="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F5697"/>
                </a:solidFill>
                <a:latin typeface="Arial"/>
                <a:cs typeface="Arial"/>
              </a:rPr>
              <a:t>la</a:t>
            </a:r>
            <a:r>
              <a:rPr sz="1950" spc="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organización</a:t>
            </a:r>
            <a:endParaRPr sz="1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30842" y="2042200"/>
            <a:ext cx="3757929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7094" algn="l"/>
                <a:tab pos="2301240" algn="l"/>
                <a:tab pos="3594735" algn="l"/>
              </a:tabLst>
            </a:pP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Pode</a:t>
            </a:r>
            <a:r>
              <a:rPr sz="1950" spc="20" dirty="0">
                <a:solidFill>
                  <a:srgbClr val="0F5697"/>
                </a:solidFill>
                <a:latin typeface="Arial"/>
                <a:cs typeface="Arial"/>
              </a:rPr>
              <a:t>r</a:t>
            </a:r>
            <a:r>
              <a:rPr sz="1950" dirty="0">
                <a:solidFill>
                  <a:srgbClr val="0F5697"/>
                </a:solidFill>
                <a:latin typeface="Arial"/>
                <a:cs typeface="Arial"/>
              </a:rPr>
              <a:t>	</a:t>
            </a:r>
            <a:r>
              <a:rPr sz="1950" spc="55" dirty="0">
                <a:solidFill>
                  <a:srgbClr val="0F5697"/>
                </a:solidFill>
                <a:latin typeface="Arial"/>
                <a:cs typeface="Arial"/>
              </a:rPr>
              <a:t>establece</a:t>
            </a:r>
            <a:r>
              <a:rPr sz="1950" spc="40" dirty="0">
                <a:solidFill>
                  <a:srgbClr val="0F5697"/>
                </a:solidFill>
                <a:latin typeface="Arial"/>
                <a:cs typeface="Arial"/>
              </a:rPr>
              <a:t>r</a:t>
            </a:r>
            <a:r>
              <a:rPr sz="1950" dirty="0">
                <a:solidFill>
                  <a:srgbClr val="0F5697"/>
                </a:solidFill>
                <a:latin typeface="Arial"/>
                <a:cs typeface="Arial"/>
              </a:rPr>
              <a:t>	</a:t>
            </a:r>
            <a:r>
              <a:rPr sz="2100" b="1" spc="-60" dirty="0">
                <a:solidFill>
                  <a:srgbClr val="0F5697"/>
                </a:solidFill>
                <a:latin typeface="Arial"/>
                <a:cs typeface="Arial"/>
              </a:rPr>
              <a:t>objetivo</a:t>
            </a:r>
            <a:r>
              <a:rPr sz="2100" b="1" spc="-65" dirty="0">
                <a:solidFill>
                  <a:srgbClr val="0F5697"/>
                </a:solidFill>
                <a:latin typeface="Arial"/>
                <a:cs typeface="Arial"/>
              </a:rPr>
              <a:t>s</a:t>
            </a:r>
            <a:r>
              <a:rPr sz="2100" b="1" dirty="0">
                <a:solidFill>
                  <a:srgbClr val="0F5697"/>
                </a:solidFill>
                <a:latin typeface="Arial"/>
                <a:cs typeface="Arial"/>
              </a:rPr>
              <a:t>	</a:t>
            </a:r>
            <a:r>
              <a:rPr sz="2100" b="1" spc="5" dirty="0">
                <a:solidFill>
                  <a:srgbClr val="0F5697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21205" y="2391466"/>
            <a:ext cx="37699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80" dirty="0">
                <a:solidFill>
                  <a:srgbClr val="0F5697"/>
                </a:solidFill>
                <a:latin typeface="Arial"/>
                <a:cs typeface="Arial"/>
              </a:rPr>
              <a:t>largo</a:t>
            </a:r>
            <a:r>
              <a:rPr sz="2100" b="1" spc="1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60" dirty="0">
                <a:solidFill>
                  <a:srgbClr val="0F5697"/>
                </a:solidFill>
                <a:latin typeface="Arial"/>
                <a:cs typeface="Arial"/>
              </a:rPr>
              <a:t>plazo,</a:t>
            </a:r>
            <a:r>
              <a:rPr sz="2100" b="1" spc="7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sin</a:t>
            </a:r>
            <a:r>
              <a:rPr sz="1950" spc="10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0F5697"/>
                </a:solidFill>
                <a:latin typeface="Arial"/>
                <a:cs typeface="Arial"/>
              </a:rPr>
              <a:t>depender</a:t>
            </a:r>
            <a:r>
              <a:rPr sz="1950" spc="29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de 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la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30576" y="2750368"/>
            <a:ext cx="377507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770" algn="l"/>
                <a:tab pos="1764030" algn="l"/>
                <a:tab pos="2209165" algn="l"/>
              </a:tabLst>
            </a:pPr>
            <a:r>
              <a:rPr sz="1950" spc="55" dirty="0">
                <a:solidFill>
                  <a:srgbClr val="0F5697"/>
                </a:solidFill>
                <a:latin typeface="Arial"/>
                <a:cs typeface="Arial"/>
              </a:rPr>
              <a:t>concesión	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de	un	</a:t>
            </a:r>
            <a:r>
              <a:rPr sz="1950" u="heavy" spc="120" dirty="0">
                <a:solidFill>
                  <a:srgbClr val="0F5697"/>
                </a:solidFill>
                <a:uFill>
                  <a:solidFill>
                    <a:srgbClr val="0F5697"/>
                  </a:solidFill>
                </a:uFill>
                <a:latin typeface="Arial"/>
                <a:cs typeface="Arial"/>
              </a:rPr>
              <a:t>determ</a:t>
            </a:r>
            <a:r>
              <a:rPr sz="1950" u="heavy" spc="120" dirty="0">
                <a:solidFill>
                  <a:srgbClr val="415693"/>
                </a:solidFill>
                <a:uFill>
                  <a:solidFill>
                    <a:srgbClr val="0F5697"/>
                  </a:solidFill>
                </a:uFill>
                <a:latin typeface="Arial"/>
                <a:cs typeface="Arial"/>
              </a:rPr>
              <a:t>i</a:t>
            </a:r>
            <a:r>
              <a:rPr sz="1950" u="heavy" spc="120" dirty="0">
                <a:solidFill>
                  <a:srgbClr val="0F5697"/>
                </a:solidFill>
                <a:uFill>
                  <a:solidFill>
                    <a:srgbClr val="0F5697"/>
                  </a:solidFill>
                </a:uFill>
                <a:latin typeface="Arial"/>
                <a:cs typeface="Arial"/>
              </a:rPr>
              <a:t>nado</a:t>
            </a:r>
            <a:endParaRPr sz="1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33589" y="3269548"/>
            <a:ext cx="105918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u="heavy" spc="75" dirty="0">
                <a:solidFill>
                  <a:srgbClr val="0F5697"/>
                </a:solidFill>
                <a:uFill>
                  <a:solidFill>
                    <a:srgbClr val="0F5697"/>
                  </a:solidFill>
                </a:uFill>
                <a:latin typeface="Arial"/>
                <a:cs typeface="Arial"/>
              </a:rPr>
              <a:t>proyecto</a:t>
            </a:r>
            <a:endParaRPr sz="1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69270" y="2970692"/>
            <a:ext cx="160782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9925" algn="l"/>
                <a:tab pos="1182370" algn="l"/>
              </a:tabLst>
            </a:pPr>
            <a:r>
              <a:rPr sz="4300" b="1" i="1" spc="-740" dirty="0">
                <a:solidFill>
                  <a:srgbClr val="0F1F23"/>
                </a:solidFill>
                <a:latin typeface="Arial"/>
                <a:cs typeface="Arial"/>
              </a:rPr>
              <a:t>:</a:t>
            </a:r>
            <a:r>
              <a:rPr sz="4300" b="1" i="1" spc="-380" dirty="0">
                <a:solidFill>
                  <a:srgbClr val="0F1F23"/>
                </a:solidFill>
                <a:latin typeface="Arial"/>
                <a:cs typeface="Arial"/>
              </a:rPr>
              <a:t> </a:t>
            </a:r>
            <a:r>
              <a:rPr sz="4300" b="1" i="1" spc="-1010" dirty="0">
                <a:solidFill>
                  <a:srgbClr val="0A0A0A"/>
                </a:solidFill>
                <a:latin typeface="Arial"/>
                <a:cs typeface="Arial"/>
              </a:rPr>
              <a:t>"</a:t>
            </a:r>
            <a:r>
              <a:rPr sz="4300" b="1" i="1" spc="-1010" dirty="0">
                <a:solidFill>
                  <a:srgbClr val="0F1F23"/>
                </a:solidFill>
                <a:latin typeface="Arial"/>
                <a:cs typeface="Arial"/>
              </a:rPr>
              <a:t>:</a:t>
            </a:r>
            <a:r>
              <a:rPr sz="4300" b="1" i="1" spc="-1010" dirty="0">
                <a:solidFill>
                  <a:srgbClr val="0A0A0A"/>
                </a:solidFill>
                <a:latin typeface="Arial"/>
                <a:cs typeface="Arial"/>
              </a:rPr>
              <a:t>'	</a:t>
            </a:r>
            <a:r>
              <a:rPr sz="4300" b="1" i="1" spc="-885" dirty="0">
                <a:solidFill>
                  <a:srgbClr val="0A0A0A"/>
                </a:solidFill>
                <a:latin typeface="Arial"/>
                <a:cs typeface="Arial"/>
              </a:rPr>
              <a:t>'.'fl	</a:t>
            </a:r>
            <a:r>
              <a:rPr sz="4300" spc="-944" dirty="0">
                <a:solidFill>
                  <a:srgbClr val="2F799A"/>
                </a:solidFill>
                <a:latin typeface="Arial"/>
                <a:cs typeface="Arial"/>
              </a:rPr>
              <a:t>,,_.....</a:t>
            </a:r>
            <a:endParaRPr sz="4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0880" y="4864648"/>
            <a:ext cx="41382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Desarrolla</a:t>
            </a: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r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0F5697"/>
                </a:solidFill>
                <a:latin typeface="Arial"/>
                <a:cs typeface="Arial"/>
              </a:rPr>
              <a:t>nueva</a:t>
            </a:r>
            <a:r>
              <a:rPr sz="2100" b="1" spc="-75" dirty="0">
                <a:solidFill>
                  <a:srgbClr val="0F5697"/>
                </a:solidFill>
                <a:latin typeface="Arial"/>
                <a:cs typeface="Arial"/>
              </a:rPr>
              <a:t>s</a:t>
            </a:r>
            <a:r>
              <a:rPr sz="2100" b="1" spc="-1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75" dirty="0">
                <a:solidFill>
                  <a:srgbClr val="0F5697"/>
                </a:solidFill>
                <a:latin typeface="Arial"/>
                <a:cs typeface="Arial"/>
              </a:rPr>
              <a:t>colaboraciones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54124" y="5242430"/>
            <a:ext cx="38519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80" dirty="0">
                <a:solidFill>
                  <a:srgbClr val="0F5697"/>
                </a:solidFill>
                <a:latin typeface="Arial"/>
                <a:cs typeface="Arial"/>
              </a:rPr>
              <a:t>internacionale</a:t>
            </a:r>
            <a:r>
              <a:rPr sz="1950" spc="95" dirty="0">
                <a:solidFill>
                  <a:srgbClr val="0F5697"/>
                </a:solidFill>
                <a:latin typeface="Arial"/>
                <a:cs typeface="Arial"/>
              </a:rPr>
              <a:t>s</a:t>
            </a:r>
            <a:r>
              <a:rPr sz="1950" spc="-14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sin</a:t>
            </a:r>
            <a:r>
              <a:rPr sz="1950" spc="-3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30" dirty="0">
                <a:solidFill>
                  <a:srgbClr val="0F5697"/>
                </a:solidFill>
                <a:latin typeface="Arial"/>
                <a:cs typeface="Arial"/>
              </a:rPr>
              <a:t>necesida</a:t>
            </a:r>
            <a:r>
              <a:rPr sz="1950" spc="40" dirty="0">
                <a:solidFill>
                  <a:srgbClr val="0F5697"/>
                </a:solidFill>
                <a:latin typeface="Arial"/>
                <a:cs typeface="Arial"/>
              </a:rPr>
              <a:t>d</a:t>
            </a:r>
            <a:r>
              <a:rPr sz="1950" spc="9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0F5697"/>
                </a:solidFill>
                <a:latin typeface="Arial"/>
                <a:cs typeface="Arial"/>
              </a:rPr>
              <a:t>d</a:t>
            </a:r>
            <a:r>
              <a:rPr sz="1950" spc="-300" dirty="0">
                <a:solidFill>
                  <a:srgbClr val="0F5697"/>
                </a:solidFill>
                <a:latin typeface="Arial"/>
                <a:cs typeface="Arial"/>
              </a:rPr>
              <a:t>e</a:t>
            </a:r>
            <a:r>
              <a:rPr sz="1950" b="1" spc="-340" dirty="0">
                <a:solidFill>
                  <a:srgbClr val="F6C318"/>
                </a:solidFill>
                <a:latin typeface="Arial"/>
                <a:cs typeface="Arial"/>
              </a:rPr>
              <a:t>t</a:t>
            </a:r>
            <a:endParaRPr sz="1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5271" y="5352427"/>
            <a:ext cx="8890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530" dirty="0">
                <a:solidFill>
                  <a:srgbClr val="F6C318"/>
                </a:solidFill>
                <a:latin typeface="Times New Roman"/>
                <a:cs typeface="Times New Roman"/>
              </a:rPr>
              <a:t>1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1861" y="5591695"/>
            <a:ext cx="485457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100"/>
              </a:spcBef>
              <a:tabLst>
                <a:tab pos="3589654" algn="l"/>
              </a:tabLst>
            </a:pPr>
            <a:r>
              <a:rPr sz="1950" spc="55" dirty="0">
                <a:solidFill>
                  <a:srgbClr val="0F5697"/>
                </a:solidFill>
                <a:latin typeface="Arial"/>
                <a:cs typeface="Arial"/>
              </a:rPr>
              <a:t>escribir</a:t>
            </a:r>
            <a:r>
              <a:rPr sz="1950" spc="12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nuevos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0F5697"/>
                </a:solidFill>
                <a:latin typeface="Arial"/>
                <a:cs typeface="Arial"/>
              </a:rPr>
              <a:t>proyectos	</a:t>
            </a:r>
            <a:r>
              <a:rPr sz="1950" spc="25" dirty="0">
                <a:solidFill>
                  <a:srgbClr val="F6C318"/>
                </a:solidFill>
                <a:latin typeface="Arial"/>
                <a:cs typeface="Arial"/>
              </a:rPr>
              <a:t>'</a:t>
            </a:r>
            <a:endParaRPr sz="1950">
              <a:latin typeface="Arial"/>
              <a:cs typeface="Arial"/>
            </a:endParaRPr>
          </a:p>
          <a:p>
            <a:pPr marL="160020">
              <a:lnSpc>
                <a:spcPts val="1350"/>
              </a:lnSpc>
              <a:tabLst>
                <a:tab pos="464184" algn="l"/>
                <a:tab pos="768350" algn="l"/>
                <a:tab pos="1072515" algn="l"/>
                <a:tab pos="1376680" algn="l"/>
                <a:tab pos="1680845" algn="l"/>
                <a:tab pos="1985010" algn="l"/>
                <a:tab pos="2288540" algn="l"/>
                <a:tab pos="2592705" algn="l"/>
                <a:tab pos="2896870" algn="l"/>
                <a:tab pos="3183255" algn="l"/>
                <a:tab pos="3418204" algn="l"/>
              </a:tabLst>
            </a:pPr>
            <a:r>
              <a:rPr sz="1250" b="1" spc="30" dirty="0">
                <a:solidFill>
                  <a:srgbClr val="5B97AC"/>
                </a:solidFill>
                <a:latin typeface="Times New Roman"/>
                <a:cs typeface="Times New Roman"/>
              </a:rPr>
              <a:t>-	-	-	-	-	-	-	-	-	-	</a:t>
            </a:r>
            <a:r>
              <a:rPr sz="1250" b="1" spc="-180" dirty="0">
                <a:solidFill>
                  <a:srgbClr val="0A0A0A"/>
                </a:solidFill>
                <a:latin typeface="Times New Roman"/>
                <a:cs typeface="Times New Roman"/>
              </a:rPr>
              <a:t>,</a:t>
            </a:r>
            <a:r>
              <a:rPr sz="1250" b="1" spc="30" dirty="0">
                <a:solidFill>
                  <a:srgbClr val="5B97AC"/>
                </a:solidFill>
                <a:latin typeface="Times New Roman"/>
                <a:cs typeface="Times New Roman"/>
              </a:rPr>
              <a:t>-</a:t>
            </a:r>
            <a:r>
              <a:rPr sz="1250" b="1" dirty="0">
                <a:solidFill>
                  <a:srgbClr val="5B97AC"/>
                </a:solidFill>
                <a:latin typeface="Times New Roman"/>
                <a:cs typeface="Times New Roman"/>
              </a:rPr>
              <a:t>	</a:t>
            </a:r>
            <a:r>
              <a:rPr sz="1250" b="1" spc="-60" dirty="0">
                <a:solidFill>
                  <a:srgbClr val="0A0A0A"/>
                </a:solidFill>
                <a:latin typeface="Times New Roman"/>
                <a:cs typeface="Times New Roman"/>
              </a:rPr>
              <a:t>,.</a:t>
            </a:r>
            <a:r>
              <a:rPr sz="1250" b="1" spc="-270" dirty="0">
                <a:solidFill>
                  <a:srgbClr val="0A0A0A"/>
                </a:solidFill>
                <a:latin typeface="Times New Roman"/>
                <a:cs typeface="Times New Roman"/>
              </a:rPr>
              <a:t>j</a:t>
            </a:r>
            <a:r>
              <a:rPr sz="1250" b="1" spc="15" dirty="0">
                <a:solidFill>
                  <a:srgbClr val="0A0A0A"/>
                </a:solidFill>
                <a:latin typeface="Times New Roman"/>
                <a:cs typeface="Times New Roman"/>
              </a:rPr>
              <a:t>s].</a:t>
            </a:r>
            <a:r>
              <a:rPr sz="1250" b="1" spc="20" dirty="0">
                <a:solidFill>
                  <a:srgbClr val="0A0A0A"/>
                </a:solidFill>
                <a:latin typeface="Times New Roman"/>
                <a:cs typeface="Times New Roman"/>
              </a:rPr>
              <a:t>\</a:t>
            </a:r>
            <a:r>
              <a:rPr sz="1250" b="1" dirty="0">
                <a:solidFill>
                  <a:srgbClr val="0A0A0A"/>
                </a:solidFill>
                <a:latin typeface="Times New Roman"/>
                <a:cs typeface="Times New Roman"/>
              </a:rPr>
              <a:t>  </a:t>
            </a:r>
            <a:r>
              <a:rPr sz="1250" b="1" spc="-15" dirty="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sz="1250" spc="-5" dirty="0">
                <a:solidFill>
                  <a:srgbClr val="5B97AC"/>
                </a:solidFill>
                <a:latin typeface="Times New Roman"/>
                <a:cs typeface="Times New Roman"/>
              </a:rPr>
              <a:t>..</a:t>
            </a:r>
            <a:r>
              <a:rPr sz="1250" spc="-150" dirty="0">
                <a:solidFill>
                  <a:srgbClr val="5B97AC"/>
                </a:solidFill>
                <a:latin typeface="Times New Roman"/>
                <a:cs typeface="Times New Roman"/>
              </a:rPr>
              <a:t> </a:t>
            </a:r>
            <a:r>
              <a:rPr sz="1250" b="1" spc="-5" dirty="0">
                <a:solidFill>
                  <a:srgbClr val="5B97AC"/>
                </a:solidFill>
                <a:latin typeface="Times New Roman"/>
                <a:cs typeface="Times New Roman"/>
              </a:rPr>
              <a:t>.</a:t>
            </a:r>
            <a:r>
              <a:rPr sz="1250" b="1" spc="-105" dirty="0">
                <a:solidFill>
                  <a:srgbClr val="5B97AC"/>
                </a:solidFill>
                <a:latin typeface="Times New Roman"/>
                <a:cs typeface="Times New Roman"/>
              </a:rPr>
              <a:t> </a:t>
            </a:r>
            <a:r>
              <a:rPr sz="1250" b="1" u="heavy" spc="-295" dirty="0">
                <a:solidFill>
                  <a:srgbClr val="212F2F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C:</a:t>
            </a:r>
            <a:r>
              <a:rPr sz="1250" b="1" u="heavy" spc="-535" dirty="0">
                <a:solidFill>
                  <a:srgbClr val="212F2F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&gt;</a:t>
            </a:r>
            <a:r>
              <a:rPr sz="1250" b="1" u="heavy" spc="-155" dirty="0">
                <a:solidFill>
                  <a:srgbClr val="5B97AC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.</a:t>
            </a:r>
            <a:r>
              <a:rPr sz="1250" b="1" u="heavy" spc="-235" dirty="0">
                <a:solidFill>
                  <a:srgbClr val="5B97AC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 </a:t>
            </a:r>
            <a:r>
              <a:rPr sz="1250" b="1" u="heavy" spc="-250" dirty="0">
                <a:solidFill>
                  <a:srgbClr val="212F2F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(µ</a:t>
            </a:r>
            <a:r>
              <a:rPr sz="1250" b="1" u="heavy" spc="45" dirty="0">
                <a:solidFill>
                  <a:srgbClr val="212F2F"/>
                </a:solidFill>
                <a:uFill>
                  <a:solidFill>
                    <a:srgbClr val="212F2F"/>
                  </a:solidFill>
                </a:u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212F2F"/>
                </a:solidFill>
                <a:latin typeface="Arial"/>
                <a:cs typeface="Arial"/>
              </a:rPr>
              <a:t> </a:t>
            </a:r>
            <a:r>
              <a:rPr sz="1250" b="1" spc="-110" dirty="0">
                <a:solidFill>
                  <a:srgbClr val="72A5B6"/>
                </a:solidFill>
                <a:latin typeface="Arial"/>
                <a:cs typeface="Arial"/>
              </a:rPr>
              <a:t>.</a:t>
            </a:r>
            <a:r>
              <a:rPr sz="1250" b="1" spc="-300" dirty="0">
                <a:solidFill>
                  <a:srgbClr val="72A5B6"/>
                </a:solidFill>
                <a:latin typeface="Arial"/>
                <a:cs typeface="Arial"/>
              </a:rPr>
              <a:t>.</a:t>
            </a:r>
            <a:r>
              <a:rPr sz="1250" b="1" spc="225" dirty="0">
                <a:solidFill>
                  <a:srgbClr val="3F6977"/>
                </a:solidFill>
                <a:latin typeface="Arial"/>
                <a:cs typeface="Arial"/>
              </a:rPr>
              <a:t>.--..,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48120" y="4876971"/>
            <a:ext cx="50476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0F5697"/>
                </a:solidFill>
                <a:latin typeface="Arial"/>
                <a:cs typeface="Arial"/>
              </a:rPr>
              <a:t>Mejorar</a:t>
            </a:r>
            <a:r>
              <a:rPr sz="2100" b="1" spc="21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0F5697"/>
                </a:solidFill>
                <a:latin typeface="Arial"/>
                <a:cs typeface="Arial"/>
              </a:rPr>
              <a:t>los</a:t>
            </a:r>
            <a:r>
              <a:rPr sz="2100" b="1" spc="1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125" dirty="0">
                <a:solidFill>
                  <a:srgbClr val="0F5697"/>
                </a:solidFill>
                <a:latin typeface="Arial"/>
                <a:cs typeface="Arial"/>
              </a:rPr>
              <a:t>procesos</a:t>
            </a:r>
            <a:r>
              <a:rPr sz="2100" b="1" spc="229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30" dirty="0">
                <a:solidFill>
                  <a:srgbClr val="0F5697"/>
                </a:solidFill>
                <a:latin typeface="Arial"/>
                <a:cs typeface="Arial"/>
              </a:rPr>
              <a:t>de</a:t>
            </a:r>
            <a:r>
              <a:rPr sz="2100" b="1" spc="13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100" b="1" spc="-105" dirty="0">
                <a:solidFill>
                  <a:srgbClr val="0F5697"/>
                </a:solidFill>
                <a:latin typeface="Arial"/>
                <a:cs typeface="Arial"/>
              </a:rPr>
              <a:t>enseñanza</a:t>
            </a:r>
            <a:r>
              <a:rPr sz="2100" b="1" spc="-9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2300" b="1" spc="-5" dirty="0">
                <a:solidFill>
                  <a:srgbClr val="0F5697"/>
                </a:solidFill>
                <a:latin typeface="Times New Roman"/>
                <a:cs typeface="Times New Roman"/>
              </a:rPr>
              <a:t>y</a:t>
            </a:r>
            <a:r>
              <a:rPr sz="2300" b="1" spc="150" dirty="0">
                <a:solidFill>
                  <a:srgbClr val="0F5697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F5697"/>
                </a:solidFill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48027" y="5251672"/>
            <a:ext cx="503999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6239" algn="l"/>
                <a:tab pos="2200910" algn="l"/>
                <a:tab pos="2637790" algn="l"/>
                <a:tab pos="4205605" algn="l"/>
              </a:tabLst>
            </a:pPr>
            <a:r>
              <a:rPr sz="2100" b="1" spc="-60" dirty="0">
                <a:solidFill>
                  <a:srgbClr val="0F5697"/>
                </a:solidFill>
                <a:latin typeface="Arial"/>
                <a:cs typeface="Arial"/>
              </a:rPr>
              <a:t>aprendizaje	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en	</a:t>
            </a:r>
            <a:r>
              <a:rPr sz="1950" spc="45" dirty="0">
                <a:solidFill>
                  <a:srgbClr val="415693"/>
                </a:solidFill>
                <a:latin typeface="Arial"/>
                <a:cs typeface="Arial"/>
              </a:rPr>
              <a:t>l</a:t>
            </a:r>
            <a:r>
              <a:rPr sz="1950" spc="45" dirty="0">
                <a:solidFill>
                  <a:srgbClr val="0F5697"/>
                </a:solidFill>
                <a:latin typeface="Arial"/>
                <a:cs typeface="Arial"/>
              </a:rPr>
              <a:t>a	</a:t>
            </a:r>
            <a:r>
              <a:rPr sz="1950" spc="15" dirty="0">
                <a:solidFill>
                  <a:srgbClr val="0F5697"/>
                </a:solidFill>
                <a:latin typeface="Arial"/>
                <a:cs typeface="Arial"/>
              </a:rPr>
              <a:t>inst</a:t>
            </a:r>
            <a:r>
              <a:rPr sz="1950" spc="-29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415693"/>
                </a:solidFill>
                <a:latin typeface="Arial"/>
                <a:cs typeface="Arial"/>
              </a:rPr>
              <a:t>i</a:t>
            </a:r>
            <a:r>
              <a:rPr sz="1950" spc="65" dirty="0">
                <a:solidFill>
                  <a:srgbClr val="0F5697"/>
                </a:solidFill>
                <a:latin typeface="Arial"/>
                <a:cs typeface="Arial"/>
              </a:rPr>
              <a:t>t</a:t>
            </a:r>
            <a:r>
              <a:rPr sz="1950" spc="-30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ución:	</a:t>
            </a:r>
            <a:r>
              <a:rPr sz="1950" spc="20" dirty="0">
                <a:solidFill>
                  <a:srgbClr val="0F5697"/>
                </a:solidFill>
                <a:latin typeface="Arial"/>
                <a:cs typeface="Arial"/>
              </a:rPr>
              <a:t>nuevas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49467" y="5568332"/>
            <a:ext cx="503110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17500"/>
              </a:lnSpc>
              <a:spcBef>
                <a:spcPts val="100"/>
              </a:spcBef>
              <a:tabLst>
                <a:tab pos="1827530" algn="l"/>
                <a:tab pos="3138805" algn="l"/>
              </a:tabLst>
            </a:pPr>
            <a:r>
              <a:rPr sz="1950" spc="70" dirty="0">
                <a:solidFill>
                  <a:srgbClr val="0F5697"/>
                </a:solidFill>
                <a:latin typeface="Arial"/>
                <a:cs typeface="Arial"/>
              </a:rPr>
              <a:t>metodologías,	</a:t>
            </a:r>
            <a:r>
              <a:rPr sz="1950" spc="60" dirty="0">
                <a:solidFill>
                  <a:srgbClr val="0F5697"/>
                </a:solidFill>
                <a:latin typeface="Arial"/>
                <a:cs typeface="Arial"/>
              </a:rPr>
              <a:t>desarrollo	</a:t>
            </a:r>
            <a:r>
              <a:rPr sz="1950" spc="90" dirty="0">
                <a:solidFill>
                  <a:srgbClr val="0F5697"/>
                </a:solidFill>
                <a:latin typeface="Arial"/>
                <a:cs typeface="Arial"/>
              </a:rPr>
              <a:t>de</a:t>
            </a:r>
            <a:r>
              <a:rPr sz="1950" spc="254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u="heavy" spc="45" dirty="0">
                <a:solidFill>
                  <a:srgbClr val="0F5697"/>
                </a:solidFill>
                <a:uFill>
                  <a:solidFill>
                    <a:srgbClr val="0F5697"/>
                  </a:solidFill>
                </a:uFill>
                <a:latin typeface="Arial"/>
                <a:cs typeface="Arial"/>
              </a:rPr>
              <a:t>experiencias </a:t>
            </a:r>
            <a:r>
              <a:rPr sz="1950" spc="-525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0F5697"/>
                </a:solidFill>
                <a:latin typeface="Arial"/>
                <a:cs typeface="Arial"/>
              </a:rPr>
              <a:t>de</a:t>
            </a:r>
            <a:r>
              <a:rPr sz="195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0F5697"/>
                </a:solidFill>
                <a:latin typeface="Arial"/>
                <a:cs typeface="Arial"/>
              </a:rPr>
              <a:t>gran</a:t>
            </a:r>
            <a:r>
              <a:rPr sz="1950" spc="10" dirty="0">
                <a:solidFill>
                  <a:srgbClr val="0F569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0F5697"/>
                </a:solidFill>
                <a:latin typeface="Arial"/>
                <a:cs typeface="Arial"/>
              </a:rPr>
              <a:t>impacto,...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3879" cy="67306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3711" y="242502"/>
            <a:ext cx="1554515" cy="3972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6856" y="2294892"/>
            <a:ext cx="2198528" cy="10592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300" y="4943135"/>
            <a:ext cx="3142340" cy="13461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3679" y="5936226"/>
            <a:ext cx="710635" cy="3199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6889" y="3001090"/>
            <a:ext cx="2087491" cy="21185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1036" y="5605196"/>
            <a:ext cx="399732" cy="3310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36521" y="3387292"/>
            <a:ext cx="355478" cy="118067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643344" y="132159"/>
            <a:ext cx="0" cy="618490"/>
          </a:xfrm>
          <a:custGeom>
            <a:avLst/>
            <a:gdLst/>
            <a:ahLst/>
            <a:cxnLst/>
            <a:rect l="l" t="t" r="r" b="b"/>
            <a:pathLst>
              <a:path h="618490">
                <a:moveTo>
                  <a:pt x="0" y="617923"/>
                </a:moveTo>
                <a:lnTo>
                  <a:pt x="0" y="0"/>
                </a:lnTo>
              </a:path>
            </a:pathLst>
          </a:custGeom>
          <a:ln w="33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8562" y="2361098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882748"/>
                </a:moveTo>
                <a:lnTo>
                  <a:pt x="0" y="0"/>
                </a:lnTo>
              </a:path>
            </a:pathLst>
          </a:custGeom>
          <a:ln w="33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95317" y="231696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684129"/>
                </a:moveTo>
                <a:lnTo>
                  <a:pt x="0" y="0"/>
                </a:lnTo>
              </a:path>
            </a:pathLst>
          </a:custGeom>
          <a:ln w="44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0702" y="4921067"/>
            <a:ext cx="0" cy="1390650"/>
          </a:xfrm>
          <a:custGeom>
            <a:avLst/>
            <a:gdLst/>
            <a:ahLst/>
            <a:cxnLst/>
            <a:rect l="l" t="t" r="r" b="b"/>
            <a:pathLst>
              <a:path h="1390650">
                <a:moveTo>
                  <a:pt x="0" y="1390328"/>
                </a:moveTo>
                <a:lnTo>
                  <a:pt x="0" y="0"/>
                </a:lnTo>
              </a:path>
            </a:pathLst>
          </a:custGeom>
          <a:ln w="77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9700" y="4943136"/>
            <a:ext cx="0" cy="1456690"/>
          </a:xfrm>
          <a:custGeom>
            <a:avLst/>
            <a:gdLst/>
            <a:ahLst/>
            <a:cxnLst/>
            <a:rect l="l" t="t" r="r" b="b"/>
            <a:pathLst>
              <a:path h="1456689">
                <a:moveTo>
                  <a:pt x="0" y="1456534"/>
                </a:moveTo>
                <a:lnTo>
                  <a:pt x="0" y="0"/>
                </a:lnTo>
              </a:path>
            </a:pathLst>
          </a:custGeom>
          <a:ln w="666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1137" y="154227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4">
                <a:moveTo>
                  <a:pt x="0" y="0"/>
                </a:moveTo>
                <a:lnTo>
                  <a:pt x="1887625" y="0"/>
                </a:lnTo>
              </a:path>
            </a:pathLst>
          </a:custGeom>
          <a:ln w="22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1137" y="705945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4">
                <a:moveTo>
                  <a:pt x="0" y="0"/>
                </a:moveTo>
                <a:lnTo>
                  <a:pt x="1887625" y="0"/>
                </a:lnTo>
              </a:path>
            </a:pathLst>
          </a:custGeom>
          <a:ln w="22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4080" y="2195582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184" y="0"/>
                </a:lnTo>
              </a:path>
            </a:pathLst>
          </a:custGeom>
          <a:ln w="33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3679" y="2283858"/>
            <a:ext cx="2620645" cy="0"/>
          </a:xfrm>
          <a:custGeom>
            <a:avLst/>
            <a:gdLst/>
            <a:ahLst/>
            <a:cxnLst/>
            <a:rect l="l" t="t" r="r" b="b"/>
            <a:pathLst>
              <a:path w="2620645">
                <a:moveTo>
                  <a:pt x="0" y="0"/>
                </a:moveTo>
                <a:lnTo>
                  <a:pt x="2620468" y="0"/>
                </a:lnTo>
              </a:path>
            </a:pathLst>
          </a:custGeom>
          <a:ln w="22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0836" y="3210743"/>
            <a:ext cx="1421765" cy="44450"/>
          </a:xfrm>
          <a:custGeom>
            <a:avLst/>
            <a:gdLst/>
            <a:ahLst/>
            <a:cxnLst/>
            <a:rect l="l" t="t" r="r" b="b"/>
            <a:pathLst>
              <a:path w="1421764" h="44450">
                <a:moveTo>
                  <a:pt x="0" y="0"/>
                </a:moveTo>
                <a:lnTo>
                  <a:pt x="399732" y="0"/>
                </a:lnTo>
              </a:path>
              <a:path w="1421764" h="44450">
                <a:moveTo>
                  <a:pt x="444147" y="44136"/>
                </a:moveTo>
                <a:lnTo>
                  <a:pt x="1421270" y="44136"/>
                </a:lnTo>
              </a:path>
            </a:pathLst>
          </a:custGeom>
          <a:ln w="33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4381" y="3365224"/>
            <a:ext cx="3797935" cy="88900"/>
          </a:xfrm>
          <a:custGeom>
            <a:avLst/>
            <a:gdLst/>
            <a:ahLst/>
            <a:cxnLst/>
            <a:rect l="l" t="t" r="r" b="b"/>
            <a:pathLst>
              <a:path w="3797934" h="88900">
                <a:moveTo>
                  <a:pt x="0" y="0"/>
                </a:moveTo>
                <a:lnTo>
                  <a:pt x="3797617" y="0"/>
                </a:lnTo>
                <a:lnTo>
                  <a:pt x="3797617" y="88274"/>
                </a:lnTo>
                <a:lnTo>
                  <a:pt x="0" y="88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3143" y="3321087"/>
            <a:ext cx="843915" cy="0"/>
          </a:xfrm>
          <a:custGeom>
            <a:avLst/>
            <a:gdLst/>
            <a:ahLst/>
            <a:cxnLst/>
            <a:rect l="l" t="t" r="r" b="b"/>
            <a:pathLst>
              <a:path w="843914">
                <a:moveTo>
                  <a:pt x="0" y="0"/>
                </a:moveTo>
                <a:lnTo>
                  <a:pt x="843879" y="0"/>
                </a:lnTo>
              </a:path>
            </a:pathLst>
          </a:custGeom>
          <a:ln w="33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81472" y="3994182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0635" y="0"/>
                </a:lnTo>
              </a:path>
            </a:pathLst>
          </a:custGeom>
          <a:ln w="88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4381" y="4551416"/>
            <a:ext cx="3797935" cy="33655"/>
          </a:xfrm>
          <a:custGeom>
            <a:avLst/>
            <a:gdLst/>
            <a:ahLst/>
            <a:cxnLst/>
            <a:rect l="l" t="t" r="r" b="b"/>
            <a:pathLst>
              <a:path w="3797934" h="33654">
                <a:moveTo>
                  <a:pt x="0" y="0"/>
                </a:moveTo>
                <a:lnTo>
                  <a:pt x="3797617" y="0"/>
                </a:lnTo>
                <a:lnTo>
                  <a:pt x="3797617" y="33103"/>
                </a:lnTo>
                <a:lnTo>
                  <a:pt x="0" y="331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7726" y="4832792"/>
            <a:ext cx="3375660" cy="0"/>
          </a:xfrm>
          <a:custGeom>
            <a:avLst/>
            <a:gdLst/>
            <a:ahLst/>
            <a:cxnLst/>
            <a:rect l="l" t="t" r="r" b="b"/>
            <a:pathLst>
              <a:path w="3375659">
                <a:moveTo>
                  <a:pt x="0" y="0"/>
                </a:moveTo>
                <a:lnTo>
                  <a:pt x="3375518" y="0"/>
                </a:lnTo>
              </a:path>
            </a:pathLst>
          </a:custGeom>
          <a:ln w="33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0636" y="4843827"/>
            <a:ext cx="4641850" cy="0"/>
          </a:xfrm>
          <a:custGeom>
            <a:avLst/>
            <a:gdLst/>
            <a:ahLst/>
            <a:cxnLst/>
            <a:rect l="l" t="t" r="r" b="b"/>
            <a:pathLst>
              <a:path w="4641850">
                <a:moveTo>
                  <a:pt x="0" y="0"/>
                </a:moveTo>
                <a:lnTo>
                  <a:pt x="4641338" y="0"/>
                </a:lnTo>
              </a:path>
            </a:pathLst>
          </a:custGeom>
          <a:ln w="7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4315" y="5925193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40">
                <a:moveTo>
                  <a:pt x="0" y="0"/>
                </a:moveTo>
                <a:lnTo>
                  <a:pt x="1576722" y="0"/>
                </a:lnTo>
              </a:path>
            </a:pathLst>
          </a:custGeom>
          <a:ln w="33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0636" y="6388636"/>
            <a:ext cx="4641850" cy="0"/>
          </a:xfrm>
          <a:custGeom>
            <a:avLst/>
            <a:gdLst/>
            <a:ahLst/>
            <a:cxnLst/>
            <a:rect l="l" t="t" r="r" b="b"/>
            <a:pathLst>
              <a:path w="4641850">
                <a:moveTo>
                  <a:pt x="0" y="0"/>
                </a:moveTo>
                <a:lnTo>
                  <a:pt x="4641338" y="0"/>
                </a:lnTo>
              </a:path>
            </a:pathLst>
          </a:custGeom>
          <a:ln w="7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22842" y="1913"/>
            <a:ext cx="556260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700" spc="-295" dirty="0">
                <a:solidFill>
                  <a:srgbClr val="836E2D"/>
                </a:solidFill>
              </a:rPr>
              <a:t>'</a:t>
            </a:r>
            <a:r>
              <a:rPr sz="3700" spc="-140" dirty="0">
                <a:solidFill>
                  <a:srgbClr val="836E2D"/>
                </a:solidFill>
              </a:rPr>
              <a:t> </a:t>
            </a:r>
            <a:r>
              <a:rPr sz="4050" b="1" spc="-1635" baseline="-7201" dirty="0">
                <a:solidFill>
                  <a:srgbClr val="835934"/>
                </a:solidFill>
                <a:latin typeface="Arial"/>
                <a:cs typeface="Arial"/>
              </a:rPr>
              <a:t>a</a:t>
            </a:r>
            <a:r>
              <a:rPr sz="3700" spc="-1185" dirty="0">
                <a:solidFill>
                  <a:srgbClr val="908785"/>
                </a:solidFill>
              </a:rPr>
              <a:t>•</a:t>
            </a:r>
            <a:r>
              <a:rPr sz="3700" spc="-1500" dirty="0">
                <a:solidFill>
                  <a:srgbClr val="773D2D"/>
                </a:solidFill>
              </a:rPr>
              <a:t>*</a:t>
            </a:r>
            <a:r>
              <a:rPr sz="3700" spc="-180" dirty="0">
                <a:solidFill>
                  <a:srgbClr val="773D2D"/>
                </a:solidFill>
              </a:rPr>
              <a:t> </a:t>
            </a:r>
            <a:r>
              <a:rPr sz="4050" b="1" spc="104" baseline="-7201" dirty="0">
                <a:solidFill>
                  <a:srgbClr val="835934"/>
                </a:solidFill>
                <a:latin typeface="Arial"/>
                <a:cs typeface="Arial"/>
              </a:rPr>
              <a:t>!</a:t>
            </a:r>
            <a:endParaRPr sz="4050" baseline="-7201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56844" y="414935"/>
            <a:ext cx="422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869" baseline="24305" dirty="0">
                <a:solidFill>
                  <a:srgbClr val="72601C"/>
                </a:solidFill>
                <a:latin typeface="Times New Roman"/>
                <a:cs typeface="Times New Roman"/>
              </a:rPr>
              <a:t>G</a:t>
            </a:r>
            <a:r>
              <a:rPr sz="600" spc="20" dirty="0">
                <a:solidFill>
                  <a:srgbClr val="836E2D"/>
                </a:solidFill>
                <a:latin typeface="Arial"/>
                <a:cs typeface="Arial"/>
              </a:rPr>
              <a:t>Q</a:t>
            </a:r>
            <a:r>
              <a:rPr sz="1200" spc="-855" baseline="24305" dirty="0">
                <a:solidFill>
                  <a:srgbClr val="72601C"/>
                </a:solidFill>
                <a:latin typeface="Times New Roman"/>
                <a:cs typeface="Times New Roman"/>
              </a:rPr>
              <a:t>O</a:t>
            </a:r>
            <a:r>
              <a:rPr sz="600" spc="-75" dirty="0">
                <a:solidFill>
                  <a:srgbClr val="836E2D"/>
                </a:solidFill>
                <a:latin typeface="Arial"/>
                <a:cs typeface="Arial"/>
              </a:rPr>
              <a:t>t</a:t>
            </a:r>
            <a:r>
              <a:rPr sz="1200" spc="-750" baseline="24305" dirty="0">
                <a:solidFill>
                  <a:srgbClr val="463601"/>
                </a:solidFill>
                <a:latin typeface="Times New Roman"/>
                <a:cs typeface="Times New Roman"/>
              </a:rPr>
              <a:t>O</a:t>
            </a:r>
            <a:r>
              <a:rPr sz="600" dirty="0">
                <a:solidFill>
                  <a:srgbClr val="72601C"/>
                </a:solidFill>
                <a:latin typeface="Times New Roman"/>
                <a:cs typeface="Times New Roman"/>
              </a:rPr>
              <a:t>l </a:t>
            </a:r>
            <a:r>
              <a:rPr sz="600" spc="-40" dirty="0">
                <a:solidFill>
                  <a:srgbClr val="72601C"/>
                </a:solidFill>
                <a:latin typeface="Times New Roman"/>
                <a:cs typeface="Times New Roman"/>
              </a:rPr>
              <a:t> </a:t>
            </a:r>
            <a:r>
              <a:rPr sz="600" spc="-229" dirty="0">
                <a:solidFill>
                  <a:srgbClr val="72601C"/>
                </a:solidFill>
                <a:latin typeface="Times New Roman"/>
                <a:cs typeface="Times New Roman"/>
              </a:rPr>
              <a:t>S</a:t>
            </a:r>
            <a:r>
              <a:rPr sz="1200" spc="-232" baseline="24305" dirty="0">
                <a:solidFill>
                  <a:srgbClr val="463601"/>
                </a:solidFill>
                <a:latin typeface="Times New Roman"/>
                <a:cs typeface="Times New Roman"/>
              </a:rPr>
              <a:t>"</a:t>
            </a:r>
            <a:r>
              <a:rPr sz="600" spc="-185" dirty="0">
                <a:solidFill>
                  <a:srgbClr val="72601C"/>
                </a:solidFill>
                <a:latin typeface="Times New Roman"/>
                <a:cs typeface="Times New Roman"/>
              </a:rPr>
              <a:t>J</a:t>
            </a:r>
            <a:r>
              <a:rPr sz="600" spc="-285" dirty="0">
                <a:solidFill>
                  <a:srgbClr val="463601"/>
                </a:solidFill>
                <a:latin typeface="Times New Roman"/>
                <a:cs typeface="Times New Roman"/>
              </a:rPr>
              <a:t>A</a:t>
            </a:r>
            <a:r>
              <a:rPr sz="600" spc="-30" dirty="0">
                <a:solidFill>
                  <a:srgbClr val="72601C"/>
                </a:solidFill>
                <a:latin typeface="Times New Roman"/>
                <a:cs typeface="Times New Roman"/>
              </a:rPr>
              <a:t>l</a:t>
            </a:r>
            <a:r>
              <a:rPr sz="600" spc="-70" dirty="0">
                <a:solidFill>
                  <a:srgbClr val="72601C"/>
                </a:solidFill>
                <a:latin typeface="Times New Roman"/>
                <a:cs typeface="Times New Roman"/>
              </a:rPr>
              <a:t>'</a:t>
            </a:r>
            <a:r>
              <a:rPr sz="1200" spc="-352" baseline="24305" dirty="0">
                <a:solidFill>
                  <a:srgbClr val="72601C"/>
                </a:solidFill>
                <a:latin typeface="Times New Roman"/>
                <a:cs typeface="Times New Roman"/>
              </a:rPr>
              <a:t>"</a:t>
            </a:r>
            <a:r>
              <a:rPr sz="600" spc="-80" dirty="0">
                <a:solidFill>
                  <a:srgbClr val="72601C"/>
                </a:solidFill>
                <a:latin typeface="Times New Roman"/>
                <a:cs typeface="Times New Roman"/>
              </a:rPr>
              <a:t>S</a:t>
            </a:r>
            <a:r>
              <a:rPr sz="1200" baseline="24305" dirty="0">
                <a:solidFill>
                  <a:srgbClr val="72601C"/>
                </a:solidFill>
                <a:latin typeface="Times New Roman"/>
                <a:cs typeface="Times New Roman"/>
              </a:rPr>
              <a:t>'</a:t>
            </a:r>
            <a:r>
              <a:rPr sz="1200" spc="-465" baseline="24305" dirty="0">
                <a:solidFill>
                  <a:srgbClr val="72601C"/>
                </a:solidFill>
                <a:latin typeface="Times New Roman"/>
                <a:cs typeface="Times New Roman"/>
              </a:rPr>
              <a:t>°</a:t>
            </a:r>
            <a:r>
              <a:rPr sz="600" spc="-55" dirty="0">
                <a:solidFill>
                  <a:srgbClr val="463601"/>
                </a:solidFill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9441" y="722871"/>
            <a:ext cx="6534150" cy="501015"/>
          </a:xfrm>
          <a:prstGeom prst="rect">
            <a:avLst/>
          </a:prstGeom>
          <a:solidFill>
            <a:srgbClr val="015290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1447165" algn="l"/>
              </a:tabLst>
            </a:pPr>
            <a:r>
              <a:rPr sz="2750" b="1" spc="5" dirty="0">
                <a:solidFill>
                  <a:srgbClr val="FDFDFD"/>
                </a:solidFill>
                <a:latin typeface="Arial"/>
                <a:cs typeface="Arial"/>
              </a:rPr>
              <a:t>¿Quién	</a:t>
            </a:r>
            <a:r>
              <a:rPr sz="2750" b="1" spc="200" dirty="0">
                <a:solidFill>
                  <a:srgbClr val="FDFDFD"/>
                </a:solidFill>
                <a:latin typeface="Arial"/>
                <a:cs typeface="Arial"/>
              </a:rPr>
              <a:t>uede</a:t>
            </a:r>
            <a:r>
              <a:rPr sz="2750" b="1" spc="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2750" b="1" spc="-35" dirty="0">
                <a:solidFill>
                  <a:srgbClr val="FDFDFD"/>
                </a:solidFill>
                <a:latin typeface="Arial"/>
                <a:cs typeface="Arial"/>
              </a:rPr>
              <a:t>solicitar</a:t>
            </a:r>
            <a:r>
              <a:rPr sz="2750" b="1" spc="7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FDFDFD"/>
                </a:solidFill>
                <a:latin typeface="Arial"/>
                <a:cs typeface="Arial"/>
              </a:rPr>
              <a:t>la</a:t>
            </a:r>
            <a:r>
              <a:rPr sz="2750" b="1" spc="-5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2750" b="1" spc="-25" dirty="0">
                <a:solidFill>
                  <a:srgbClr val="FDFDFD"/>
                </a:solidFill>
                <a:latin typeface="Arial"/>
                <a:cs typeface="Arial"/>
              </a:rPr>
              <a:t>acreditación?</a:t>
            </a:r>
            <a:endParaRPr sz="2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55867" y="223749"/>
            <a:ext cx="2116455" cy="42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550" dirty="0">
                <a:solidFill>
                  <a:srgbClr val="054995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78318" y="566044"/>
            <a:ext cx="2107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2D67A7"/>
                </a:solidFill>
                <a:latin typeface="Times New Roman"/>
                <a:cs typeface="Times New Roman"/>
              </a:rPr>
              <a:t>Enriqueciend</a:t>
            </a:r>
            <a:r>
              <a:rPr sz="1000" spc="25" dirty="0">
                <a:solidFill>
                  <a:srgbClr val="2D67A7"/>
                </a:solidFill>
                <a:latin typeface="Times New Roman"/>
                <a:cs typeface="Times New Roman"/>
              </a:rPr>
              <a:t>o</a:t>
            </a:r>
            <a:r>
              <a:rPr sz="1000" spc="-105" dirty="0">
                <a:solidFill>
                  <a:srgbClr val="2D67A7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2D67A7"/>
                </a:solidFill>
                <a:latin typeface="Times New Roman"/>
                <a:cs typeface="Times New Roman"/>
              </a:rPr>
              <a:t>vidas</a:t>
            </a:r>
            <a:r>
              <a:rPr sz="1000" spc="65" dirty="0">
                <a:solidFill>
                  <a:srgbClr val="2D67A7"/>
                </a:solidFill>
                <a:latin typeface="Times New Roman"/>
                <a:cs typeface="Times New Roman"/>
              </a:rPr>
              <a:t>,</a:t>
            </a:r>
            <a:r>
              <a:rPr sz="1000" spc="50" dirty="0">
                <a:solidFill>
                  <a:srgbClr val="2D67A7"/>
                </a:solidFill>
                <a:latin typeface="Times New Roman"/>
                <a:cs typeface="Times New Roman"/>
              </a:rPr>
              <a:t>abriend</a:t>
            </a:r>
            <a:r>
              <a:rPr sz="1000" spc="60" dirty="0">
                <a:solidFill>
                  <a:srgbClr val="2D67A7"/>
                </a:solidFill>
                <a:latin typeface="Times New Roman"/>
                <a:cs typeface="Times New Roman"/>
              </a:rPr>
              <a:t>o</a:t>
            </a:r>
            <a:r>
              <a:rPr sz="1000" spc="-145" dirty="0">
                <a:solidFill>
                  <a:srgbClr val="2D67A7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2D67A7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1527" y="1161301"/>
            <a:ext cx="9992995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13999"/>
              </a:lnSpc>
              <a:spcBef>
                <a:spcPts val="100"/>
              </a:spcBef>
            </a:pPr>
            <a:r>
              <a:rPr sz="2350" spc="45" dirty="0">
                <a:solidFill>
                  <a:srgbClr val="012160"/>
                </a:solidFill>
                <a:latin typeface="Arial"/>
                <a:cs typeface="Arial"/>
              </a:rPr>
              <a:t>Pueden</a:t>
            </a:r>
            <a:r>
              <a:rPr sz="2350" spc="-15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012160"/>
                </a:solidFill>
                <a:latin typeface="Arial"/>
                <a:cs typeface="Arial"/>
              </a:rPr>
              <a:t>participar</a:t>
            </a:r>
            <a:r>
              <a:rPr sz="2350" spc="20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012160"/>
                </a:solidFill>
                <a:latin typeface="Arial"/>
                <a:cs typeface="Arial"/>
              </a:rPr>
              <a:t>muchos</a:t>
            </a:r>
            <a:r>
              <a:rPr sz="2350" spc="-140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012160"/>
                </a:solidFill>
                <a:latin typeface="Arial"/>
                <a:cs typeface="Arial"/>
              </a:rPr>
              <a:t>tipos</a:t>
            </a:r>
            <a:r>
              <a:rPr sz="2350" spc="-130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75" dirty="0">
                <a:solidFill>
                  <a:srgbClr val="012160"/>
                </a:solidFill>
                <a:latin typeface="Arial"/>
                <a:cs typeface="Arial"/>
              </a:rPr>
              <a:t>diferentes</a:t>
            </a:r>
            <a:r>
              <a:rPr sz="2350" spc="35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110" dirty="0">
                <a:solidFill>
                  <a:srgbClr val="012160"/>
                </a:solidFill>
                <a:latin typeface="Arial"/>
                <a:cs typeface="Arial"/>
              </a:rPr>
              <a:t>de</a:t>
            </a:r>
            <a:r>
              <a:rPr sz="2350" spc="-80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45" dirty="0">
                <a:solidFill>
                  <a:srgbClr val="012160"/>
                </a:solidFill>
                <a:latin typeface="Arial"/>
                <a:cs typeface="Arial"/>
              </a:rPr>
              <a:t>organizaciones,</a:t>
            </a:r>
            <a:r>
              <a:rPr sz="2350" spc="-229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60" dirty="0">
                <a:solidFill>
                  <a:srgbClr val="012160"/>
                </a:solidFill>
                <a:latin typeface="Arial"/>
                <a:cs typeface="Arial"/>
              </a:rPr>
              <a:t>incluidas </a:t>
            </a:r>
            <a:r>
              <a:rPr sz="2350" spc="-635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55" dirty="0">
                <a:solidFill>
                  <a:srgbClr val="012160"/>
                </a:solidFill>
                <a:latin typeface="Arial"/>
                <a:cs typeface="Arial"/>
              </a:rPr>
              <a:t>las</a:t>
            </a:r>
            <a:r>
              <a:rPr sz="2350" spc="-175" dirty="0">
                <a:solidFill>
                  <a:srgbClr val="012160"/>
                </a:solidFill>
                <a:latin typeface="Arial"/>
                <a:cs typeface="Arial"/>
              </a:rPr>
              <a:t> </a:t>
            </a:r>
            <a:r>
              <a:rPr sz="2350" spc="55" dirty="0">
                <a:solidFill>
                  <a:srgbClr val="012160"/>
                </a:solidFill>
                <a:latin typeface="Arial"/>
                <a:cs typeface="Arial"/>
              </a:rPr>
              <a:t>siguientes:</a:t>
            </a:r>
            <a:endParaRPr sz="2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29764" y="2372305"/>
            <a:ext cx="2829560" cy="73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>
              <a:lnSpc>
                <a:spcPct val="99600"/>
              </a:lnSpc>
              <a:spcBef>
                <a:spcPts val="105"/>
              </a:spcBef>
            </a:pPr>
            <a:r>
              <a:rPr sz="1200" b="1" spc="50" dirty="0">
                <a:solidFill>
                  <a:srgbClr val="463601"/>
                </a:solidFill>
                <a:latin typeface="Arial"/>
                <a:cs typeface="Arial"/>
              </a:rPr>
              <a:t>O</a:t>
            </a:r>
            <a:r>
              <a:rPr sz="1200" b="1" spc="-12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170" dirty="0">
                <a:solidFill>
                  <a:srgbClr val="463601"/>
                </a:solidFill>
                <a:latin typeface="Arial"/>
                <a:cs typeface="Arial"/>
              </a:rPr>
              <a:t>r</a:t>
            </a:r>
            <a:r>
              <a:rPr sz="1200" b="1" spc="140" dirty="0">
                <a:solidFill>
                  <a:srgbClr val="463601"/>
                </a:solidFill>
                <a:latin typeface="Arial"/>
                <a:cs typeface="Arial"/>
              </a:rPr>
              <a:t>g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a</a:t>
            </a:r>
            <a:r>
              <a:rPr sz="1200" b="1" spc="-12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463601"/>
                </a:solidFill>
                <a:latin typeface="Arial"/>
                <a:cs typeface="Arial"/>
              </a:rPr>
              <a:t>n</a:t>
            </a:r>
            <a:r>
              <a:rPr sz="1200" b="1" spc="-15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463601"/>
                </a:solidFill>
                <a:latin typeface="Arial"/>
                <a:cs typeface="Arial"/>
              </a:rPr>
              <a:t>iz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a</a:t>
            </a:r>
            <a:r>
              <a:rPr sz="1200" b="1" spc="2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165" dirty="0">
                <a:solidFill>
                  <a:srgbClr val="463601"/>
                </a:solidFill>
                <a:latin typeface="Arial"/>
                <a:cs typeface="Arial"/>
              </a:rPr>
              <a:t>c</a:t>
            </a:r>
            <a:r>
              <a:rPr sz="1200" b="1" spc="15" dirty="0">
                <a:solidFill>
                  <a:srgbClr val="5B5700"/>
                </a:solidFill>
                <a:latin typeface="Arial"/>
                <a:cs typeface="Arial"/>
              </a:rPr>
              <a:t>i</a:t>
            </a:r>
            <a:r>
              <a:rPr sz="1200" b="1" spc="-215" dirty="0">
                <a:solidFill>
                  <a:srgbClr val="5B570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o</a:t>
            </a:r>
            <a:r>
              <a:rPr sz="1200" b="1" spc="40" dirty="0">
                <a:solidFill>
                  <a:srgbClr val="463601"/>
                </a:solidFill>
                <a:latin typeface="Arial"/>
                <a:cs typeface="Arial"/>
              </a:rPr>
              <a:t>n</a:t>
            </a:r>
            <a:r>
              <a:rPr sz="1200" b="1" spc="-4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e</a:t>
            </a:r>
            <a:r>
              <a:rPr sz="1200" b="1" spc="-15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s</a:t>
            </a:r>
            <a:r>
              <a:rPr sz="1200" b="1" spc="15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463601"/>
                </a:solidFill>
                <a:latin typeface="Arial"/>
                <a:cs typeface="Arial"/>
              </a:rPr>
              <a:t>que</a:t>
            </a:r>
            <a:r>
              <a:rPr sz="1200" b="1" dirty="0">
                <a:solidFill>
                  <a:srgbClr val="463601"/>
                </a:solidFill>
                <a:latin typeface="Arial"/>
                <a:cs typeface="Arial"/>
              </a:rPr>
              <a:t>  </a:t>
            </a:r>
            <a:r>
              <a:rPr sz="1200" b="1" spc="-14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215" dirty="0">
                <a:solidFill>
                  <a:srgbClr val="5B4400"/>
                </a:solidFill>
                <a:latin typeface="Arial"/>
                <a:cs typeface="Arial"/>
              </a:rPr>
              <a:t>Imparten  </a:t>
            </a:r>
            <a:r>
              <a:rPr sz="1200" b="1" spc="170" dirty="0">
                <a:solidFill>
                  <a:srgbClr val="463601"/>
                </a:solidFill>
                <a:latin typeface="Arial"/>
                <a:cs typeface="Arial"/>
              </a:rPr>
              <a:t>educació</a:t>
            </a:r>
            <a:r>
              <a:rPr sz="1200" b="1" spc="195" dirty="0">
                <a:solidFill>
                  <a:srgbClr val="463601"/>
                </a:solidFill>
                <a:latin typeface="Arial"/>
                <a:cs typeface="Arial"/>
              </a:rPr>
              <a:t>n</a:t>
            </a:r>
            <a:r>
              <a:rPr sz="1200" b="1" spc="8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215" dirty="0">
                <a:solidFill>
                  <a:srgbClr val="463601"/>
                </a:solidFill>
                <a:latin typeface="Arial"/>
                <a:cs typeface="Arial"/>
              </a:rPr>
              <a:t>e</a:t>
            </a:r>
            <a:r>
              <a:rPr sz="1200" b="1" spc="175" dirty="0">
                <a:solidFill>
                  <a:srgbClr val="463601"/>
                </a:solidFill>
                <a:latin typeface="Arial"/>
                <a:cs typeface="Arial"/>
              </a:rPr>
              <a:t>sc</a:t>
            </a:r>
            <a:r>
              <a:rPr sz="1200" b="1" spc="45" dirty="0">
                <a:solidFill>
                  <a:srgbClr val="463601"/>
                </a:solidFill>
                <a:latin typeface="Arial"/>
                <a:cs typeface="Arial"/>
              </a:rPr>
              <a:t>o</a:t>
            </a:r>
            <a:r>
              <a:rPr sz="1200" b="1" spc="85" dirty="0">
                <a:solidFill>
                  <a:srgbClr val="463601"/>
                </a:solidFill>
                <a:latin typeface="Arial"/>
                <a:cs typeface="Arial"/>
              </a:rPr>
              <a:t>l</a:t>
            </a:r>
            <a:r>
              <a:rPr sz="1200" b="1" spc="180" dirty="0">
                <a:solidFill>
                  <a:srgbClr val="463601"/>
                </a:solidFill>
                <a:latin typeface="Arial"/>
                <a:cs typeface="Arial"/>
              </a:rPr>
              <a:t>a</a:t>
            </a:r>
            <a:r>
              <a:rPr sz="1200" b="1" spc="-200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63601"/>
                </a:solidFill>
                <a:latin typeface="Arial"/>
                <a:cs typeface="Arial"/>
              </a:rPr>
              <a:t>r</a:t>
            </a:r>
            <a:r>
              <a:rPr sz="1200" b="1" spc="90" dirty="0">
                <a:solidFill>
                  <a:srgbClr val="8C6B00"/>
                </a:solidFill>
                <a:latin typeface="Arial"/>
                <a:cs typeface="Arial"/>
              </a:rPr>
              <a:t>,</a:t>
            </a:r>
            <a:r>
              <a:rPr sz="1200" b="1" dirty="0">
                <a:solidFill>
                  <a:srgbClr val="8C6B00"/>
                </a:solidFill>
                <a:latin typeface="Arial"/>
                <a:cs typeface="Arial"/>
              </a:rPr>
              <a:t> </a:t>
            </a:r>
            <a:r>
              <a:rPr sz="1200" b="1" spc="-165" dirty="0">
                <a:solidFill>
                  <a:srgbClr val="8C6B00"/>
                </a:solidFill>
                <a:latin typeface="Arial"/>
                <a:cs typeface="Arial"/>
              </a:rPr>
              <a:t> </a:t>
            </a:r>
            <a:r>
              <a:rPr sz="1200" b="1" spc="175" dirty="0">
                <a:solidFill>
                  <a:srgbClr val="463601"/>
                </a:solidFill>
                <a:latin typeface="Arial"/>
                <a:cs typeface="Arial"/>
              </a:rPr>
              <a:t>f</a:t>
            </a:r>
            <a:r>
              <a:rPr sz="1200" b="1" spc="155" dirty="0">
                <a:solidFill>
                  <a:srgbClr val="463601"/>
                </a:solidFill>
                <a:latin typeface="Arial"/>
                <a:cs typeface="Arial"/>
              </a:rPr>
              <a:t>or</a:t>
            </a:r>
            <a:r>
              <a:rPr sz="1200" b="1" spc="380" dirty="0">
                <a:solidFill>
                  <a:srgbClr val="463601"/>
                </a:solidFill>
                <a:latin typeface="Arial"/>
                <a:cs typeface="Arial"/>
              </a:rPr>
              <a:t>m</a:t>
            </a:r>
            <a:r>
              <a:rPr sz="1200" b="1" spc="285" dirty="0">
                <a:solidFill>
                  <a:srgbClr val="463601"/>
                </a:solidFill>
                <a:latin typeface="Arial"/>
                <a:cs typeface="Arial"/>
              </a:rPr>
              <a:t>a</a:t>
            </a:r>
            <a:r>
              <a:rPr sz="1200" b="1" spc="175" dirty="0">
                <a:solidFill>
                  <a:srgbClr val="463601"/>
                </a:solidFill>
                <a:latin typeface="Arial"/>
                <a:cs typeface="Arial"/>
              </a:rPr>
              <a:t>c</a:t>
            </a:r>
            <a:r>
              <a:rPr sz="1200" b="1" spc="45" dirty="0">
                <a:solidFill>
                  <a:srgbClr val="463601"/>
                </a:solidFill>
                <a:latin typeface="Arial"/>
                <a:cs typeface="Arial"/>
              </a:rPr>
              <a:t>i</a:t>
            </a:r>
            <a:r>
              <a:rPr sz="1200" b="1" spc="100" dirty="0">
                <a:solidFill>
                  <a:srgbClr val="463601"/>
                </a:solidFill>
                <a:latin typeface="Arial"/>
                <a:cs typeface="Arial"/>
              </a:rPr>
              <a:t>ó</a:t>
            </a:r>
            <a:r>
              <a:rPr sz="1200" b="1" spc="125" dirty="0">
                <a:solidFill>
                  <a:srgbClr val="341A00"/>
                </a:solidFill>
                <a:latin typeface="Arial"/>
                <a:cs typeface="Arial"/>
              </a:rPr>
              <a:t>n  </a:t>
            </a:r>
            <a:r>
              <a:rPr sz="1200" b="1" spc="185" dirty="0">
                <a:solidFill>
                  <a:srgbClr val="463601"/>
                </a:solidFill>
                <a:latin typeface="Arial"/>
                <a:cs typeface="Arial"/>
              </a:rPr>
              <a:t>profesional</a:t>
            </a:r>
            <a:r>
              <a:rPr sz="1200" b="1" spc="-2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150" b="1" spc="210" dirty="0">
                <a:solidFill>
                  <a:srgbClr val="463601"/>
                </a:solidFill>
                <a:latin typeface="Arial"/>
                <a:cs typeface="Arial"/>
              </a:rPr>
              <a:t>y</a:t>
            </a:r>
            <a:r>
              <a:rPr sz="1150" b="1" spc="10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170" dirty="0">
                <a:solidFill>
                  <a:srgbClr val="463601"/>
                </a:solidFill>
                <a:latin typeface="Arial"/>
                <a:cs typeface="Arial"/>
              </a:rPr>
              <a:t>educación</a:t>
            </a:r>
            <a:endParaRPr sz="1200">
              <a:latin typeface="Arial"/>
              <a:cs typeface="Arial"/>
            </a:endParaRPr>
          </a:p>
          <a:p>
            <a:pPr marL="16510">
              <a:lnSpc>
                <a:spcPts val="1305"/>
              </a:lnSpc>
            </a:pPr>
            <a:r>
              <a:rPr sz="1200" b="1" spc="185" dirty="0">
                <a:solidFill>
                  <a:srgbClr val="463601"/>
                </a:solidFill>
                <a:latin typeface="Arial"/>
                <a:cs typeface="Arial"/>
              </a:rPr>
              <a:t>de</a:t>
            </a:r>
            <a:r>
              <a:rPr sz="1200" b="1" spc="114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185" dirty="0">
                <a:solidFill>
                  <a:srgbClr val="463601"/>
                </a:solidFill>
                <a:latin typeface="Arial"/>
                <a:cs typeface="Arial"/>
              </a:rPr>
              <a:t>personas</a:t>
            </a:r>
            <a:r>
              <a:rPr sz="1200" b="1" spc="-5" dirty="0">
                <a:solidFill>
                  <a:srgbClr val="463601"/>
                </a:solidFill>
                <a:latin typeface="Arial"/>
                <a:cs typeface="Arial"/>
              </a:rPr>
              <a:t> </a:t>
            </a:r>
            <a:r>
              <a:rPr sz="1200" b="1" spc="215" dirty="0">
                <a:solidFill>
                  <a:srgbClr val="463601"/>
                </a:solidFill>
                <a:latin typeface="Arial"/>
                <a:cs typeface="Arial"/>
              </a:rPr>
              <a:t>adultas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94916" y="4922542"/>
            <a:ext cx="31254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  <a:tab pos="2197100" algn="l"/>
                <a:tab pos="2540635" algn="l"/>
              </a:tabLst>
            </a:pPr>
            <a:r>
              <a:rPr sz="1450" b="1" u="heavy" spc="-2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1!11..p:cs</a:t>
            </a:r>
            <a:r>
              <a:rPr sz="1450" b="1" spc="-20" dirty="0">
                <a:solidFill>
                  <a:srgbClr val="113A36"/>
                </a:solidFill>
                <a:latin typeface="Times New Roman"/>
                <a:cs typeface="Times New Roman"/>
              </a:rPr>
              <a:t>	</a:t>
            </a:r>
            <a:r>
              <a:rPr sz="1450" b="1" u="heavy" spc="33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ytltnlsrc</a:t>
            </a:r>
            <a:r>
              <a:rPr sz="1450" b="1" spc="335" dirty="0">
                <a:solidFill>
                  <a:srgbClr val="113A36"/>
                </a:solidFill>
                <a:latin typeface="Times New Roman"/>
                <a:cs typeface="Times New Roman"/>
              </a:rPr>
              <a:t>	</a:t>
            </a:r>
            <a:r>
              <a:rPr sz="1400" b="1" u="heavy" spc="459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1400" b="1" spc="459" dirty="0">
                <a:solidFill>
                  <a:srgbClr val="113A36"/>
                </a:solidFill>
                <a:latin typeface="Times New Roman"/>
                <a:cs typeface="Times New Roman"/>
              </a:rPr>
              <a:t>	</a:t>
            </a:r>
            <a:r>
              <a:rPr sz="1400" u="heavy" spc="22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400" u="heavy" spc="220" dirty="0">
                <a:solidFill>
                  <a:srgbClr val="18544F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•</a:t>
            </a:r>
            <a:r>
              <a:rPr sz="1400" u="heavy" spc="22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•-</a:t>
            </a:r>
            <a:r>
              <a:rPr sz="1400" spc="545" dirty="0">
                <a:solidFill>
                  <a:srgbClr val="113A36"/>
                </a:solidFill>
                <a:latin typeface="Times New Roman"/>
                <a:cs typeface="Times New Roman"/>
              </a:rPr>
              <a:t> </a:t>
            </a:r>
            <a:r>
              <a:rPr sz="1400" u="heavy" spc="29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93988" y="5077024"/>
            <a:ext cx="282956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5175" algn="l"/>
              </a:tabLst>
            </a:pPr>
            <a:r>
              <a:rPr sz="1450" u="heavy" spc="26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.-•	</a:t>
            </a:r>
            <a:r>
              <a:rPr sz="1450" b="1" u="heavy" spc="24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21.foann:-•trrh:&gt;j</a:t>
            </a:r>
            <a:r>
              <a:rPr sz="1450" b="1" u="heavy" spc="5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41996" y="5439682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335" y="0"/>
                </a:lnTo>
              </a:path>
            </a:pathLst>
          </a:custGeom>
          <a:ln w="12720">
            <a:solidFill>
              <a:srgbClr val="113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6224" y="5439682"/>
            <a:ext cx="677545" cy="0"/>
          </a:xfrm>
          <a:custGeom>
            <a:avLst/>
            <a:gdLst/>
            <a:ahLst/>
            <a:cxnLst/>
            <a:rect l="l" t="t" r="r" b="b"/>
            <a:pathLst>
              <a:path w="677545">
                <a:moveTo>
                  <a:pt x="0" y="0"/>
                </a:moveTo>
                <a:lnTo>
                  <a:pt x="677324" y="0"/>
                </a:lnTo>
              </a:path>
            </a:pathLst>
          </a:custGeom>
          <a:ln w="12720">
            <a:solidFill>
              <a:srgbClr val="113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99818" y="5242538"/>
            <a:ext cx="282702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5980" algn="l"/>
              </a:tabLst>
            </a:pPr>
            <a:r>
              <a:rPr sz="1400" b="1" spc="75" dirty="0">
                <a:solidFill>
                  <a:srgbClr val="113A36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113A36"/>
                </a:solidFill>
                <a:latin typeface="Arial"/>
                <a:cs typeface="Arial"/>
              </a:rPr>
              <a:t> </a:t>
            </a:r>
            <a:r>
              <a:rPr sz="1300" b="1" spc="250" dirty="0">
                <a:solidFill>
                  <a:srgbClr val="113A36"/>
                </a:solidFill>
                <a:latin typeface="Times New Roman"/>
                <a:cs typeface="Times New Roman"/>
              </a:rPr>
              <a:t>a1r-</a:t>
            </a:r>
            <a:r>
              <a:rPr sz="1300" b="1" spc="-95" dirty="0">
                <a:solidFill>
                  <a:srgbClr val="113A36"/>
                </a:solidFill>
                <a:latin typeface="Times New Roman"/>
                <a:cs typeface="Times New Roman"/>
              </a:rPr>
              <a:t> </a:t>
            </a:r>
            <a:r>
              <a:rPr sz="1350" b="1" spc="525" dirty="0">
                <a:solidFill>
                  <a:srgbClr val="113A36"/>
                </a:solidFill>
                <a:latin typeface="Arial"/>
                <a:cs typeface="Arial"/>
              </a:rPr>
              <a:t>m</a:t>
            </a:r>
            <a:r>
              <a:rPr sz="1350" b="1" dirty="0">
                <a:solidFill>
                  <a:srgbClr val="113A36"/>
                </a:solidFill>
                <a:latin typeface="Arial"/>
                <a:cs typeface="Arial"/>
              </a:rPr>
              <a:t> </a:t>
            </a:r>
            <a:r>
              <a:rPr sz="1350" b="1" spc="-135" dirty="0">
                <a:solidFill>
                  <a:srgbClr val="113A36"/>
                </a:solidFill>
                <a:latin typeface="Arial"/>
                <a:cs typeface="Arial"/>
              </a:rPr>
              <a:t> </a:t>
            </a:r>
            <a:r>
              <a:rPr sz="1350" b="1" spc="355" dirty="0">
                <a:solidFill>
                  <a:srgbClr val="113A36"/>
                </a:solidFill>
                <a:latin typeface="Arial"/>
                <a:cs typeface="Arial"/>
              </a:rPr>
              <a:t>n</a:t>
            </a:r>
            <a:r>
              <a:rPr sz="1350" b="1" spc="390" dirty="0">
                <a:solidFill>
                  <a:srgbClr val="113A36"/>
                </a:solidFill>
                <a:latin typeface="Arial"/>
                <a:cs typeface="Arial"/>
              </a:rPr>
              <a:t>o</a:t>
            </a:r>
            <a:r>
              <a:rPr sz="1350" b="1" spc="330" dirty="0">
                <a:solidFill>
                  <a:srgbClr val="113A36"/>
                </a:solidFill>
                <a:latin typeface="Arial"/>
                <a:cs typeface="Arial"/>
              </a:rPr>
              <a:t>a</a:t>
            </a:r>
            <a:r>
              <a:rPr sz="1350" b="1" spc="-95" dirty="0">
                <a:solidFill>
                  <a:srgbClr val="113A36"/>
                </a:solidFill>
                <a:latin typeface="Arial"/>
                <a:cs typeface="Arial"/>
              </a:rPr>
              <a:t> </a:t>
            </a:r>
            <a:r>
              <a:rPr sz="1350" b="1" spc="520" dirty="0">
                <a:solidFill>
                  <a:srgbClr val="113A36"/>
                </a:solidFill>
                <a:latin typeface="Arial"/>
                <a:cs typeface="Arial"/>
              </a:rPr>
              <a:t>m</a:t>
            </a:r>
            <a:r>
              <a:rPr sz="1350" b="1" spc="360" dirty="0">
                <a:solidFill>
                  <a:srgbClr val="113A36"/>
                </a:solidFill>
                <a:latin typeface="Arial"/>
                <a:cs typeface="Arial"/>
              </a:rPr>
              <a:t>n</a:t>
            </a:r>
            <a:r>
              <a:rPr sz="1350" b="1" dirty="0">
                <a:solidFill>
                  <a:srgbClr val="113A36"/>
                </a:solidFill>
                <a:latin typeface="Arial"/>
                <a:cs typeface="Arial"/>
              </a:rPr>
              <a:t>	</a:t>
            </a:r>
            <a:r>
              <a:rPr sz="1450" b="1" spc="280" dirty="0">
                <a:solidFill>
                  <a:srgbClr val="113A36"/>
                </a:solidFill>
                <a:latin typeface="Times New Roman"/>
                <a:cs typeface="Times New Roman"/>
              </a:rPr>
              <a:t>tu•rnt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98706" y="56383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13" y="0"/>
                </a:lnTo>
              </a:path>
            </a:pathLst>
          </a:custGeom>
          <a:ln w="12720">
            <a:solidFill>
              <a:srgbClr val="113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05603" y="5167673"/>
            <a:ext cx="8661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2735" algn="l"/>
              </a:tabLst>
            </a:pPr>
            <a:r>
              <a:rPr sz="1400" b="1" spc="45" dirty="0">
                <a:solidFill>
                  <a:srgbClr val="113A36"/>
                </a:solidFill>
                <a:latin typeface="Times New Roman"/>
                <a:cs typeface="Times New Roman"/>
              </a:rPr>
              <a:t>Y	</a:t>
            </a:r>
            <a:r>
              <a:rPr sz="1400" spc="20" dirty="0">
                <a:solidFill>
                  <a:srgbClr val="113A36"/>
                </a:solidFill>
                <a:latin typeface="Times New Roman"/>
                <a:cs typeface="Times New Roman"/>
              </a:rPr>
              <a:t>•</a:t>
            </a:r>
            <a:r>
              <a:rPr sz="1400" spc="110" dirty="0">
                <a:solidFill>
                  <a:srgbClr val="113A36"/>
                </a:solidFill>
                <a:latin typeface="Times New Roman"/>
                <a:cs typeface="Times New Roman"/>
              </a:rPr>
              <a:t> </a:t>
            </a:r>
            <a:r>
              <a:rPr sz="3600" b="1" u="heavy" spc="60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e•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43041" y="5428436"/>
            <a:ext cx="152463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u="heavy" spc="16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dal-lu.1</a:t>
            </a:r>
            <a:r>
              <a:rPr sz="1550" b="1" u="heavy" spc="204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550" b="1" spc="-70" dirty="0">
                <a:solidFill>
                  <a:srgbClr val="113A36"/>
                </a:solidFill>
                <a:latin typeface="Times New Roman"/>
                <a:cs typeface="Times New Roman"/>
              </a:rPr>
              <a:t> </a:t>
            </a:r>
            <a:r>
              <a:rPr sz="1400" b="1" u="heavy" spc="22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cdics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3826" y="5595637"/>
            <a:ext cx="107886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</a:tabLst>
            </a:pPr>
            <a:r>
              <a:rPr sz="1450" b="1" u="heavy" spc="40" dirty="0">
                <a:solidFill>
                  <a:srgbClr val="113A36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pau</a:t>
            </a:r>
            <a:r>
              <a:rPr sz="1450" b="1" u="heavy" spc="50" dirty="0">
                <a:solidFill>
                  <a:srgbClr val="113A36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450" b="1" u="heavy" dirty="0">
                <a:solidFill>
                  <a:srgbClr val="113A36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b="1" u="heavy" spc="-20" dirty="0">
                <a:solidFill>
                  <a:srgbClr val="113A36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0" b="1" u="heavy" spc="75" dirty="0">
                <a:solidFill>
                  <a:srgbClr val="113A36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450" b="1" u="heavy" spc="20" dirty="0">
                <a:solidFill>
                  <a:srgbClr val="18544F"/>
                </a:solidFill>
                <a:uFill>
                  <a:solidFill>
                    <a:srgbClr val="18544F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1450" b="1" dirty="0">
                <a:solidFill>
                  <a:srgbClr val="18544F"/>
                </a:solidFill>
                <a:latin typeface="Times New Roman"/>
                <a:cs typeface="Times New Roman"/>
              </a:rPr>
              <a:t>	</a:t>
            </a:r>
            <a:r>
              <a:rPr sz="1400" b="1" u="heavy" spc="25" dirty="0">
                <a:solidFill>
                  <a:srgbClr val="113A36"/>
                </a:solidFill>
                <a:uFill>
                  <a:solidFill>
                    <a:srgbClr val="113A36"/>
                  </a:solidFill>
                </a:uFill>
                <a:latin typeface="Times New Roman"/>
                <a:cs typeface="Times New Roman"/>
              </a:rPr>
              <a:t>ni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07238" y="353073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51" y="0"/>
                </a:lnTo>
              </a:path>
            </a:pathLst>
          </a:custGeom>
          <a:ln w="12720">
            <a:solidFill>
              <a:srgbClr val="133F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594539" y="3289075"/>
            <a:ext cx="173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133F56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170532" y="353073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517" y="0"/>
                </a:lnTo>
              </a:path>
            </a:pathLst>
          </a:custGeom>
          <a:ln w="12720">
            <a:solidFill>
              <a:srgbClr val="1A4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30311" y="3530739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54" y="0"/>
                </a:lnTo>
              </a:path>
            </a:pathLst>
          </a:custGeom>
          <a:ln w="12720">
            <a:solidFill>
              <a:srgbClr val="133F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14927" y="353073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21" y="0"/>
                </a:lnTo>
              </a:path>
            </a:pathLst>
          </a:custGeom>
          <a:ln w="12720">
            <a:solidFill>
              <a:srgbClr val="133F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92453" y="353073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21" y="0"/>
                </a:lnTo>
              </a:path>
            </a:pathLst>
          </a:custGeom>
          <a:ln w="12720">
            <a:solidFill>
              <a:srgbClr val="1A4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57831" y="3269995"/>
            <a:ext cx="182054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 indent="-560070">
              <a:lnSpc>
                <a:spcPct val="100000"/>
              </a:lnSpc>
              <a:spcBef>
                <a:spcPts val="100"/>
              </a:spcBef>
              <a:buClr>
                <a:srgbClr val="1A4F6D"/>
              </a:buClr>
              <a:buSzPct val="92307"/>
              <a:buFont typeface="Arial"/>
              <a:buChar char="•"/>
              <a:tabLst>
                <a:tab pos="572135" algn="l"/>
                <a:tab pos="572770" algn="l"/>
                <a:tab pos="1356995" algn="l"/>
                <a:tab pos="1734185" algn="l"/>
              </a:tabLst>
            </a:pPr>
            <a:r>
              <a:rPr sz="1950" b="1" i="1" spc="60" dirty="0">
                <a:solidFill>
                  <a:srgbClr val="133F56"/>
                </a:solidFill>
                <a:latin typeface="Arial"/>
                <a:cs typeface="Arial"/>
              </a:rPr>
              <a:t>vn</a:t>
            </a:r>
            <a:r>
              <a:rPr sz="1950" b="1" i="1" spc="55" dirty="0">
                <a:solidFill>
                  <a:srgbClr val="133F56"/>
                </a:solidFill>
                <a:latin typeface="Arial"/>
                <a:cs typeface="Arial"/>
              </a:rPr>
              <a:t>z</a:t>
            </a:r>
            <a:r>
              <a:rPr sz="1950" b="1" i="1" dirty="0">
                <a:solidFill>
                  <a:srgbClr val="133F56"/>
                </a:solidFill>
                <a:latin typeface="Arial"/>
                <a:cs typeface="Arial"/>
              </a:rPr>
              <a:t>	</a:t>
            </a:r>
            <a:r>
              <a:rPr sz="1950" spc="30" dirty="0">
                <a:solidFill>
                  <a:srgbClr val="133F56"/>
                </a:solidFill>
                <a:latin typeface="Arial"/>
                <a:cs typeface="Arial"/>
              </a:rPr>
              <a:t>:</a:t>
            </a:r>
            <a:r>
              <a:rPr sz="1950" dirty="0">
                <a:solidFill>
                  <a:srgbClr val="133F56"/>
                </a:solidFill>
                <a:latin typeface="Arial"/>
                <a:cs typeface="Arial"/>
              </a:rPr>
              <a:t>	</a:t>
            </a:r>
            <a:r>
              <a:rPr sz="1950" spc="30" dirty="0">
                <a:solidFill>
                  <a:srgbClr val="1A4F6D"/>
                </a:solidFill>
                <a:latin typeface="Arial"/>
                <a:cs typeface="Arial"/>
              </a:rPr>
              <a:t>:</a:t>
            </a:r>
            <a:endParaRPr sz="1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38275" y="3260416"/>
            <a:ext cx="72898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7060" algn="l"/>
              </a:tabLst>
            </a:pPr>
            <a:r>
              <a:rPr sz="3500" u="heavy" spc="50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ª</a:t>
            </a:r>
            <a:r>
              <a:rPr sz="3500" u="heavy" spc="6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·</a:t>
            </a:r>
            <a:r>
              <a:rPr sz="3500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1450" b="1" u="dbl" spc="45" dirty="0">
                <a:solidFill>
                  <a:srgbClr val="1A4F6D"/>
                </a:solidFill>
                <a:uFill>
                  <a:solidFill>
                    <a:srgbClr val="1A4F6D"/>
                  </a:solidFill>
                </a:u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604705" y="3696254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220" y="0"/>
                </a:lnTo>
              </a:path>
            </a:pathLst>
          </a:custGeom>
          <a:ln w="12720">
            <a:solidFill>
              <a:srgbClr val="133F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725846" y="3145935"/>
            <a:ext cx="1158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6590" algn="l"/>
                <a:tab pos="1145540" algn="l"/>
              </a:tabLst>
            </a:pPr>
            <a:r>
              <a:rPr sz="4400" u="dbl" spc="-17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1•</a:t>
            </a:r>
            <a:r>
              <a:rPr sz="4400" spc="-175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4400" u="sng" spc="-170" dirty="0">
                <a:solidFill>
                  <a:srgbClr val="133F56"/>
                </a:solidFill>
                <a:uFill>
                  <a:solidFill>
                    <a:srgbClr val="123E5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sng" spc="-175" dirty="0">
                <a:solidFill>
                  <a:srgbClr val="133F56"/>
                </a:solidFill>
                <a:uFill>
                  <a:solidFill>
                    <a:srgbClr val="123E55"/>
                  </a:solidFill>
                </a:uFill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92005" y="3511831"/>
            <a:ext cx="858519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5185" algn="l"/>
              </a:tabLst>
            </a:pPr>
            <a:r>
              <a:rPr sz="1350" b="1" u="heavy" spc="12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'Jll&amp;rfl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695415" y="3505471"/>
            <a:ext cx="728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030" algn="l"/>
              </a:tabLst>
            </a:pPr>
            <a:r>
              <a:rPr sz="1350" b="1" u="dbl" spc="210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.WU</a:t>
            </a:r>
            <a:r>
              <a:rPr sz="1350" b="1" spc="210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2100" u="dbl" spc="60" baseline="3968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1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1359455" y="382866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21" y="0"/>
                </a:lnTo>
              </a:path>
            </a:pathLst>
          </a:custGeom>
          <a:ln w="12720">
            <a:solidFill>
              <a:srgbClr val="1A4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605540" y="3618803"/>
            <a:ext cx="325374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" algn="l"/>
                <a:tab pos="589915" algn="l"/>
                <a:tab pos="3184525" algn="l"/>
              </a:tabLst>
            </a:pPr>
            <a:r>
              <a:rPr sz="1550" b="1" spc="185" dirty="0">
                <a:solidFill>
                  <a:srgbClr val="133F56"/>
                </a:solidFill>
                <a:latin typeface="Times New Roman"/>
                <a:cs typeface="Times New Roman"/>
              </a:rPr>
              <a:t>_	</a:t>
            </a:r>
            <a:r>
              <a:rPr sz="1550" b="1" spc="90" dirty="0">
                <a:solidFill>
                  <a:srgbClr val="133F56"/>
                </a:solidFill>
                <a:latin typeface="Times New Roman"/>
                <a:cs typeface="Times New Roman"/>
              </a:rPr>
              <a:t>..	</a:t>
            </a:r>
            <a:r>
              <a:rPr sz="1550" b="1" spc="-325" dirty="0">
                <a:solidFill>
                  <a:srgbClr val="133F56"/>
                </a:solidFill>
                <a:latin typeface="Times New Roman"/>
                <a:cs typeface="Times New Roman"/>
              </a:rPr>
              <a:t>_1111,11111</a:t>
            </a:r>
            <a:r>
              <a:rPr sz="1550" b="1" spc="-125" dirty="0">
                <a:solidFill>
                  <a:srgbClr val="133F56"/>
                </a:solidFill>
                <a:latin typeface="Times New Roman"/>
                <a:cs typeface="Times New Roman"/>
              </a:rPr>
              <a:t> </a:t>
            </a:r>
            <a:r>
              <a:rPr sz="1550" spc="300" dirty="0">
                <a:solidFill>
                  <a:srgbClr val="133F56"/>
                </a:solidFill>
                <a:latin typeface="Times New Roman"/>
                <a:cs typeface="Times New Roman"/>
              </a:rPr>
              <a:t>.............</a:t>
            </a:r>
            <a:r>
              <a:rPr sz="1550" spc="-75" dirty="0">
                <a:solidFill>
                  <a:srgbClr val="133F56"/>
                </a:solidFill>
                <a:latin typeface="Times New Roman"/>
                <a:cs typeface="Times New Roman"/>
              </a:rPr>
              <a:t>.</a:t>
            </a:r>
            <a:r>
              <a:rPr sz="1550" spc="-525" dirty="0">
                <a:solidFill>
                  <a:srgbClr val="1A4F6D"/>
                </a:solidFill>
                <a:latin typeface="Times New Roman"/>
                <a:cs typeface="Times New Roman"/>
              </a:rPr>
              <a:t>,</a:t>
            </a:r>
            <a:r>
              <a:rPr sz="1550" spc="-365" dirty="0">
                <a:solidFill>
                  <a:srgbClr val="133F56"/>
                </a:solidFill>
                <a:latin typeface="Times New Roman"/>
                <a:cs typeface="Times New Roman"/>
              </a:rPr>
              <a:t>.</a:t>
            </a:r>
            <a:r>
              <a:rPr sz="1550" spc="300" dirty="0">
                <a:solidFill>
                  <a:srgbClr val="133F56"/>
                </a:solidFill>
                <a:latin typeface="Times New Roman"/>
                <a:cs typeface="Times New Roman"/>
              </a:rPr>
              <a:t>..</a:t>
            </a:r>
            <a:r>
              <a:rPr sz="1550" dirty="0">
                <a:solidFill>
                  <a:srgbClr val="133F56"/>
                </a:solidFill>
                <a:latin typeface="Times New Roman"/>
                <a:cs typeface="Times New Roman"/>
              </a:rPr>
              <a:t> </a:t>
            </a:r>
            <a:r>
              <a:rPr sz="1550" spc="140" dirty="0">
                <a:solidFill>
                  <a:srgbClr val="133F56"/>
                </a:solidFill>
                <a:latin typeface="Times New Roman"/>
                <a:cs typeface="Times New Roman"/>
              </a:rPr>
              <a:t> </a:t>
            </a:r>
            <a:r>
              <a:rPr sz="1550" spc="300" dirty="0">
                <a:solidFill>
                  <a:srgbClr val="1A4F6D"/>
                </a:solidFill>
                <a:latin typeface="Times New Roman"/>
                <a:cs typeface="Times New Roman"/>
              </a:rPr>
              <a:t>,</a:t>
            </a:r>
            <a:r>
              <a:rPr sz="1550" dirty="0">
                <a:solidFill>
                  <a:srgbClr val="1A4F6D"/>
                </a:solidFill>
                <a:latin typeface="Times New Roman"/>
                <a:cs typeface="Times New Roman"/>
              </a:rPr>
              <a:t>	</a:t>
            </a:r>
            <a:r>
              <a:rPr sz="1550" spc="5" dirty="0">
                <a:solidFill>
                  <a:srgbClr val="369ED8"/>
                </a:solidFill>
                <a:latin typeface="Times New Roman"/>
                <a:cs typeface="Times New Roman"/>
              </a:rPr>
              <a:t>/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90577" y="3841177"/>
            <a:ext cx="150558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534" algn="l"/>
                <a:tab pos="641350" algn="l"/>
                <a:tab pos="1022985" algn="l"/>
                <a:tab pos="1492250" algn="l"/>
              </a:tabLst>
            </a:pPr>
            <a:r>
              <a:rPr sz="1450" u="heavy" spc="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...	</a:t>
            </a:r>
            <a:r>
              <a:rPr sz="1450" spc="5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1450" b="1" u="heavy" spc="10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57</a:t>
            </a:r>
            <a:r>
              <a:rPr sz="1450" b="1" spc="10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1450" u="heavy" spc="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...	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99914" y="4022399"/>
            <a:ext cx="26523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3285" algn="l"/>
                <a:tab pos="1771014" algn="l"/>
                <a:tab pos="2160270" algn="l"/>
              </a:tabLst>
            </a:pPr>
            <a:r>
              <a:rPr sz="2250" b="1" u="heavy" spc="337" baseline="3703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LIiac</a:t>
            </a:r>
            <a:r>
              <a:rPr sz="2250" b="1" baseline="3703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2250" b="1" u="heavy" spc="165" baseline="3703" dirty="0">
                <a:solidFill>
                  <a:srgbClr val="1A4F6D"/>
                </a:solidFill>
                <a:uFill>
                  <a:solidFill>
                    <a:srgbClr val="1A4F6D"/>
                  </a:solidFill>
                </a:uFill>
                <a:latin typeface="Times New Roman"/>
                <a:cs typeface="Times New Roman"/>
              </a:rPr>
              <a:t>SS1pr</a:t>
            </a:r>
            <a:r>
              <a:rPr sz="2250" b="1" u="heavy" spc="277" baseline="3703" dirty="0">
                <a:solidFill>
                  <a:srgbClr val="1A4F6D"/>
                </a:solidFill>
                <a:uFill>
                  <a:solidFill>
                    <a:srgbClr val="1A4F6D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2250" b="1" baseline="3703" dirty="0">
                <a:solidFill>
                  <a:srgbClr val="1A4F6D"/>
                </a:solidFill>
                <a:latin typeface="Times New Roman"/>
                <a:cs typeface="Times New Roman"/>
              </a:rPr>
              <a:t>	</a:t>
            </a:r>
            <a:r>
              <a:rPr sz="1450" u="heavy" spc="105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450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2250" b="1" u="heavy" spc="375" baseline="3703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Sola</a:t>
            </a:r>
            <a:endParaRPr sz="2250" baseline="3703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09991" y="4178183"/>
            <a:ext cx="28676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9539">
              <a:lnSpc>
                <a:spcPct val="100000"/>
              </a:lnSpc>
              <a:spcBef>
                <a:spcPts val="100"/>
              </a:spcBef>
              <a:buSzPct val="110000"/>
              <a:buFont typeface="Arial"/>
              <a:buChar char="■"/>
              <a:tabLst>
                <a:tab pos="142240" algn="l"/>
                <a:tab pos="654685" algn="l"/>
                <a:tab pos="2283460" algn="l"/>
              </a:tabLst>
            </a:pPr>
            <a:r>
              <a:rPr sz="1500" b="1" u="heavy" spc="-50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500" b="1" dirty="0">
                <a:solidFill>
                  <a:srgbClr val="133F56"/>
                </a:solidFill>
                <a:latin typeface="Times New Roman"/>
                <a:cs typeface="Times New Roman"/>
              </a:rPr>
              <a:t>	</a:t>
            </a:r>
            <a:r>
              <a:rPr sz="1500" b="1" u="heavy" spc="840" dirty="0">
                <a:solidFill>
                  <a:srgbClr val="1A4F6D"/>
                </a:solidFill>
                <a:uFill>
                  <a:solidFill>
                    <a:srgbClr val="1A4F6D"/>
                  </a:solidFill>
                </a:uFill>
                <a:latin typeface="Times New Roman"/>
                <a:cs typeface="Times New Roman"/>
              </a:rPr>
              <a:t>751•,---</a:t>
            </a:r>
            <a:r>
              <a:rPr sz="1500" b="1" dirty="0">
                <a:solidFill>
                  <a:srgbClr val="1A4F6D"/>
                </a:solidFill>
                <a:latin typeface="Times New Roman"/>
                <a:cs typeface="Times New Roman"/>
              </a:rPr>
              <a:t>	</a:t>
            </a:r>
            <a:r>
              <a:rPr sz="1500" b="1" u="heavy" spc="1320" dirty="0">
                <a:solidFill>
                  <a:srgbClr val="133F56"/>
                </a:solidFill>
                <a:uFill>
                  <a:solidFill>
                    <a:srgbClr val="133F56"/>
                  </a:solidFill>
                </a:uFill>
                <a:latin typeface="Times New Roman"/>
                <a:cs typeface="Times New Roman"/>
              </a:rPr>
              <a:t>SE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27607" y="4899814"/>
            <a:ext cx="3687445" cy="14712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marR="30480" indent="13970" algn="just">
              <a:lnSpc>
                <a:spcPct val="118000"/>
              </a:lnSpc>
              <a:spcBef>
                <a:spcPts val="10"/>
              </a:spcBef>
              <a:tabLst>
                <a:tab pos="2068195" algn="l"/>
              </a:tabLst>
            </a:pPr>
            <a:r>
              <a:rPr sz="2700" i="1" spc="185" dirty="0">
                <a:solidFill>
                  <a:srgbClr val="FD0001"/>
                </a:solidFill>
                <a:latin typeface="Arial"/>
                <a:cs typeface="Arial"/>
              </a:rPr>
              <a:t>N</a:t>
            </a:r>
            <a:r>
              <a:rPr sz="2700" i="1" spc="145" dirty="0">
                <a:solidFill>
                  <a:srgbClr val="FD0001"/>
                </a:solidFill>
                <a:latin typeface="Arial"/>
                <a:cs typeface="Arial"/>
              </a:rPr>
              <a:t>o</a:t>
            </a:r>
            <a:r>
              <a:rPr sz="2700" i="1" spc="-195" dirty="0">
                <a:solidFill>
                  <a:srgbClr val="FD0001"/>
                </a:solidFill>
                <a:latin typeface="Arial"/>
                <a:cs typeface="Arial"/>
              </a:rPr>
              <a:t> </a:t>
            </a:r>
            <a:r>
              <a:rPr sz="2700" i="1" spc="50" dirty="0">
                <a:solidFill>
                  <a:srgbClr val="FD0001"/>
                </a:solidFill>
                <a:latin typeface="Arial"/>
                <a:cs typeface="Arial"/>
              </a:rPr>
              <a:t>es</a:t>
            </a:r>
            <a:r>
              <a:rPr sz="2700" i="1" spc="-75" dirty="0">
                <a:solidFill>
                  <a:srgbClr val="FD0001"/>
                </a:solidFill>
                <a:latin typeface="Arial"/>
                <a:cs typeface="Arial"/>
              </a:rPr>
              <a:t> </a:t>
            </a:r>
            <a:r>
              <a:rPr sz="2700" i="1" spc="95" dirty="0">
                <a:solidFill>
                  <a:srgbClr val="FD0001"/>
                </a:solidFill>
                <a:latin typeface="Arial"/>
                <a:cs typeface="Arial"/>
              </a:rPr>
              <a:t>necesari</a:t>
            </a:r>
            <a:r>
              <a:rPr sz="2700" i="1" spc="114" dirty="0">
                <a:solidFill>
                  <a:srgbClr val="FD0001"/>
                </a:solidFill>
                <a:latin typeface="Arial"/>
                <a:cs typeface="Arial"/>
              </a:rPr>
              <a:t>o</a:t>
            </a:r>
            <a:r>
              <a:rPr sz="2700" i="1" spc="25" dirty="0">
                <a:solidFill>
                  <a:srgbClr val="FD0001"/>
                </a:solidFill>
                <a:latin typeface="Arial"/>
                <a:cs typeface="Arial"/>
              </a:rPr>
              <a:t> </a:t>
            </a:r>
            <a:r>
              <a:rPr sz="2700" i="1" spc="140" dirty="0">
                <a:solidFill>
                  <a:srgbClr val="FD0001"/>
                </a:solidFill>
                <a:latin typeface="Arial"/>
                <a:cs typeface="Arial"/>
              </a:rPr>
              <a:t>tener </a:t>
            </a:r>
            <a:r>
              <a:rPr sz="2700" i="1" spc="90" dirty="0">
                <a:solidFill>
                  <a:srgbClr val="FD0001"/>
                </a:solidFill>
                <a:latin typeface="Arial"/>
                <a:cs typeface="Arial"/>
              </a:rPr>
              <a:t> </a:t>
            </a:r>
            <a:r>
              <a:rPr sz="2700" i="1" spc="-85" dirty="0">
                <a:solidFill>
                  <a:srgbClr val="FD0001"/>
                </a:solidFill>
                <a:latin typeface="Arial"/>
                <a:cs typeface="Arial"/>
              </a:rPr>
              <a:t>exper,enc,a</a:t>
            </a:r>
            <a:r>
              <a:rPr sz="2550" spc="-127" baseline="42483" dirty="0">
                <a:solidFill>
                  <a:srgbClr val="FD0001"/>
                </a:solidFill>
                <a:latin typeface="Times New Roman"/>
                <a:cs typeface="Times New Roman"/>
              </a:rPr>
              <a:t>••	</a:t>
            </a:r>
            <a:r>
              <a:rPr sz="2700" i="1" spc="-95" dirty="0">
                <a:solidFill>
                  <a:srgbClr val="FD0001"/>
                </a:solidFill>
                <a:latin typeface="Arial"/>
                <a:cs typeface="Arial"/>
              </a:rPr>
              <a:t>previa</a:t>
            </a:r>
            <a:r>
              <a:rPr sz="2550" spc="-142" baseline="42483" dirty="0">
                <a:solidFill>
                  <a:srgbClr val="FD0001"/>
                </a:solidFill>
                <a:latin typeface="Times New Roman"/>
                <a:cs typeface="Times New Roman"/>
              </a:rPr>
              <a:t>•</a:t>
            </a:r>
            <a:r>
              <a:rPr sz="2550" spc="359" baseline="42483" dirty="0">
                <a:solidFill>
                  <a:srgbClr val="FD0001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FD0001"/>
                </a:solidFill>
                <a:latin typeface="Arial"/>
                <a:cs typeface="Arial"/>
              </a:rPr>
              <a:t>en </a:t>
            </a:r>
            <a:r>
              <a:rPr sz="2700" i="1" spc="-740" dirty="0">
                <a:solidFill>
                  <a:srgbClr val="FD0001"/>
                </a:solidFill>
                <a:latin typeface="Arial"/>
                <a:cs typeface="Arial"/>
              </a:rPr>
              <a:t> </a:t>
            </a:r>
            <a:r>
              <a:rPr sz="2700" i="1" spc="35" dirty="0">
                <a:solidFill>
                  <a:srgbClr val="FD0001"/>
                </a:solidFill>
                <a:latin typeface="Arial"/>
                <a:cs typeface="Arial"/>
              </a:rPr>
              <a:t>Erasmus+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9621" cy="68070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714" y="183654"/>
            <a:ext cx="1721204" cy="4483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6332" y="265173"/>
            <a:ext cx="717168" cy="3464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03413" y="1650991"/>
            <a:ext cx="1126978" cy="173227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39241" y="122516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611390"/>
                </a:moveTo>
                <a:lnTo>
                  <a:pt x="0" y="0"/>
                </a:lnTo>
              </a:path>
            </a:pathLst>
          </a:custGeom>
          <a:ln w="30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751" y="142896"/>
            <a:ext cx="1905635" cy="591185"/>
          </a:xfrm>
          <a:custGeom>
            <a:avLst/>
            <a:gdLst/>
            <a:ahLst/>
            <a:cxnLst/>
            <a:rect l="l" t="t" r="r" b="b"/>
            <a:pathLst>
              <a:path w="1905635" h="591185">
                <a:moveTo>
                  <a:pt x="1874883" y="591010"/>
                </a:moveTo>
                <a:lnTo>
                  <a:pt x="1874883" y="40759"/>
                </a:lnTo>
              </a:path>
              <a:path w="1905635" h="591185">
                <a:moveTo>
                  <a:pt x="0" y="0"/>
                </a:moveTo>
                <a:lnTo>
                  <a:pt x="1905618" y="0"/>
                </a:lnTo>
              </a:path>
              <a:path w="1905635" h="591185">
                <a:moveTo>
                  <a:pt x="0" y="560441"/>
                </a:moveTo>
                <a:lnTo>
                  <a:pt x="1905618" y="560441"/>
                </a:lnTo>
              </a:path>
            </a:pathLst>
          </a:custGeom>
          <a:ln w="30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10799" y="216808"/>
            <a:ext cx="23768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1075" algn="l"/>
              </a:tabLst>
            </a:pPr>
            <a:r>
              <a:rPr sz="2600" b="1" spc="20" dirty="0">
                <a:solidFill>
                  <a:srgbClr val="035291"/>
                </a:solidFill>
                <a:latin typeface="Times New Roman"/>
                <a:cs typeface="Times New Roman"/>
              </a:rPr>
              <a:t>-	</a:t>
            </a:r>
            <a:r>
              <a:rPr sz="2600" b="1" spc="-490" dirty="0">
                <a:solidFill>
                  <a:srgbClr val="035291"/>
                </a:solidFill>
                <a:latin typeface="Times New Roman"/>
                <a:cs typeface="Times New Roman"/>
              </a:rPr>
              <a:t>E</a:t>
            </a:r>
            <a:r>
              <a:rPr sz="2600" b="1" spc="-90" dirty="0">
                <a:solidFill>
                  <a:srgbClr val="035291"/>
                </a:solidFill>
                <a:latin typeface="Times New Roman"/>
                <a:cs typeface="Times New Roman"/>
              </a:rPr>
              <a:t>r</a:t>
            </a:r>
            <a:r>
              <a:rPr sz="2600" b="1" spc="-204" dirty="0">
                <a:solidFill>
                  <a:srgbClr val="035291"/>
                </a:solidFill>
                <a:latin typeface="Times New Roman"/>
                <a:cs typeface="Times New Roman"/>
              </a:rPr>
              <a:t>a</a:t>
            </a:r>
            <a:r>
              <a:rPr sz="2600" b="1" spc="200" dirty="0">
                <a:solidFill>
                  <a:srgbClr val="1D5D9E"/>
                </a:solidFill>
                <a:latin typeface="Times New Roman"/>
                <a:cs typeface="Times New Roman"/>
              </a:rPr>
              <a:t>s</a:t>
            </a:r>
            <a:r>
              <a:rPr sz="2600" b="1" spc="-114" dirty="0">
                <a:solidFill>
                  <a:srgbClr val="035291"/>
                </a:solidFill>
                <a:latin typeface="Times New Roman"/>
                <a:cs typeface="Times New Roman"/>
              </a:rPr>
              <a:t>m</a:t>
            </a:r>
            <a:r>
              <a:rPr sz="2600" b="1" spc="-204" dirty="0">
                <a:solidFill>
                  <a:srgbClr val="035291"/>
                </a:solidFill>
                <a:latin typeface="Times New Roman"/>
                <a:cs typeface="Times New Roman"/>
              </a:rPr>
              <a:t>u</a:t>
            </a:r>
            <a:r>
              <a:rPr sz="2600" b="1" spc="-75" dirty="0">
                <a:solidFill>
                  <a:srgbClr val="1D5D9E"/>
                </a:solidFill>
                <a:latin typeface="Times New Roman"/>
                <a:cs typeface="Times New Roman"/>
              </a:rPr>
              <a:t>s</a:t>
            </a:r>
            <a:r>
              <a:rPr sz="2600" b="1" spc="-165" dirty="0">
                <a:solidFill>
                  <a:srgbClr val="1D5D9E"/>
                </a:solidFill>
                <a:latin typeface="Times New Roman"/>
                <a:cs typeface="Times New Roman"/>
              </a:rPr>
              <a:t> </a:t>
            </a:r>
            <a:r>
              <a:rPr sz="2600" b="1" spc="40" dirty="0">
                <a:solidFill>
                  <a:srgbClr val="035291"/>
                </a:solidFill>
                <a:latin typeface="Times New Roman"/>
                <a:cs typeface="Times New Roman"/>
              </a:rPr>
              <a:t>+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70905" y="565811"/>
            <a:ext cx="21196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14" dirty="0">
                <a:solidFill>
                  <a:srgbClr val="5979AC"/>
                </a:solidFill>
                <a:latin typeface="Arial"/>
                <a:cs typeface="Arial"/>
              </a:rPr>
              <a:t>E</a:t>
            </a:r>
            <a:r>
              <a:rPr sz="900" b="1" spc="-20" dirty="0">
                <a:solidFill>
                  <a:srgbClr val="1D5D9E"/>
                </a:solidFill>
                <a:latin typeface="Arial"/>
                <a:cs typeface="Arial"/>
              </a:rPr>
              <a:t>nriqu</a:t>
            </a:r>
            <a:r>
              <a:rPr sz="900" b="1" spc="-13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3D67A3"/>
                </a:solidFill>
                <a:latin typeface="Arial"/>
                <a:cs typeface="Arial"/>
              </a:rPr>
              <a:t>e</a:t>
            </a:r>
            <a:r>
              <a:rPr sz="900" b="1" spc="30" dirty="0">
                <a:solidFill>
                  <a:srgbClr val="1D5D9E"/>
                </a:solidFill>
                <a:latin typeface="Arial"/>
                <a:cs typeface="Arial"/>
              </a:rPr>
              <a:t>ci</a:t>
            </a:r>
            <a:r>
              <a:rPr sz="900" b="1" spc="-65" dirty="0">
                <a:solidFill>
                  <a:srgbClr val="1D5D9E"/>
                </a:solidFill>
                <a:latin typeface="Arial"/>
                <a:cs typeface="Arial"/>
              </a:rPr>
              <a:t>e</a:t>
            </a:r>
            <a:r>
              <a:rPr sz="900" b="1" spc="-45" dirty="0">
                <a:solidFill>
                  <a:srgbClr val="5979AC"/>
                </a:solidFill>
                <a:latin typeface="Arial"/>
                <a:cs typeface="Arial"/>
              </a:rPr>
              <a:t>n</a:t>
            </a:r>
            <a:r>
              <a:rPr sz="900" b="1" spc="10" dirty="0">
                <a:solidFill>
                  <a:srgbClr val="1D5D9E"/>
                </a:solidFill>
                <a:latin typeface="Arial"/>
                <a:cs typeface="Arial"/>
              </a:rPr>
              <a:t>d</a:t>
            </a:r>
            <a:r>
              <a:rPr sz="900" b="1" spc="50" dirty="0">
                <a:solidFill>
                  <a:srgbClr val="3D67A3"/>
                </a:solidFill>
                <a:latin typeface="Arial"/>
                <a:cs typeface="Arial"/>
              </a:rPr>
              <a:t>o</a:t>
            </a:r>
            <a:r>
              <a:rPr sz="900" b="1" spc="-100" dirty="0">
                <a:solidFill>
                  <a:srgbClr val="3D67A3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D67A3"/>
                </a:solidFill>
                <a:latin typeface="Arial"/>
                <a:cs typeface="Arial"/>
              </a:rPr>
              <a:t>v</a:t>
            </a:r>
            <a:r>
              <a:rPr sz="900" b="1" spc="15" dirty="0">
                <a:solidFill>
                  <a:srgbClr val="1D5D9E"/>
                </a:solidFill>
                <a:latin typeface="Arial"/>
                <a:cs typeface="Arial"/>
              </a:rPr>
              <a:t>i</a:t>
            </a:r>
            <a:r>
              <a:rPr sz="900" b="1" spc="10" dirty="0">
                <a:solidFill>
                  <a:srgbClr val="1D5D9E"/>
                </a:solidFill>
                <a:latin typeface="Arial"/>
                <a:cs typeface="Arial"/>
              </a:rPr>
              <a:t>d</a:t>
            </a:r>
            <a:r>
              <a:rPr sz="900" b="1" spc="-10" dirty="0">
                <a:solidFill>
                  <a:srgbClr val="5979AC"/>
                </a:solidFill>
                <a:latin typeface="Arial"/>
                <a:cs typeface="Arial"/>
              </a:rPr>
              <a:t>a</a:t>
            </a:r>
            <a:r>
              <a:rPr sz="900" b="1" spc="-135" dirty="0">
                <a:solidFill>
                  <a:srgbClr val="3D67A3"/>
                </a:solidFill>
                <a:latin typeface="Arial"/>
                <a:cs typeface="Arial"/>
              </a:rPr>
              <a:t>s</a:t>
            </a:r>
            <a:r>
              <a:rPr sz="900" b="1" spc="-25" dirty="0">
                <a:solidFill>
                  <a:srgbClr val="5979AC"/>
                </a:solidFill>
                <a:latin typeface="Arial"/>
                <a:cs typeface="Arial"/>
              </a:rPr>
              <a:t>,</a:t>
            </a:r>
            <a:r>
              <a:rPr sz="900" b="1" spc="25" dirty="0">
                <a:solidFill>
                  <a:srgbClr val="5979AC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3D67A3"/>
                </a:solidFill>
                <a:latin typeface="Arial"/>
                <a:cs typeface="Arial"/>
              </a:rPr>
              <a:t>a</a:t>
            </a:r>
            <a:r>
              <a:rPr sz="900" b="1" spc="25" dirty="0">
                <a:solidFill>
                  <a:srgbClr val="1D5D9E"/>
                </a:solidFill>
                <a:latin typeface="Arial"/>
                <a:cs typeface="Arial"/>
              </a:rPr>
              <a:t>bri</a:t>
            </a:r>
            <a:r>
              <a:rPr sz="900" b="1" spc="-65" dirty="0">
                <a:solidFill>
                  <a:srgbClr val="1D5D9E"/>
                </a:solidFill>
                <a:latin typeface="Arial"/>
                <a:cs typeface="Arial"/>
              </a:rPr>
              <a:t>e</a:t>
            </a:r>
            <a:r>
              <a:rPr sz="900" b="1" spc="-45" dirty="0">
                <a:solidFill>
                  <a:srgbClr val="3D67A3"/>
                </a:solidFill>
                <a:latin typeface="Arial"/>
                <a:cs typeface="Arial"/>
              </a:rPr>
              <a:t>n</a:t>
            </a:r>
            <a:r>
              <a:rPr sz="900" b="1" spc="40" dirty="0">
                <a:solidFill>
                  <a:srgbClr val="1D5D9E"/>
                </a:solidFill>
                <a:latin typeface="Arial"/>
                <a:cs typeface="Arial"/>
              </a:rPr>
              <a:t>d</a:t>
            </a:r>
            <a:r>
              <a:rPr sz="900" b="1" spc="45" dirty="0">
                <a:solidFill>
                  <a:srgbClr val="1D5D9E"/>
                </a:solidFill>
                <a:latin typeface="Arial"/>
                <a:cs typeface="Arial"/>
              </a:rPr>
              <a:t>o</a:t>
            </a:r>
            <a:r>
              <a:rPr sz="900" b="1" spc="-9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1D5D9E"/>
                </a:solidFill>
                <a:latin typeface="Arial"/>
                <a:cs typeface="Arial"/>
              </a:rPr>
              <a:t>m</a:t>
            </a:r>
            <a:r>
              <a:rPr sz="900" b="1" spc="-60" dirty="0">
                <a:solidFill>
                  <a:srgbClr val="3D67A3"/>
                </a:solidFill>
                <a:latin typeface="Arial"/>
                <a:cs typeface="Arial"/>
              </a:rPr>
              <a:t>e</a:t>
            </a:r>
            <a:r>
              <a:rPr sz="900" b="1" spc="30" dirty="0">
                <a:solidFill>
                  <a:srgbClr val="1D5D9E"/>
                </a:solidFill>
                <a:latin typeface="Arial"/>
                <a:cs typeface="Arial"/>
              </a:rPr>
              <a:t>nt</a:t>
            </a:r>
            <a:r>
              <a:rPr sz="900" b="1" spc="35" dirty="0">
                <a:solidFill>
                  <a:srgbClr val="3D67A3"/>
                </a:solidFill>
                <a:latin typeface="Arial"/>
                <a:cs typeface="Arial"/>
              </a:rPr>
              <a:t>e</a:t>
            </a:r>
            <a:r>
              <a:rPr sz="900" b="1" spc="-120" dirty="0">
                <a:solidFill>
                  <a:srgbClr val="3D67A3"/>
                </a:solidFill>
                <a:latin typeface="Arial"/>
                <a:cs typeface="Arial"/>
              </a:rPr>
              <a:t>s</a:t>
            </a:r>
            <a:r>
              <a:rPr sz="900" b="1" spc="20" dirty="0">
                <a:solidFill>
                  <a:srgbClr val="5979AC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708" y="1026900"/>
            <a:ext cx="9305290" cy="1024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17000"/>
              </a:lnSpc>
              <a:spcBef>
                <a:spcPts val="95"/>
              </a:spcBef>
            </a:pPr>
            <a:r>
              <a:rPr sz="2800" b="1" spc="-145" dirty="0">
                <a:solidFill>
                  <a:srgbClr val="1D5D9E"/>
                </a:solidFill>
                <a:latin typeface="Arial"/>
                <a:cs typeface="Arial"/>
              </a:rPr>
              <a:t>¿</a:t>
            </a:r>
            <a:r>
              <a:rPr sz="2800" b="1" spc="-145" dirty="0">
                <a:solidFill>
                  <a:srgbClr val="035291"/>
                </a:solidFill>
                <a:latin typeface="Arial"/>
                <a:cs typeface="Arial"/>
              </a:rPr>
              <a:t>Soli</a:t>
            </a:r>
            <a:r>
              <a:rPr sz="2800" b="1" spc="-145" dirty="0">
                <a:solidFill>
                  <a:srgbClr val="1D5D9E"/>
                </a:solidFill>
                <a:latin typeface="Arial"/>
                <a:cs typeface="Arial"/>
              </a:rPr>
              <a:t>c</a:t>
            </a:r>
            <a:r>
              <a:rPr sz="2800" b="1" spc="-145" dirty="0">
                <a:solidFill>
                  <a:srgbClr val="035291"/>
                </a:solidFill>
                <a:latin typeface="Arial"/>
                <a:cs typeface="Arial"/>
              </a:rPr>
              <a:t>it</a:t>
            </a:r>
            <a:r>
              <a:rPr sz="2800" b="1" spc="-484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35291"/>
                </a:solidFill>
                <a:latin typeface="Arial"/>
                <a:cs typeface="Arial"/>
              </a:rPr>
              <a:t>o</a:t>
            </a:r>
            <a:r>
              <a:rPr sz="2800" b="1" spc="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035291"/>
                </a:solidFill>
                <a:latin typeface="Arial"/>
                <a:cs typeface="Arial"/>
              </a:rPr>
              <a:t>la</a:t>
            </a:r>
            <a:r>
              <a:rPr sz="2800" b="1" spc="9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035291"/>
                </a:solidFill>
                <a:latin typeface="Arial"/>
                <a:cs typeface="Arial"/>
              </a:rPr>
              <a:t>Acreditación</a:t>
            </a:r>
            <a:r>
              <a:rPr sz="2800" b="1" spc="28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035291"/>
                </a:solidFill>
                <a:latin typeface="Arial"/>
                <a:cs typeface="Arial"/>
              </a:rPr>
              <a:t>Erasmus</a:t>
            </a:r>
            <a:r>
              <a:rPr sz="2800" b="1" spc="1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035291"/>
                </a:solidFill>
                <a:latin typeface="Arial"/>
                <a:cs typeface="Arial"/>
              </a:rPr>
              <a:t>de</a:t>
            </a:r>
            <a:r>
              <a:rPr sz="2800" b="1" spc="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035291"/>
                </a:solidFill>
                <a:latin typeface="Arial"/>
                <a:cs typeface="Arial"/>
              </a:rPr>
              <a:t>Educación</a:t>
            </a:r>
            <a:r>
              <a:rPr sz="2800" b="1" spc="32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035291"/>
                </a:solidFill>
                <a:latin typeface="Arial"/>
                <a:cs typeface="Arial"/>
              </a:rPr>
              <a:t>escalar/ </a:t>
            </a:r>
            <a:r>
              <a:rPr sz="2800" b="1" spc="-76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035291"/>
                </a:solidFill>
                <a:latin typeface="Arial"/>
                <a:cs typeface="Arial"/>
              </a:rPr>
              <a:t>Educación</a:t>
            </a:r>
            <a:r>
              <a:rPr sz="2800" b="1" spc="21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035291"/>
                </a:solidFill>
                <a:latin typeface="Arial"/>
                <a:cs typeface="Arial"/>
              </a:rPr>
              <a:t>de</a:t>
            </a:r>
            <a:r>
              <a:rPr sz="2800" b="1" spc="3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035291"/>
                </a:solidFill>
                <a:latin typeface="Arial"/>
                <a:cs typeface="Arial"/>
              </a:rPr>
              <a:t>personas</a:t>
            </a:r>
            <a:r>
              <a:rPr sz="2800" b="1" spc="20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35291"/>
                </a:solidFill>
                <a:latin typeface="Arial"/>
                <a:cs typeface="Arial"/>
              </a:rPr>
              <a:t>adultas</a:t>
            </a:r>
            <a:r>
              <a:rPr sz="2800" b="1" spc="70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035291"/>
                </a:solidFill>
                <a:latin typeface="Arial"/>
                <a:cs typeface="Arial"/>
              </a:rPr>
              <a:t>en</a:t>
            </a:r>
            <a:r>
              <a:rPr sz="2800" b="1" spc="-45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035291"/>
                </a:solidFill>
                <a:latin typeface="Arial"/>
                <a:cs typeface="Arial"/>
              </a:rPr>
              <a:t>esta</a:t>
            </a:r>
            <a:r>
              <a:rPr sz="2800" b="1" spc="204" dirty="0">
                <a:solidFill>
                  <a:srgbClr val="035291"/>
                </a:solidFill>
                <a:latin typeface="Arial"/>
                <a:cs typeface="Arial"/>
              </a:rPr>
              <a:t> </a:t>
            </a:r>
            <a:r>
              <a:rPr sz="2800" b="1" spc="-85" dirty="0">
                <a:solidFill>
                  <a:srgbClr val="035291"/>
                </a:solidFill>
                <a:latin typeface="Arial"/>
                <a:cs typeface="Arial"/>
              </a:rPr>
              <a:t>convocatoria?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472" y="2322282"/>
            <a:ext cx="8963025" cy="35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1670" marR="495934" indent="-649605">
              <a:lnSpc>
                <a:spcPct val="120700"/>
              </a:lnSpc>
              <a:spcBef>
                <a:spcPts val="95"/>
              </a:spcBef>
              <a:buAutoNum type="arabicPeriod"/>
              <a:tabLst>
                <a:tab pos="652145" algn="l"/>
                <a:tab pos="652780" algn="l"/>
              </a:tabLst>
            </a:pPr>
            <a:r>
              <a:rPr sz="2050" i="1" spc="50" dirty="0">
                <a:solidFill>
                  <a:srgbClr val="1D5D9E"/>
                </a:solidFill>
                <a:latin typeface="Arial"/>
                <a:cs typeface="Arial"/>
              </a:rPr>
              <a:t>Queremos</a:t>
            </a:r>
            <a:r>
              <a:rPr sz="2050" i="1" spc="18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participar</a:t>
            </a:r>
            <a:r>
              <a:rPr sz="2050" i="1" spc="204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en</a:t>
            </a:r>
            <a:r>
              <a:rPr sz="2050" i="1" spc="7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5" dirty="0">
                <a:solidFill>
                  <a:srgbClr val="1D5D9E"/>
                </a:solidFill>
                <a:latin typeface="Arial"/>
                <a:cs typeface="Arial"/>
              </a:rPr>
              <a:t>Erasmus+</a:t>
            </a:r>
            <a:r>
              <a:rPr sz="2050" i="1" spc="6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de</a:t>
            </a:r>
            <a:r>
              <a:rPr sz="2050" i="1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100" dirty="0">
                <a:solidFill>
                  <a:srgbClr val="1D5D9E"/>
                </a:solidFill>
                <a:latin typeface="Arial"/>
                <a:cs typeface="Arial"/>
              </a:rPr>
              <a:t>manera</a:t>
            </a:r>
            <a:r>
              <a:rPr sz="2050" i="1" spc="4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continuada</a:t>
            </a:r>
            <a:r>
              <a:rPr sz="2050" i="1" spc="3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en</a:t>
            </a:r>
            <a:r>
              <a:rPr sz="2050" i="1" spc="-4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el </a:t>
            </a:r>
            <a:r>
              <a:rPr sz="2050" i="1" spc="-55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0" dirty="0">
                <a:solidFill>
                  <a:srgbClr val="1D5D9E"/>
                </a:solidFill>
                <a:latin typeface="Arial"/>
                <a:cs typeface="Arial"/>
              </a:rPr>
              <a:t>tiempo,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no</a:t>
            </a:r>
            <a:r>
              <a:rPr sz="2050" i="1" spc="1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105" dirty="0">
                <a:solidFill>
                  <a:srgbClr val="1D5D9E"/>
                </a:solidFill>
                <a:latin typeface="Arial"/>
                <a:cs typeface="Arial"/>
              </a:rPr>
              <a:t>puntual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1D5D9E"/>
              </a:buClr>
              <a:buFont typeface="Arial"/>
              <a:buAutoNum type="arabicPeriod"/>
            </a:pPr>
            <a:endParaRPr sz="2000">
              <a:latin typeface="Arial"/>
              <a:cs typeface="Arial"/>
            </a:endParaRPr>
          </a:p>
          <a:p>
            <a:pPr marL="652145" marR="309880" indent="-626745" algn="just">
              <a:lnSpc>
                <a:spcPct val="118500"/>
              </a:lnSpc>
              <a:buAutoNum type="arabicPeriod"/>
              <a:tabLst>
                <a:tab pos="652780" algn="l"/>
              </a:tabLst>
            </a:pPr>
            <a:r>
              <a:rPr sz="2050" i="1" spc="50" dirty="0">
                <a:solidFill>
                  <a:srgbClr val="1D5D9E"/>
                </a:solidFill>
                <a:latin typeface="Arial"/>
                <a:cs typeface="Arial"/>
              </a:rPr>
              <a:t>Queremos 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internacionalizar </a:t>
            </a:r>
            <a:r>
              <a:rPr sz="2050" i="1" spc="70" dirty="0">
                <a:solidFill>
                  <a:srgbClr val="1D5D9E"/>
                </a:solidFill>
                <a:latin typeface="Arial"/>
                <a:cs typeface="Arial"/>
              </a:rPr>
              <a:t>nuestro </a:t>
            </a:r>
            <a:r>
              <a:rPr sz="2050" i="1" spc="90" dirty="0">
                <a:solidFill>
                  <a:srgbClr val="1D5D9E"/>
                </a:solidFill>
                <a:latin typeface="Arial"/>
                <a:cs typeface="Arial"/>
              </a:rPr>
              <a:t>centro </a:t>
            </a:r>
            <a:r>
              <a:rPr sz="2050" i="1" spc="70" dirty="0">
                <a:solidFill>
                  <a:srgbClr val="1D5D9E"/>
                </a:solidFill>
                <a:latin typeface="Arial"/>
                <a:cs typeface="Arial"/>
              </a:rPr>
              <a:t>educativo </a:t>
            </a:r>
            <a:r>
              <a:rPr sz="2050" i="1" spc="25" dirty="0">
                <a:solidFill>
                  <a:srgbClr val="1D5D9E"/>
                </a:solidFill>
                <a:latin typeface="Arial"/>
                <a:cs typeface="Arial"/>
              </a:rPr>
              <a:t>y </a:t>
            </a:r>
            <a:r>
              <a:rPr sz="2050" i="1" spc="60" dirty="0">
                <a:solidFill>
                  <a:srgbClr val="1D5D9E"/>
                </a:solidFill>
                <a:latin typeface="Arial"/>
                <a:cs typeface="Arial"/>
              </a:rPr>
              <a:t>estamos </a:t>
            </a:r>
            <a:r>
              <a:rPr sz="2050" i="1" spc="-55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30" dirty="0">
                <a:solidFill>
                  <a:srgbClr val="1D5D9E"/>
                </a:solidFill>
                <a:latin typeface="Arial"/>
                <a:cs typeface="Arial"/>
              </a:rPr>
              <a:t>dispuestos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a </a:t>
            </a:r>
            <a:r>
              <a:rPr sz="2050" i="1" spc="65" dirty="0">
                <a:solidFill>
                  <a:srgbClr val="1D5D9E"/>
                </a:solidFill>
                <a:latin typeface="Arial"/>
                <a:cs typeface="Arial"/>
              </a:rPr>
              <a:t>analizar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nuestras </a:t>
            </a:r>
            <a:r>
              <a:rPr sz="2050" i="1" spc="10" dirty="0">
                <a:solidFill>
                  <a:srgbClr val="1D5D9E"/>
                </a:solidFill>
                <a:latin typeface="Arial"/>
                <a:cs typeface="Arial"/>
              </a:rPr>
              <a:t>necesidades </a:t>
            </a:r>
            <a:r>
              <a:rPr sz="2050" i="1" spc="25" dirty="0">
                <a:solidFill>
                  <a:srgbClr val="1D5D9E"/>
                </a:solidFill>
                <a:latin typeface="Arial"/>
                <a:cs typeface="Arial"/>
              </a:rPr>
              <a:t>y </a:t>
            </a:r>
            <a:r>
              <a:rPr sz="2050" i="1" spc="50" dirty="0">
                <a:solidFill>
                  <a:srgbClr val="1D5D9E"/>
                </a:solidFill>
                <a:latin typeface="Arial"/>
                <a:cs typeface="Arial"/>
              </a:rPr>
              <a:t>diseñar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propuestas </a:t>
            </a:r>
            <a:r>
              <a:rPr sz="2050" i="1" spc="4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de</a:t>
            </a:r>
            <a:r>
              <a:rPr sz="2050" i="1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110" dirty="0">
                <a:solidFill>
                  <a:srgbClr val="1D5D9E"/>
                </a:solidFill>
                <a:latin typeface="Arial"/>
                <a:cs typeface="Arial"/>
              </a:rPr>
              <a:t>mejora</a:t>
            </a:r>
            <a:r>
              <a:rPr sz="2050" i="1" spc="-5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del</a:t>
            </a:r>
            <a:r>
              <a:rPr sz="2050" i="1" spc="-5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0" dirty="0">
                <a:solidFill>
                  <a:srgbClr val="1D5D9E"/>
                </a:solidFill>
                <a:latin typeface="Arial"/>
                <a:cs typeface="Arial"/>
              </a:rPr>
              <a:t>centro</a:t>
            </a:r>
            <a:r>
              <a:rPr sz="2050" i="1" spc="5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110" dirty="0">
                <a:solidFill>
                  <a:srgbClr val="1D5D9E"/>
                </a:solidFill>
                <a:latin typeface="Arial"/>
                <a:cs typeface="Arial"/>
              </a:rPr>
              <a:t>a</a:t>
            </a:r>
            <a:r>
              <a:rPr sz="2050" i="1" spc="-2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medio</a:t>
            </a:r>
            <a:r>
              <a:rPr sz="2050" i="1" spc="17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-45" dirty="0">
                <a:solidFill>
                  <a:srgbClr val="1D5D9E"/>
                </a:solidFill>
                <a:latin typeface="Arial"/>
                <a:cs typeface="Arial"/>
              </a:rPr>
              <a:t>y</a:t>
            </a:r>
            <a:r>
              <a:rPr sz="2050" i="1" spc="9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100" dirty="0">
                <a:solidFill>
                  <a:srgbClr val="1D5D9E"/>
                </a:solidFill>
                <a:latin typeface="Arial"/>
                <a:cs typeface="Arial"/>
              </a:rPr>
              <a:t>largo</a:t>
            </a:r>
            <a:r>
              <a:rPr sz="2050" i="1" spc="-3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plazo,</a:t>
            </a:r>
            <a:r>
              <a:rPr sz="2050" i="1" spc="5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30" dirty="0">
                <a:solidFill>
                  <a:srgbClr val="1D5D9E"/>
                </a:solidFill>
                <a:latin typeface="Arial"/>
                <a:cs typeface="Arial"/>
              </a:rPr>
              <a:t>alcanzables</a:t>
            </a:r>
            <a:r>
              <a:rPr sz="2050" i="1" spc="13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40" dirty="0">
                <a:solidFill>
                  <a:srgbClr val="1D5D9E"/>
                </a:solidFill>
                <a:latin typeface="Arial"/>
                <a:cs typeface="Arial"/>
              </a:rPr>
              <a:t>a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75" dirty="0">
                <a:solidFill>
                  <a:srgbClr val="1D5D9E"/>
                </a:solidFill>
                <a:latin typeface="Arial"/>
                <a:cs typeface="Arial"/>
              </a:rPr>
              <a:t>través </a:t>
            </a:r>
            <a:r>
              <a:rPr sz="2050" i="1" spc="-55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de</a:t>
            </a:r>
            <a:r>
              <a:rPr sz="2050" i="1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60" dirty="0">
                <a:solidFill>
                  <a:srgbClr val="1D5D9E"/>
                </a:solidFill>
                <a:latin typeface="Arial"/>
                <a:cs typeface="Arial"/>
              </a:rPr>
              <a:t>la</a:t>
            </a:r>
            <a:r>
              <a:rPr sz="2050" i="1" spc="3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internacionalización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D5D9E"/>
              </a:buClr>
              <a:buFont typeface="Arial"/>
              <a:buAutoNum type="arabicPeriod"/>
            </a:pPr>
            <a:endParaRPr sz="2050">
              <a:latin typeface="Arial"/>
              <a:cs typeface="Arial"/>
            </a:endParaRPr>
          </a:p>
          <a:p>
            <a:pPr marL="652145" marR="5080" indent="-626110">
              <a:lnSpc>
                <a:spcPct val="117400"/>
              </a:lnSpc>
              <a:buClr>
                <a:srgbClr val="1D5D9E"/>
              </a:buClr>
              <a:buAutoNum type="arabicPeriod"/>
              <a:tabLst>
                <a:tab pos="654685" algn="l"/>
                <a:tab pos="655320" algn="l"/>
              </a:tabLst>
            </a:pPr>
            <a:r>
              <a:rPr sz="2050" i="1" spc="70" dirty="0">
                <a:solidFill>
                  <a:srgbClr val="035291"/>
                </a:solidFill>
                <a:latin typeface="Arial"/>
                <a:cs typeface="Arial"/>
              </a:rPr>
              <a:t>E</a:t>
            </a:r>
            <a:r>
              <a:rPr sz="2050" i="1" spc="70" dirty="0">
                <a:solidFill>
                  <a:srgbClr val="1D5D9E"/>
                </a:solidFill>
                <a:latin typeface="Arial"/>
                <a:cs typeface="Arial"/>
              </a:rPr>
              <a:t>ntendemos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que </a:t>
            </a:r>
            <a:r>
              <a:rPr sz="2050" i="1" spc="65" dirty="0">
                <a:solidFill>
                  <a:srgbClr val="1D5D9E"/>
                </a:solidFill>
                <a:latin typeface="Arial"/>
                <a:cs typeface="Arial"/>
              </a:rPr>
              <a:t>la acreditación </a:t>
            </a:r>
            <a:r>
              <a:rPr sz="2050" i="1" spc="-5" dirty="0">
                <a:solidFill>
                  <a:srgbClr val="1D5D9E"/>
                </a:solidFill>
                <a:latin typeface="Arial"/>
                <a:cs typeface="Arial"/>
              </a:rPr>
              <a:t>es </a:t>
            </a:r>
            <a:r>
              <a:rPr sz="2050" i="1" spc="105" dirty="0">
                <a:solidFill>
                  <a:srgbClr val="1D5D9E"/>
                </a:solidFill>
                <a:latin typeface="Arial"/>
                <a:cs typeface="Arial"/>
              </a:rPr>
              <a:t>una </a:t>
            </a:r>
            <a:r>
              <a:rPr sz="2050" i="1" spc="65" dirty="0">
                <a:solidFill>
                  <a:srgbClr val="1D5D9E"/>
                </a:solidFill>
                <a:latin typeface="Arial"/>
                <a:cs typeface="Arial"/>
              </a:rPr>
              <a:t>propuesta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de </a:t>
            </a:r>
            <a:r>
              <a:rPr sz="2050" i="1" spc="110" dirty="0">
                <a:solidFill>
                  <a:srgbClr val="1D5D9E"/>
                </a:solidFill>
                <a:latin typeface="Arial"/>
                <a:cs typeface="Arial"/>
              </a:rPr>
              <a:t>mejora </a:t>
            </a:r>
            <a:r>
              <a:rPr sz="2050" i="1" spc="114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75" dirty="0">
                <a:solidFill>
                  <a:srgbClr val="1D5D9E"/>
                </a:solidFill>
                <a:latin typeface="Arial"/>
                <a:cs typeface="Arial"/>
              </a:rPr>
              <a:t>estratégica</a:t>
            </a:r>
            <a:r>
              <a:rPr sz="2050" i="1" spc="4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de</a:t>
            </a:r>
            <a:r>
              <a:rPr sz="2050" i="1" spc="-5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0" dirty="0">
                <a:solidFill>
                  <a:srgbClr val="1D5D9E"/>
                </a:solidFill>
                <a:latin typeface="Arial"/>
                <a:cs typeface="Arial"/>
              </a:rPr>
              <a:t>centro</a:t>
            </a:r>
            <a:r>
              <a:rPr sz="2050" i="1" spc="6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25" dirty="0">
                <a:solidFill>
                  <a:srgbClr val="1D5D9E"/>
                </a:solidFill>
                <a:latin typeface="Arial"/>
                <a:cs typeface="Arial"/>
              </a:rPr>
              <a:t>y</a:t>
            </a:r>
            <a:r>
              <a:rPr sz="2050" i="1" spc="-4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contamos</a:t>
            </a:r>
            <a:r>
              <a:rPr sz="2050" i="1" spc="1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60" dirty="0">
                <a:solidFill>
                  <a:srgbClr val="1D5D9E"/>
                </a:solidFill>
                <a:latin typeface="Arial"/>
                <a:cs typeface="Arial"/>
              </a:rPr>
              <a:t>con</a:t>
            </a:r>
            <a:r>
              <a:rPr sz="2050" i="1" spc="-3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0" dirty="0">
                <a:solidFill>
                  <a:srgbClr val="1D5D9E"/>
                </a:solidFill>
                <a:latin typeface="Arial"/>
                <a:cs typeface="Arial"/>
              </a:rPr>
              <a:t>el</a:t>
            </a:r>
            <a:r>
              <a:rPr sz="2050" i="1" spc="-6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apoyo</a:t>
            </a:r>
            <a:r>
              <a:rPr sz="2050" i="1" spc="-5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95" dirty="0">
                <a:solidFill>
                  <a:srgbClr val="1D5D9E"/>
                </a:solidFill>
                <a:latin typeface="Arial"/>
                <a:cs typeface="Arial"/>
              </a:rPr>
              <a:t>del</a:t>
            </a:r>
            <a:r>
              <a:rPr sz="2050" i="1" spc="-50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equipo</a:t>
            </a:r>
            <a:r>
              <a:rPr sz="2050" i="1" spc="-15" dirty="0">
                <a:solidFill>
                  <a:srgbClr val="1D5D9E"/>
                </a:solidFill>
                <a:latin typeface="Arial"/>
                <a:cs typeface="Arial"/>
              </a:rPr>
              <a:t> </a:t>
            </a:r>
            <a:r>
              <a:rPr sz="2050" i="1" spc="85" dirty="0">
                <a:solidFill>
                  <a:srgbClr val="1D5D9E"/>
                </a:solidFill>
                <a:latin typeface="Arial"/>
                <a:cs typeface="Arial"/>
              </a:rPr>
              <a:t>directivo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30004" y="815462"/>
            <a:ext cx="390525" cy="744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00" spc="254" dirty="0">
                <a:solidFill>
                  <a:srgbClr val="49D8AF"/>
                </a:solidFill>
                <a:latin typeface="Arial"/>
                <a:cs typeface="Arial"/>
              </a:rPr>
              <a:t>?</a:t>
            </a:r>
            <a:endParaRPr sz="4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73725" y="1298204"/>
            <a:ext cx="14033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80" dirty="0">
                <a:solidFill>
                  <a:srgbClr val="49D8AF"/>
                </a:solidFill>
                <a:latin typeface="Times New Roman"/>
                <a:cs typeface="Times New Roman"/>
              </a:rPr>
              <a:t>•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74651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780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367" y="94625"/>
            <a:ext cx="397333" cy="408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5122" y="419688"/>
            <a:ext cx="669192" cy="8388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14807" y="253"/>
            <a:ext cx="1924050" cy="629285"/>
          </a:xfrm>
          <a:custGeom>
            <a:avLst/>
            <a:gdLst/>
            <a:ahLst/>
            <a:cxnLst/>
            <a:rect l="l" t="t" r="r" b="b"/>
            <a:pathLst>
              <a:path w="1924050" h="629285">
                <a:moveTo>
                  <a:pt x="20912" y="629150"/>
                </a:moveTo>
                <a:lnTo>
                  <a:pt x="20912" y="0"/>
                </a:lnTo>
              </a:path>
              <a:path w="1924050" h="629285">
                <a:moveTo>
                  <a:pt x="0" y="20971"/>
                </a:moveTo>
                <a:lnTo>
                  <a:pt x="1923931" y="20971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234" y="283995"/>
            <a:ext cx="188595" cy="474980"/>
          </a:xfrm>
          <a:custGeom>
            <a:avLst/>
            <a:gdLst/>
            <a:ahLst/>
            <a:cxnLst/>
            <a:rect l="l" t="t" r="r" b="b"/>
            <a:pathLst>
              <a:path w="188595" h="474980">
                <a:moveTo>
                  <a:pt x="188210" y="474452"/>
                </a:moveTo>
                <a:lnTo>
                  <a:pt x="0" y="474452"/>
                </a:lnTo>
                <a:lnTo>
                  <a:pt x="0" y="0"/>
                </a:lnTo>
                <a:lnTo>
                  <a:pt x="188210" y="0"/>
                </a:lnTo>
                <a:lnTo>
                  <a:pt x="188210" y="474452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234" y="336311"/>
            <a:ext cx="17208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sz="2750" spc="130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8960" y="517770"/>
            <a:ext cx="262255" cy="655955"/>
          </a:xfrm>
          <a:custGeom>
            <a:avLst/>
            <a:gdLst/>
            <a:ahLst/>
            <a:cxnLst/>
            <a:rect l="l" t="t" r="r" b="b"/>
            <a:pathLst>
              <a:path w="262255" h="655955">
                <a:moveTo>
                  <a:pt x="261969" y="655663"/>
                </a:moveTo>
                <a:lnTo>
                  <a:pt x="0" y="655663"/>
                </a:lnTo>
                <a:lnTo>
                  <a:pt x="0" y="0"/>
                </a:lnTo>
                <a:lnTo>
                  <a:pt x="261969" y="0"/>
                </a:lnTo>
                <a:lnTo>
                  <a:pt x="261969" y="655663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6260" y="524079"/>
            <a:ext cx="126364" cy="602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50" spc="75" dirty="0">
                <a:solidFill>
                  <a:srgbClr val="E1F4F9"/>
                </a:solidFill>
                <a:latin typeface="Arial"/>
                <a:cs typeface="Arial"/>
              </a:rPr>
              <a:t>'</a:t>
            </a:r>
            <a:endParaRPr sz="3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263" y="582305"/>
            <a:ext cx="19304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3750" spc="145" dirty="0">
                <a:solidFill>
                  <a:srgbClr val="FDFDFD"/>
                </a:solidFill>
                <a:latin typeface="Arial"/>
                <a:cs typeface="Arial"/>
              </a:rPr>
              <a:t>º</a:t>
            </a:r>
            <a:endParaRPr sz="3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062" y="474964"/>
            <a:ext cx="198755" cy="716280"/>
          </a:xfrm>
          <a:custGeom>
            <a:avLst/>
            <a:gdLst/>
            <a:ahLst/>
            <a:cxnLst/>
            <a:rect l="l" t="t" r="r" b="b"/>
            <a:pathLst>
              <a:path w="198754" h="716280">
                <a:moveTo>
                  <a:pt x="198666" y="715992"/>
                </a:moveTo>
                <a:lnTo>
                  <a:pt x="0" y="715992"/>
                </a:lnTo>
                <a:lnTo>
                  <a:pt x="0" y="0"/>
                </a:lnTo>
                <a:lnTo>
                  <a:pt x="198666" y="0"/>
                </a:lnTo>
                <a:lnTo>
                  <a:pt x="198666" y="715992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062" y="553914"/>
            <a:ext cx="19431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60"/>
              </a:lnSpc>
            </a:pPr>
            <a:r>
              <a:rPr sz="4150" spc="145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969" y="784353"/>
            <a:ext cx="188595" cy="396875"/>
          </a:xfrm>
          <a:custGeom>
            <a:avLst/>
            <a:gdLst/>
            <a:ahLst/>
            <a:cxnLst/>
            <a:rect l="l" t="t" r="r" b="b"/>
            <a:pathLst>
              <a:path w="188595" h="396875">
                <a:moveTo>
                  <a:pt x="188210" y="396814"/>
                </a:moveTo>
                <a:lnTo>
                  <a:pt x="0" y="396814"/>
                </a:lnTo>
                <a:lnTo>
                  <a:pt x="0" y="0"/>
                </a:lnTo>
                <a:lnTo>
                  <a:pt x="188210" y="0"/>
                </a:lnTo>
                <a:lnTo>
                  <a:pt x="188210" y="39681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2969" y="828109"/>
            <a:ext cx="16192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sz="2300" spc="12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1179" y="946702"/>
            <a:ext cx="188595" cy="334010"/>
          </a:xfrm>
          <a:custGeom>
            <a:avLst/>
            <a:gdLst/>
            <a:ahLst/>
            <a:cxnLst/>
            <a:rect l="l" t="t" r="r" b="b"/>
            <a:pathLst>
              <a:path w="188595" h="334009">
                <a:moveTo>
                  <a:pt x="0" y="333571"/>
                </a:moveTo>
                <a:lnTo>
                  <a:pt x="188210" y="333571"/>
                </a:lnTo>
                <a:lnTo>
                  <a:pt x="188210" y="0"/>
                </a:lnTo>
                <a:lnTo>
                  <a:pt x="0" y="0"/>
                </a:lnTo>
                <a:lnTo>
                  <a:pt x="0" y="33357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479" y="952252"/>
            <a:ext cx="27876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90" dirty="0">
                <a:solidFill>
                  <a:srgbClr val="FDFDFD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668" y="1280286"/>
            <a:ext cx="544195" cy="577215"/>
          </a:xfrm>
          <a:custGeom>
            <a:avLst/>
            <a:gdLst/>
            <a:ahLst/>
            <a:cxnLst/>
            <a:rect l="l" t="t" r="r" b="b"/>
            <a:pathLst>
              <a:path w="544195" h="577214">
                <a:moveTo>
                  <a:pt x="543725" y="0"/>
                </a:moveTo>
                <a:lnTo>
                  <a:pt x="0" y="0"/>
                </a:lnTo>
                <a:lnTo>
                  <a:pt x="0" y="453885"/>
                </a:lnTo>
                <a:lnTo>
                  <a:pt x="0" y="576973"/>
                </a:lnTo>
                <a:lnTo>
                  <a:pt x="543725" y="576973"/>
                </a:lnTo>
                <a:lnTo>
                  <a:pt x="543725" y="453885"/>
                </a:lnTo>
                <a:lnTo>
                  <a:pt x="543725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1980" y="1284304"/>
            <a:ext cx="51562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185" dirty="0">
                <a:solidFill>
                  <a:srgbClr val="FDFDFD"/>
                </a:solidFill>
                <a:latin typeface="Arial"/>
                <a:cs typeface="Arial"/>
              </a:rPr>
              <a:t>sg</a:t>
            </a:r>
            <a:endParaRPr sz="3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7019" y="1732116"/>
            <a:ext cx="188595" cy="381635"/>
          </a:xfrm>
          <a:custGeom>
            <a:avLst/>
            <a:gdLst/>
            <a:ahLst/>
            <a:cxnLst/>
            <a:rect l="l" t="t" r="r" b="b"/>
            <a:pathLst>
              <a:path w="188595" h="381635">
                <a:moveTo>
                  <a:pt x="188210" y="381430"/>
                </a:moveTo>
                <a:lnTo>
                  <a:pt x="0" y="381430"/>
                </a:lnTo>
                <a:lnTo>
                  <a:pt x="0" y="0"/>
                </a:lnTo>
                <a:lnTo>
                  <a:pt x="188210" y="0"/>
                </a:lnTo>
                <a:lnTo>
                  <a:pt x="188210" y="38143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7019" y="1774389"/>
            <a:ext cx="1155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7333" y="1734168"/>
            <a:ext cx="188595" cy="359410"/>
          </a:xfrm>
          <a:custGeom>
            <a:avLst/>
            <a:gdLst/>
            <a:ahLst/>
            <a:cxnLst/>
            <a:rect l="l" t="t" r="r" b="b"/>
            <a:pathLst>
              <a:path w="188595" h="359410">
                <a:moveTo>
                  <a:pt x="188210" y="358961"/>
                </a:moveTo>
                <a:lnTo>
                  <a:pt x="0" y="358961"/>
                </a:lnTo>
                <a:lnTo>
                  <a:pt x="0" y="0"/>
                </a:lnTo>
                <a:lnTo>
                  <a:pt x="188210" y="0"/>
                </a:lnTo>
                <a:lnTo>
                  <a:pt x="188210" y="35896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9720" y="1724126"/>
            <a:ext cx="470534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r>
              <a:rPr sz="1750" spc="-120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450" b="1" spc="-90" dirty="0">
                <a:solidFill>
                  <a:srgbClr val="FDFDFD"/>
                </a:solidFill>
                <a:latin typeface="Courier New"/>
                <a:cs typeface="Courier New"/>
              </a:rPr>
              <a:t>LU</a:t>
            </a:r>
            <a:endParaRPr sz="1450">
              <a:latin typeface="Courier New"/>
              <a:cs typeface="Courier Ne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8361" y="1891041"/>
            <a:ext cx="542925" cy="432434"/>
            <a:chOff x="168361" y="1891041"/>
            <a:chExt cx="542925" cy="432434"/>
          </a:xfrm>
        </p:grpSpPr>
        <p:sp>
          <p:nvSpPr>
            <p:cNvPr id="23" name="object 23"/>
            <p:cNvSpPr/>
            <p:nvPr/>
          </p:nvSpPr>
          <p:spPr>
            <a:xfrm>
              <a:off x="168361" y="1891041"/>
              <a:ext cx="188595" cy="362585"/>
            </a:xfrm>
            <a:custGeom>
              <a:avLst/>
              <a:gdLst/>
              <a:ahLst/>
              <a:cxnLst/>
              <a:rect l="l" t="t" r="r" b="b"/>
              <a:pathLst>
                <a:path w="188595" h="362585">
                  <a:moveTo>
                    <a:pt x="188210" y="362309"/>
                  </a:moveTo>
                  <a:lnTo>
                    <a:pt x="0" y="362309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6230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2528" y="1941832"/>
              <a:ext cx="188595" cy="381635"/>
            </a:xfrm>
            <a:custGeom>
              <a:avLst/>
              <a:gdLst/>
              <a:ahLst/>
              <a:cxnLst/>
              <a:rect l="l" t="t" r="r" b="b"/>
              <a:pathLst>
                <a:path w="188595" h="381635">
                  <a:moveTo>
                    <a:pt x="188210" y="381430"/>
                  </a:moveTo>
                  <a:lnTo>
                    <a:pt x="0" y="381430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8143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2528" y="1984105"/>
            <a:ext cx="2311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75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4533" y="2099645"/>
            <a:ext cx="188595" cy="241935"/>
          </a:xfrm>
          <a:custGeom>
            <a:avLst/>
            <a:gdLst/>
            <a:ahLst/>
            <a:cxnLst/>
            <a:rect l="l" t="t" r="r" b="b"/>
            <a:pathLst>
              <a:path w="188595" h="241935">
                <a:moveTo>
                  <a:pt x="188210" y="241539"/>
                </a:moveTo>
                <a:lnTo>
                  <a:pt x="0" y="241539"/>
                </a:lnTo>
                <a:lnTo>
                  <a:pt x="0" y="0"/>
                </a:lnTo>
                <a:lnTo>
                  <a:pt x="188210" y="0"/>
                </a:lnTo>
                <a:lnTo>
                  <a:pt x="188210" y="241539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2290" y="1888987"/>
            <a:ext cx="314325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100" spc="-285" dirty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2100" spc="-427" baseline="-35714" dirty="0">
                <a:solidFill>
                  <a:srgbClr val="FDFDFD"/>
                </a:solidFill>
                <a:latin typeface="Times New Roman"/>
                <a:cs typeface="Times New Roman"/>
              </a:rPr>
              <a:t>&lt;(</a:t>
            </a:r>
            <a:r>
              <a:rPr sz="2100" spc="-285" dirty="0">
                <a:solidFill>
                  <a:srgbClr val="FDFDFD"/>
                </a:solidFill>
                <a:latin typeface="Times New Roman"/>
                <a:cs typeface="Times New Roman"/>
              </a:rPr>
              <a:t>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4238" y="2099645"/>
            <a:ext cx="198755" cy="241935"/>
          </a:xfrm>
          <a:custGeom>
            <a:avLst/>
            <a:gdLst/>
            <a:ahLst/>
            <a:cxnLst/>
            <a:rect l="l" t="t" r="r" b="b"/>
            <a:pathLst>
              <a:path w="198754" h="241935">
                <a:moveTo>
                  <a:pt x="198666" y="241539"/>
                </a:moveTo>
                <a:lnTo>
                  <a:pt x="0" y="241539"/>
                </a:lnTo>
                <a:lnTo>
                  <a:pt x="0" y="0"/>
                </a:lnTo>
                <a:lnTo>
                  <a:pt x="198666" y="0"/>
                </a:lnTo>
                <a:lnTo>
                  <a:pt x="198666" y="24153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1538" y="2094043"/>
            <a:ext cx="140970" cy="241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75" dirty="0">
                <a:solidFill>
                  <a:srgbClr val="FDFDFD"/>
                </a:solidFill>
                <a:latin typeface="Times New Roman"/>
                <a:cs typeface="Times New Roman"/>
              </a:rPr>
              <a:t>_,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0335" y="2279432"/>
            <a:ext cx="545465" cy="359410"/>
            <a:chOff x="170335" y="2279432"/>
            <a:chExt cx="545465" cy="359410"/>
          </a:xfrm>
        </p:grpSpPr>
        <p:sp>
          <p:nvSpPr>
            <p:cNvPr id="31" name="object 31"/>
            <p:cNvSpPr/>
            <p:nvPr/>
          </p:nvSpPr>
          <p:spPr>
            <a:xfrm>
              <a:off x="170335" y="2323722"/>
              <a:ext cx="188595" cy="248285"/>
            </a:xfrm>
            <a:custGeom>
              <a:avLst/>
              <a:gdLst/>
              <a:ahLst/>
              <a:cxnLst/>
              <a:rect l="l" t="t" r="r" b="b"/>
              <a:pathLst>
                <a:path w="188595" h="248285">
                  <a:moveTo>
                    <a:pt x="188210" y="247781"/>
                  </a:moveTo>
                  <a:lnTo>
                    <a:pt x="0" y="247781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247781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7329" y="2279433"/>
              <a:ext cx="188595" cy="359410"/>
            </a:xfrm>
            <a:custGeom>
              <a:avLst/>
              <a:gdLst/>
              <a:ahLst/>
              <a:cxnLst/>
              <a:rect l="l" t="t" r="r" b="b"/>
              <a:pathLst>
                <a:path w="188595" h="359410">
                  <a:moveTo>
                    <a:pt x="188214" y="0"/>
                  </a:moveTo>
                  <a:lnTo>
                    <a:pt x="0" y="0"/>
                  </a:lnTo>
                  <a:lnTo>
                    <a:pt x="0" y="142773"/>
                  </a:lnTo>
                  <a:lnTo>
                    <a:pt x="0" y="358965"/>
                  </a:lnTo>
                  <a:lnTo>
                    <a:pt x="188214" y="358965"/>
                  </a:lnTo>
                  <a:lnTo>
                    <a:pt x="188214" y="142773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0335" y="2349744"/>
            <a:ext cx="21526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sz="1350" b="1" spc="-65" dirty="0">
                <a:solidFill>
                  <a:srgbClr val="FDFDFD"/>
                </a:solidFill>
                <a:latin typeface="Arial"/>
                <a:cs typeface="Arial"/>
              </a:rPr>
              <a:t>O.: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5900" y="2422202"/>
            <a:ext cx="98425" cy="216535"/>
          </a:xfrm>
          <a:prstGeom prst="rect">
            <a:avLst/>
          </a:prstGeom>
          <a:solidFill>
            <a:srgbClr val="0185D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1450" b="1" spc="-90" dirty="0">
                <a:solidFill>
                  <a:srgbClr val="FDFDFD"/>
                </a:solidFill>
                <a:latin typeface="Courier New"/>
                <a:cs typeface="Courier New"/>
              </a:rPr>
              <a:t>U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33" y="2351662"/>
            <a:ext cx="10033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450" b="1" spc="-90" dirty="0">
                <a:solidFill>
                  <a:srgbClr val="FDFDFD"/>
                </a:solidFill>
                <a:latin typeface="Courier New"/>
                <a:cs typeface="Courier New"/>
              </a:rPr>
              <a:t>L</a:t>
            </a:r>
            <a:endParaRPr sz="1450">
              <a:latin typeface="Courier New"/>
              <a:cs typeface="Courier New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7754" y="2310358"/>
            <a:ext cx="522605" cy="588645"/>
            <a:chOff x="177754" y="2310358"/>
            <a:chExt cx="522605" cy="588645"/>
          </a:xfrm>
        </p:grpSpPr>
        <p:sp>
          <p:nvSpPr>
            <p:cNvPr id="37" name="object 37"/>
            <p:cNvSpPr/>
            <p:nvPr/>
          </p:nvSpPr>
          <p:spPr>
            <a:xfrm>
              <a:off x="177754" y="2310358"/>
              <a:ext cx="188595" cy="588645"/>
            </a:xfrm>
            <a:custGeom>
              <a:avLst/>
              <a:gdLst/>
              <a:ahLst/>
              <a:cxnLst/>
              <a:rect l="l" t="t" r="r" b="b"/>
              <a:pathLst>
                <a:path w="188595" h="588644">
                  <a:moveTo>
                    <a:pt x="188210" y="588492"/>
                  </a:moveTo>
                  <a:lnTo>
                    <a:pt x="0" y="588492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588492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1517" y="2310371"/>
              <a:ext cx="188595" cy="588645"/>
            </a:xfrm>
            <a:custGeom>
              <a:avLst/>
              <a:gdLst/>
              <a:ahLst/>
              <a:cxnLst/>
              <a:rect l="l" t="t" r="r" b="b"/>
              <a:pathLst>
                <a:path w="188595" h="588644">
                  <a:moveTo>
                    <a:pt x="188214" y="0"/>
                  </a:moveTo>
                  <a:lnTo>
                    <a:pt x="0" y="0"/>
                  </a:lnTo>
                  <a:lnTo>
                    <a:pt x="0" y="111836"/>
                  </a:lnTo>
                  <a:lnTo>
                    <a:pt x="0" y="588479"/>
                  </a:lnTo>
                  <a:lnTo>
                    <a:pt x="188214" y="588479"/>
                  </a:lnTo>
                  <a:lnTo>
                    <a:pt x="188214" y="111836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77754" y="2375579"/>
            <a:ext cx="45656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700" spc="-665" dirty="0">
                <a:solidFill>
                  <a:srgbClr val="FDFDFD"/>
                </a:solidFill>
                <a:latin typeface="Courier New"/>
                <a:cs typeface="Courier New"/>
              </a:rPr>
              <a:t>_</a:t>
            </a:r>
            <a:r>
              <a:rPr sz="2700" spc="-660" dirty="0">
                <a:solidFill>
                  <a:srgbClr val="FDFDFD"/>
                </a:solidFill>
                <a:latin typeface="Courier New"/>
                <a:cs typeface="Courier New"/>
              </a:rPr>
              <a:t>,</a:t>
            </a:r>
            <a:r>
              <a:rPr sz="2700" spc="-919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2700" spc="-660" dirty="0">
                <a:solidFill>
                  <a:srgbClr val="FDFDFD"/>
                </a:solidFill>
                <a:latin typeface="Courier New"/>
                <a:cs typeface="Courier New"/>
              </a:rPr>
              <a:t>e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176" y="2422207"/>
            <a:ext cx="544195" cy="1014094"/>
          </a:xfrm>
          <a:custGeom>
            <a:avLst/>
            <a:gdLst/>
            <a:ahLst/>
            <a:cxnLst/>
            <a:rect l="l" t="t" r="r" b="b"/>
            <a:pathLst>
              <a:path w="544195" h="1014095">
                <a:moveTo>
                  <a:pt x="543712" y="0"/>
                </a:moveTo>
                <a:lnTo>
                  <a:pt x="0" y="0"/>
                </a:lnTo>
                <a:lnTo>
                  <a:pt x="0" y="899845"/>
                </a:lnTo>
                <a:lnTo>
                  <a:pt x="0" y="1013510"/>
                </a:lnTo>
                <a:lnTo>
                  <a:pt x="543712" y="1013510"/>
                </a:lnTo>
                <a:lnTo>
                  <a:pt x="543712" y="899845"/>
                </a:lnTo>
                <a:lnTo>
                  <a:pt x="543712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481" y="2422017"/>
            <a:ext cx="710565" cy="741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700" spc="-130" dirty="0">
                <a:solidFill>
                  <a:srgbClr val="FDFDFD"/>
                </a:solidFill>
                <a:latin typeface="Courier New"/>
                <a:cs typeface="Courier New"/>
              </a:rPr>
              <a:t>ºz</a:t>
            </a:r>
            <a:endParaRPr sz="4700">
              <a:latin typeface="Courier New"/>
              <a:cs typeface="Courier New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2470" y="2871898"/>
            <a:ext cx="600710" cy="328295"/>
            <a:chOff x="112470" y="2871898"/>
            <a:chExt cx="600710" cy="328295"/>
          </a:xfrm>
        </p:grpSpPr>
        <p:sp>
          <p:nvSpPr>
            <p:cNvPr id="43" name="object 43"/>
            <p:cNvSpPr/>
            <p:nvPr/>
          </p:nvSpPr>
          <p:spPr>
            <a:xfrm>
              <a:off x="112470" y="2878559"/>
              <a:ext cx="240665" cy="319405"/>
            </a:xfrm>
            <a:custGeom>
              <a:avLst/>
              <a:gdLst/>
              <a:ahLst/>
              <a:cxnLst/>
              <a:rect l="l" t="t" r="r" b="b"/>
              <a:pathLst>
                <a:path w="240665" h="319405">
                  <a:moveTo>
                    <a:pt x="240491" y="319177"/>
                  </a:moveTo>
                  <a:lnTo>
                    <a:pt x="0" y="319177"/>
                  </a:lnTo>
                  <a:lnTo>
                    <a:pt x="0" y="0"/>
                  </a:lnTo>
                  <a:lnTo>
                    <a:pt x="240491" y="0"/>
                  </a:lnTo>
                  <a:lnTo>
                    <a:pt x="240491" y="319177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161" y="2871901"/>
              <a:ext cx="255904" cy="328295"/>
            </a:xfrm>
            <a:custGeom>
              <a:avLst/>
              <a:gdLst/>
              <a:ahLst/>
              <a:cxnLst/>
              <a:rect l="l" t="t" r="r" b="b"/>
              <a:pathLst>
                <a:path w="255904" h="328294">
                  <a:moveTo>
                    <a:pt x="255803" y="0"/>
                  </a:moveTo>
                  <a:lnTo>
                    <a:pt x="0" y="0"/>
                  </a:lnTo>
                  <a:lnTo>
                    <a:pt x="0" y="54711"/>
                  </a:lnTo>
                  <a:lnTo>
                    <a:pt x="0" y="327812"/>
                  </a:lnTo>
                  <a:lnTo>
                    <a:pt x="255803" y="327812"/>
                  </a:lnTo>
                  <a:lnTo>
                    <a:pt x="255803" y="54711"/>
                  </a:lnTo>
                  <a:lnTo>
                    <a:pt x="255803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2470" y="2908045"/>
            <a:ext cx="59309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50" spc="-35" dirty="0">
                <a:solidFill>
                  <a:srgbClr val="FDFDFD"/>
                </a:solidFill>
                <a:latin typeface="Times New Roman"/>
                <a:cs typeface="Times New Roman"/>
              </a:rPr>
              <a:t>•Z</a:t>
            </a:r>
            <a:r>
              <a:rPr sz="1850" spc="15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E1F4F9"/>
                </a:solidFill>
                <a:latin typeface="Times New Roman"/>
                <a:cs typeface="Times New Roman"/>
              </a:rPr>
              <a:t>•</a:t>
            </a:r>
            <a:r>
              <a:rPr sz="1900" spc="-45" dirty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28981" y="2926613"/>
            <a:ext cx="544195" cy="784860"/>
          </a:xfrm>
          <a:custGeom>
            <a:avLst/>
            <a:gdLst/>
            <a:ahLst/>
            <a:cxnLst/>
            <a:rect l="l" t="t" r="r" b="b"/>
            <a:pathLst>
              <a:path w="544195" h="784860">
                <a:moveTo>
                  <a:pt x="543725" y="0"/>
                </a:moveTo>
                <a:lnTo>
                  <a:pt x="0" y="0"/>
                </a:lnTo>
                <a:lnTo>
                  <a:pt x="0" y="395439"/>
                </a:lnTo>
                <a:lnTo>
                  <a:pt x="0" y="762203"/>
                </a:lnTo>
                <a:lnTo>
                  <a:pt x="0" y="784644"/>
                </a:lnTo>
                <a:lnTo>
                  <a:pt x="543725" y="784644"/>
                </a:lnTo>
                <a:lnTo>
                  <a:pt x="543725" y="762203"/>
                </a:lnTo>
                <a:lnTo>
                  <a:pt x="543725" y="395439"/>
                </a:lnTo>
                <a:lnTo>
                  <a:pt x="543725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6286" y="2923590"/>
            <a:ext cx="59436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70" dirty="0">
                <a:solidFill>
                  <a:srgbClr val="FDFDFD"/>
                </a:solidFill>
                <a:latin typeface="Courier New"/>
                <a:cs typeface="Courier New"/>
              </a:rPr>
              <a:t>fu</a:t>
            </a:r>
            <a:endParaRPr sz="3600">
              <a:latin typeface="Courier New"/>
              <a:cs typeface="Courier Ne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0483" y="3322052"/>
            <a:ext cx="188595" cy="498475"/>
          </a:xfrm>
          <a:custGeom>
            <a:avLst/>
            <a:gdLst/>
            <a:ahLst/>
            <a:cxnLst/>
            <a:rect l="l" t="t" r="r" b="b"/>
            <a:pathLst>
              <a:path w="188595" h="498475">
                <a:moveTo>
                  <a:pt x="188210" y="498304"/>
                </a:moveTo>
                <a:lnTo>
                  <a:pt x="0" y="498304"/>
                </a:lnTo>
                <a:lnTo>
                  <a:pt x="0" y="0"/>
                </a:lnTo>
                <a:lnTo>
                  <a:pt x="188210" y="0"/>
                </a:lnTo>
                <a:lnTo>
                  <a:pt x="188210" y="49830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2151" y="3435717"/>
            <a:ext cx="20955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sz="2850" spc="-490" dirty="0">
                <a:solidFill>
                  <a:srgbClr val="FDFDFD"/>
                </a:solidFill>
                <a:latin typeface="Arial"/>
                <a:cs typeface="Arial"/>
              </a:rPr>
              <a:t>::5</a:t>
            </a:r>
            <a:endParaRPr sz="28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5006" y="3542254"/>
            <a:ext cx="188595" cy="492125"/>
          </a:xfrm>
          <a:custGeom>
            <a:avLst/>
            <a:gdLst/>
            <a:ahLst/>
            <a:cxnLst/>
            <a:rect l="l" t="t" r="r" b="b"/>
            <a:pathLst>
              <a:path w="188595" h="492125">
                <a:moveTo>
                  <a:pt x="188210" y="491705"/>
                </a:moveTo>
                <a:lnTo>
                  <a:pt x="0" y="491705"/>
                </a:lnTo>
                <a:lnTo>
                  <a:pt x="0" y="0"/>
                </a:lnTo>
                <a:lnTo>
                  <a:pt x="188210" y="0"/>
                </a:lnTo>
                <a:lnTo>
                  <a:pt x="188210" y="491705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52306" y="3544003"/>
            <a:ext cx="123825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spc="-655" dirty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2679" y="3688807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236371"/>
                </a:moveTo>
                <a:lnTo>
                  <a:pt x="198666" y="236371"/>
                </a:lnTo>
                <a:lnTo>
                  <a:pt x="198666" y="0"/>
                </a:lnTo>
                <a:lnTo>
                  <a:pt x="0" y="0"/>
                </a:lnTo>
                <a:lnTo>
                  <a:pt x="0" y="23637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2151" y="3711257"/>
            <a:ext cx="23495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5"/>
              </a:lnSpc>
            </a:pPr>
            <a:r>
              <a:rPr sz="1750" spc="-140" dirty="0">
                <a:solidFill>
                  <a:srgbClr val="FDFDFD"/>
                </a:solidFill>
                <a:latin typeface="Arial"/>
                <a:cs typeface="Arial"/>
              </a:rPr>
              <a:t>::::¡</a:t>
            </a:r>
            <a:endParaRPr sz="17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34" y="3913170"/>
            <a:ext cx="198755" cy="381635"/>
          </a:xfrm>
          <a:custGeom>
            <a:avLst/>
            <a:gdLst/>
            <a:ahLst/>
            <a:cxnLst/>
            <a:rect l="l" t="t" r="r" b="b"/>
            <a:pathLst>
              <a:path w="198754" h="381635">
                <a:moveTo>
                  <a:pt x="198666" y="381430"/>
                </a:moveTo>
                <a:lnTo>
                  <a:pt x="0" y="381430"/>
                </a:lnTo>
                <a:lnTo>
                  <a:pt x="0" y="0"/>
                </a:lnTo>
                <a:lnTo>
                  <a:pt x="198666" y="0"/>
                </a:lnTo>
                <a:lnTo>
                  <a:pt x="198666" y="38143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734" y="3925178"/>
            <a:ext cx="19875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sz="1750" spc="-280" dirty="0">
                <a:solidFill>
                  <a:srgbClr val="FDFDFD"/>
                </a:solidFill>
                <a:latin typeface="Courier New"/>
                <a:cs typeface="Courier New"/>
              </a:rPr>
              <a:t>-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2528" y="3955445"/>
            <a:ext cx="2311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75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77749" y="3925188"/>
            <a:ext cx="544195" cy="588645"/>
          </a:xfrm>
          <a:custGeom>
            <a:avLst/>
            <a:gdLst/>
            <a:ahLst/>
            <a:cxnLst/>
            <a:rect l="l" t="t" r="r" b="b"/>
            <a:pathLst>
              <a:path w="544195" h="588645">
                <a:moveTo>
                  <a:pt x="543712" y="0"/>
                </a:moveTo>
                <a:lnTo>
                  <a:pt x="0" y="0"/>
                </a:lnTo>
                <a:lnTo>
                  <a:pt x="0" y="477647"/>
                </a:lnTo>
                <a:lnTo>
                  <a:pt x="0" y="588492"/>
                </a:lnTo>
                <a:lnTo>
                  <a:pt x="543712" y="588492"/>
                </a:lnTo>
                <a:lnTo>
                  <a:pt x="543712" y="477647"/>
                </a:lnTo>
                <a:lnTo>
                  <a:pt x="543712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55801" y="3990399"/>
            <a:ext cx="17843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700" spc="-220" dirty="0">
                <a:solidFill>
                  <a:srgbClr val="FDFDFD"/>
                </a:solidFill>
                <a:latin typeface="Courier New"/>
                <a:cs typeface="Courier New"/>
              </a:rPr>
              <a:t>z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9854" y="4165612"/>
            <a:ext cx="544195" cy="437515"/>
          </a:xfrm>
          <a:custGeom>
            <a:avLst/>
            <a:gdLst/>
            <a:ahLst/>
            <a:cxnLst/>
            <a:rect l="l" t="t" r="r" b="b"/>
            <a:pathLst>
              <a:path w="544195" h="437514">
                <a:moveTo>
                  <a:pt x="543725" y="0"/>
                </a:moveTo>
                <a:lnTo>
                  <a:pt x="0" y="0"/>
                </a:lnTo>
                <a:lnTo>
                  <a:pt x="0" y="237223"/>
                </a:lnTo>
                <a:lnTo>
                  <a:pt x="0" y="368261"/>
                </a:lnTo>
                <a:lnTo>
                  <a:pt x="0" y="437108"/>
                </a:lnTo>
                <a:lnTo>
                  <a:pt x="543725" y="437108"/>
                </a:lnTo>
                <a:lnTo>
                  <a:pt x="543725" y="368261"/>
                </a:lnTo>
                <a:lnTo>
                  <a:pt x="543725" y="237223"/>
                </a:lnTo>
                <a:lnTo>
                  <a:pt x="543725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47162" y="4165581"/>
            <a:ext cx="33845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-200" dirty="0">
                <a:solidFill>
                  <a:srgbClr val="FDFDFD"/>
                </a:solidFill>
                <a:latin typeface="Arial"/>
                <a:cs typeface="Arial"/>
              </a:rPr>
              <a:t>&gt;o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68041" y="4398907"/>
            <a:ext cx="546100" cy="349250"/>
            <a:chOff x="168041" y="4398907"/>
            <a:chExt cx="546100" cy="349250"/>
          </a:xfrm>
        </p:grpSpPr>
        <p:sp>
          <p:nvSpPr>
            <p:cNvPr id="62" name="object 62"/>
            <p:cNvSpPr/>
            <p:nvPr/>
          </p:nvSpPr>
          <p:spPr>
            <a:xfrm>
              <a:off x="168041" y="4398907"/>
              <a:ext cx="188595" cy="349250"/>
            </a:xfrm>
            <a:custGeom>
              <a:avLst/>
              <a:gdLst/>
              <a:ahLst/>
              <a:cxnLst/>
              <a:rect l="l" t="t" r="r" b="b"/>
              <a:pathLst>
                <a:path w="188595" h="349250">
                  <a:moveTo>
                    <a:pt x="188210" y="348729"/>
                  </a:moveTo>
                  <a:lnTo>
                    <a:pt x="0" y="348729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4872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5736" y="4402831"/>
              <a:ext cx="188595" cy="332740"/>
            </a:xfrm>
            <a:custGeom>
              <a:avLst/>
              <a:gdLst/>
              <a:ahLst/>
              <a:cxnLst/>
              <a:rect l="l" t="t" r="r" b="b"/>
              <a:pathLst>
                <a:path w="188595" h="332739">
                  <a:moveTo>
                    <a:pt x="188210" y="332202"/>
                  </a:moveTo>
                  <a:lnTo>
                    <a:pt x="0" y="332202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32202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68041" y="4435531"/>
            <a:ext cx="14859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5"/>
              </a:lnSpc>
            </a:pPr>
            <a:r>
              <a:rPr sz="1900" b="1" dirty="0">
                <a:solidFill>
                  <a:srgbClr val="FDFDFD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5735" y="4435531"/>
            <a:ext cx="8128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5"/>
              </a:lnSpc>
            </a:pPr>
            <a:r>
              <a:rPr sz="1900" dirty="0">
                <a:solidFill>
                  <a:srgbClr val="FDFDFD"/>
                </a:solidFill>
                <a:latin typeface="Arial"/>
                <a:cs typeface="Arial"/>
              </a:rPr>
              <a:t>-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71824" y="4523402"/>
            <a:ext cx="545465" cy="359410"/>
            <a:chOff x="171824" y="4523402"/>
            <a:chExt cx="545465" cy="359410"/>
          </a:xfrm>
        </p:grpSpPr>
        <p:sp>
          <p:nvSpPr>
            <p:cNvPr id="67" name="object 67"/>
            <p:cNvSpPr/>
            <p:nvPr/>
          </p:nvSpPr>
          <p:spPr>
            <a:xfrm>
              <a:off x="171824" y="4523402"/>
              <a:ext cx="188595" cy="359410"/>
            </a:xfrm>
            <a:custGeom>
              <a:avLst/>
              <a:gdLst/>
              <a:ahLst/>
              <a:cxnLst/>
              <a:rect l="l" t="t" r="r" b="b"/>
              <a:pathLst>
                <a:path w="188595" h="359410">
                  <a:moveTo>
                    <a:pt x="188210" y="358961"/>
                  </a:moveTo>
                  <a:lnTo>
                    <a:pt x="0" y="358961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58961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8560" y="4533867"/>
              <a:ext cx="188595" cy="283845"/>
            </a:xfrm>
            <a:custGeom>
              <a:avLst/>
              <a:gdLst/>
              <a:ahLst/>
              <a:cxnLst/>
              <a:rect l="l" t="t" r="r" b="b"/>
              <a:pathLst>
                <a:path w="188595" h="283845">
                  <a:moveTo>
                    <a:pt x="188210" y="283654"/>
                  </a:moveTo>
                  <a:lnTo>
                    <a:pt x="0" y="283654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283654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33724" y="4494137"/>
            <a:ext cx="30162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450" b="1" spc="-204" dirty="0">
                <a:solidFill>
                  <a:srgbClr val="FDFDFD"/>
                </a:solidFill>
                <a:latin typeface="Courier New"/>
                <a:cs typeface="Courier New"/>
              </a:rPr>
              <a:t>LU</a:t>
            </a:r>
            <a:r>
              <a:rPr sz="2850" b="1" spc="-307" baseline="21929" dirty="0">
                <a:solidFill>
                  <a:srgbClr val="FDFDFD"/>
                </a:solidFill>
                <a:latin typeface="Arial"/>
                <a:cs typeface="Arial"/>
              </a:rPr>
              <a:t>:</a:t>
            </a:r>
            <a:endParaRPr sz="2850" baseline="21929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28560" y="4567613"/>
            <a:ext cx="13335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0"/>
              </a:lnSpc>
            </a:pPr>
            <a:r>
              <a:rPr sz="1600" b="1" spc="-11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76342" y="4678636"/>
            <a:ext cx="534670" cy="381635"/>
            <a:chOff x="176342" y="4678636"/>
            <a:chExt cx="534670" cy="381635"/>
          </a:xfrm>
        </p:grpSpPr>
        <p:sp>
          <p:nvSpPr>
            <p:cNvPr id="72" name="object 72"/>
            <p:cNvSpPr/>
            <p:nvPr/>
          </p:nvSpPr>
          <p:spPr>
            <a:xfrm>
              <a:off x="176342" y="4731743"/>
              <a:ext cx="188595" cy="230504"/>
            </a:xfrm>
            <a:custGeom>
              <a:avLst/>
              <a:gdLst/>
              <a:ahLst/>
              <a:cxnLst/>
              <a:rect l="l" t="t" r="r" b="b"/>
              <a:pathLst>
                <a:path w="188595" h="230504">
                  <a:moveTo>
                    <a:pt x="188210" y="230469"/>
                  </a:moveTo>
                  <a:lnTo>
                    <a:pt x="0" y="230469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23046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2528" y="4678636"/>
              <a:ext cx="188595" cy="381635"/>
            </a:xfrm>
            <a:custGeom>
              <a:avLst/>
              <a:gdLst/>
              <a:ahLst/>
              <a:cxnLst/>
              <a:rect l="l" t="t" r="r" b="b"/>
              <a:pathLst>
                <a:path w="188595" h="381635">
                  <a:moveTo>
                    <a:pt x="188210" y="381430"/>
                  </a:moveTo>
                  <a:lnTo>
                    <a:pt x="0" y="381430"/>
                  </a:lnTo>
                  <a:lnTo>
                    <a:pt x="0" y="0"/>
                  </a:lnTo>
                  <a:lnTo>
                    <a:pt x="188210" y="0"/>
                  </a:lnTo>
                  <a:lnTo>
                    <a:pt x="188210" y="38143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22528" y="4720911"/>
            <a:ext cx="1155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endParaRPr sz="1750">
              <a:latin typeface="Courier New"/>
              <a:cs typeface="Courier New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19382" y="4789593"/>
            <a:ext cx="198755" cy="443230"/>
          </a:xfrm>
          <a:custGeom>
            <a:avLst/>
            <a:gdLst/>
            <a:ahLst/>
            <a:cxnLst/>
            <a:rect l="l" t="t" r="r" b="b"/>
            <a:pathLst>
              <a:path w="198754" h="443229">
                <a:moveTo>
                  <a:pt x="198666" y="443210"/>
                </a:moveTo>
                <a:lnTo>
                  <a:pt x="0" y="443210"/>
                </a:lnTo>
                <a:lnTo>
                  <a:pt x="0" y="0"/>
                </a:lnTo>
                <a:lnTo>
                  <a:pt x="198666" y="0"/>
                </a:lnTo>
                <a:lnTo>
                  <a:pt x="198666" y="44321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63642" y="4670649"/>
            <a:ext cx="615315" cy="534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14"/>
              </a:spcBef>
              <a:tabLst>
                <a:tab pos="473709" algn="l"/>
              </a:tabLst>
            </a:pPr>
            <a:r>
              <a:rPr sz="1300" b="1" spc="65" dirty="0">
                <a:solidFill>
                  <a:srgbClr val="FDFDFD"/>
                </a:solidFill>
                <a:latin typeface="Times New Roman"/>
                <a:cs typeface="Times New Roman"/>
              </a:rPr>
              <a:t>VI	</a:t>
            </a:r>
            <a:r>
              <a:rPr sz="175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50">
              <a:latin typeface="Courier New"/>
              <a:cs typeface="Courier New"/>
            </a:endParaRPr>
          </a:p>
          <a:p>
            <a:pPr marL="355600">
              <a:lnSpc>
                <a:spcPts val="2440"/>
              </a:lnSpc>
            </a:pPr>
            <a:r>
              <a:rPr sz="2500" b="1" spc="-150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3550" y="5038543"/>
            <a:ext cx="188595" cy="349250"/>
          </a:xfrm>
          <a:custGeom>
            <a:avLst/>
            <a:gdLst/>
            <a:ahLst/>
            <a:cxnLst/>
            <a:rect l="l" t="t" r="r" b="b"/>
            <a:pathLst>
              <a:path w="188595" h="349250">
                <a:moveTo>
                  <a:pt x="188210" y="348729"/>
                </a:moveTo>
                <a:lnTo>
                  <a:pt x="0" y="348729"/>
                </a:lnTo>
                <a:lnTo>
                  <a:pt x="0" y="0"/>
                </a:lnTo>
                <a:lnTo>
                  <a:pt x="188210" y="0"/>
                </a:lnTo>
                <a:lnTo>
                  <a:pt x="188210" y="34872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10850" y="5039400"/>
            <a:ext cx="25463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b="1" dirty="0">
                <a:solidFill>
                  <a:srgbClr val="FDFDFD"/>
                </a:solidFill>
                <a:latin typeface="Arial"/>
                <a:cs typeface="Arial"/>
              </a:rPr>
              <a:t>o: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27333" y="5215467"/>
            <a:ext cx="188595" cy="359410"/>
          </a:xfrm>
          <a:custGeom>
            <a:avLst/>
            <a:gdLst/>
            <a:ahLst/>
            <a:cxnLst/>
            <a:rect l="l" t="t" r="r" b="b"/>
            <a:pathLst>
              <a:path w="188595" h="359410">
                <a:moveTo>
                  <a:pt x="188210" y="358961"/>
                </a:moveTo>
                <a:lnTo>
                  <a:pt x="0" y="358961"/>
                </a:lnTo>
                <a:lnTo>
                  <a:pt x="0" y="0"/>
                </a:lnTo>
                <a:lnTo>
                  <a:pt x="188210" y="0"/>
                </a:lnTo>
                <a:lnTo>
                  <a:pt x="188210" y="35896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14698" y="5243874"/>
            <a:ext cx="12573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-90" dirty="0">
                <a:solidFill>
                  <a:srgbClr val="FDFDFD"/>
                </a:solidFill>
                <a:latin typeface="Courier New"/>
                <a:cs typeface="Courier New"/>
              </a:rPr>
              <a:t>U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1870" y="5403672"/>
            <a:ext cx="188595" cy="271145"/>
          </a:xfrm>
          <a:custGeom>
            <a:avLst/>
            <a:gdLst/>
            <a:ahLst/>
            <a:cxnLst/>
            <a:rect l="l" t="t" r="r" b="b"/>
            <a:pathLst>
              <a:path w="188595" h="271145">
                <a:moveTo>
                  <a:pt x="188210" y="271007"/>
                </a:moveTo>
                <a:lnTo>
                  <a:pt x="0" y="271007"/>
                </a:lnTo>
                <a:lnTo>
                  <a:pt x="0" y="0"/>
                </a:lnTo>
                <a:lnTo>
                  <a:pt x="188210" y="0"/>
                </a:lnTo>
                <a:lnTo>
                  <a:pt x="188210" y="271007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11869" y="5430350"/>
            <a:ext cx="15875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550" spc="-70" dirty="0">
                <a:solidFill>
                  <a:srgbClr val="FDFDFD"/>
                </a:solidFill>
                <a:latin typeface="Arial"/>
                <a:cs typeface="Arial"/>
              </a:rPr>
              <a:t>1-</a:t>
            </a:r>
            <a:endParaRPr sz="15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7333" y="5287698"/>
            <a:ext cx="13525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450" b="1" spc="-90" dirty="0">
                <a:solidFill>
                  <a:srgbClr val="FDFDFD"/>
                </a:solidFill>
                <a:latin typeface="Courier New"/>
                <a:cs typeface="Courier New"/>
              </a:rPr>
              <a:t>L</a:t>
            </a:r>
            <a:endParaRPr sz="1450">
              <a:latin typeface="Courier New"/>
              <a:cs typeface="Courier New"/>
            </a:endParaRPr>
          </a:p>
          <a:p>
            <a:pPr marL="1905">
              <a:lnSpc>
                <a:spcPts val="3035"/>
              </a:lnSpc>
            </a:pPr>
            <a:r>
              <a:rPr sz="2600" b="1" spc="-110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29701" y="5436672"/>
            <a:ext cx="188595" cy="461009"/>
          </a:xfrm>
          <a:custGeom>
            <a:avLst/>
            <a:gdLst/>
            <a:ahLst/>
            <a:cxnLst/>
            <a:rect l="l" t="t" r="r" b="b"/>
            <a:pathLst>
              <a:path w="188595" h="461010">
                <a:moveTo>
                  <a:pt x="188210" y="460938"/>
                </a:moveTo>
                <a:lnTo>
                  <a:pt x="0" y="460938"/>
                </a:lnTo>
                <a:lnTo>
                  <a:pt x="0" y="0"/>
                </a:lnTo>
                <a:lnTo>
                  <a:pt x="188210" y="0"/>
                </a:lnTo>
                <a:lnTo>
                  <a:pt x="188210" y="460938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273129" y="193774"/>
            <a:ext cx="43434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solidFill>
                  <a:srgbClr val="75601D"/>
                </a:solidFill>
                <a:latin typeface="Arial"/>
                <a:cs typeface="Arial"/>
              </a:rPr>
              <a:t>G081EANO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77055" y="193774"/>
            <a:ext cx="42545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5" dirty="0">
                <a:solidFill>
                  <a:srgbClr val="75601D"/>
                </a:solidFill>
                <a:latin typeface="Arial"/>
                <a:cs typeface="Arial"/>
              </a:rPr>
              <a:t>!'IINISfbl.lO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280762" y="264846"/>
            <a:ext cx="126238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1980" algn="l"/>
              </a:tabLst>
            </a:pPr>
            <a:r>
              <a:rPr sz="700" spc="-60" dirty="0">
                <a:solidFill>
                  <a:srgbClr val="8A7421"/>
                </a:solidFill>
                <a:latin typeface="Arial"/>
                <a:cs typeface="Arial"/>
              </a:rPr>
              <a:t>DI</a:t>
            </a:r>
            <a:r>
              <a:rPr sz="700" spc="-15" dirty="0">
                <a:solidFill>
                  <a:srgbClr val="8A7421"/>
                </a:solidFill>
                <a:latin typeface="Arial"/>
                <a:cs typeface="Arial"/>
              </a:rPr>
              <a:t>J</a:t>
            </a:r>
            <a:r>
              <a:rPr sz="600" spc="35" dirty="0">
                <a:solidFill>
                  <a:srgbClr val="8A7421"/>
                </a:solidFill>
                <a:latin typeface="Times New Roman"/>
                <a:cs typeface="Times New Roman"/>
              </a:rPr>
              <a:t>OMÑot</a:t>
            </a:r>
            <a:r>
              <a:rPr sz="600" spc="15" dirty="0">
                <a:solidFill>
                  <a:srgbClr val="8A7421"/>
                </a:solidFill>
                <a:latin typeface="Times New Roman"/>
                <a:cs typeface="Times New Roman"/>
              </a:rPr>
              <a:t>.</a:t>
            </a:r>
            <a:r>
              <a:rPr sz="600" dirty="0">
                <a:solidFill>
                  <a:srgbClr val="8A7421"/>
                </a:solidFill>
                <a:latin typeface="Times New Roman"/>
                <a:cs typeface="Times New Roman"/>
              </a:rPr>
              <a:t>	</a:t>
            </a:r>
            <a:r>
              <a:rPr sz="650" spc="45" dirty="0">
                <a:solidFill>
                  <a:srgbClr val="75601D"/>
                </a:solidFill>
                <a:latin typeface="Times New Roman"/>
                <a:cs typeface="Times New Roman"/>
              </a:rPr>
              <a:t>O</a:t>
            </a:r>
            <a:r>
              <a:rPr sz="650" spc="25" dirty="0">
                <a:solidFill>
                  <a:srgbClr val="75601D"/>
                </a:solidFill>
                <a:latin typeface="Times New Roman"/>
                <a:cs typeface="Times New Roman"/>
              </a:rPr>
              <a:t>f</a:t>
            </a:r>
            <a:r>
              <a:rPr sz="650" spc="-5" dirty="0">
                <a:solidFill>
                  <a:srgbClr val="75601D"/>
                </a:solidFill>
                <a:latin typeface="Times New Roman"/>
                <a:cs typeface="Times New Roman"/>
              </a:rPr>
              <a:t> </a:t>
            </a:r>
            <a:r>
              <a:rPr sz="600" spc="30" dirty="0">
                <a:solidFill>
                  <a:srgbClr val="75601D"/>
                </a:solidFill>
                <a:latin typeface="Times New Roman"/>
                <a:cs typeface="Times New Roman"/>
              </a:rPr>
              <a:t>UNY14Uo,.otS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702107" y="308537"/>
            <a:ext cx="2106930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18465" algn="l"/>
                <a:tab pos="2093595" algn="l"/>
              </a:tabLst>
            </a:pPr>
            <a:r>
              <a:rPr sz="1750" u="heavy" dirty="0">
                <a:solidFill>
                  <a:srgbClr val="90855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750" u="heavy" spc="70" dirty="0">
                <a:solidFill>
                  <a:srgbClr val="90855B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•	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01365" y="53963"/>
            <a:ext cx="74168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u="heavy" spc="-20" dirty="0">
                <a:solidFill>
                  <a:srgbClr val="364D75"/>
                </a:solidFill>
                <a:uFill>
                  <a:solidFill>
                    <a:srgbClr val="364D75"/>
                  </a:solidFill>
                </a:uFill>
                <a:latin typeface="Arial"/>
                <a:cs typeface="Arial"/>
              </a:rPr>
              <a:t>sep1</a:t>
            </a:r>
            <a:r>
              <a:rPr sz="2100" u="heavy" spc="-95" dirty="0">
                <a:solidFill>
                  <a:srgbClr val="364D75"/>
                </a:solidFill>
                <a:uFill>
                  <a:solidFill>
                    <a:srgbClr val="364D75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0" dirty="0">
                <a:solidFill>
                  <a:srgbClr val="364D75"/>
                </a:solidFill>
                <a:uFill>
                  <a:solidFill>
                    <a:srgbClr val="364D75"/>
                  </a:solidFill>
                </a:uFill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874853" y="86004"/>
            <a:ext cx="214630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25" dirty="0">
                <a:solidFill>
                  <a:srgbClr val="0C5697"/>
                </a:solidFill>
                <a:latin typeface="Times New Roman"/>
                <a:cs typeface="Times New Roman"/>
              </a:rPr>
              <a:t>-Erasmus+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886579" y="440193"/>
            <a:ext cx="21577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135" dirty="0">
                <a:solidFill>
                  <a:srgbClr val="4275AF"/>
                </a:solidFill>
                <a:latin typeface="Times New Roman"/>
                <a:cs typeface="Times New Roman"/>
              </a:rPr>
              <a:t>E</a:t>
            </a:r>
            <a:r>
              <a:rPr sz="1050" spc="55" dirty="0">
                <a:solidFill>
                  <a:srgbClr val="0C5697"/>
                </a:solidFill>
                <a:latin typeface="Times New Roman"/>
                <a:cs typeface="Times New Roman"/>
              </a:rPr>
              <a:t>n</a:t>
            </a:r>
            <a:r>
              <a:rPr sz="1050" spc="-55" dirty="0">
                <a:solidFill>
                  <a:srgbClr val="0C5697"/>
                </a:solidFill>
                <a:latin typeface="Times New Roman"/>
                <a:cs typeface="Times New Roman"/>
              </a:rPr>
              <a:t>r</a:t>
            </a:r>
            <a:r>
              <a:rPr sz="1050" spc="25" dirty="0">
                <a:solidFill>
                  <a:srgbClr val="5683B8"/>
                </a:solidFill>
                <a:latin typeface="Times New Roman"/>
                <a:cs typeface="Times New Roman"/>
              </a:rPr>
              <a:t>í</a:t>
            </a:r>
            <a:r>
              <a:rPr sz="1050" spc="85" dirty="0">
                <a:solidFill>
                  <a:srgbClr val="5683B8"/>
                </a:solidFill>
                <a:latin typeface="Times New Roman"/>
                <a:cs typeface="Times New Roman"/>
              </a:rPr>
              <a:t>q</a:t>
            </a:r>
            <a:r>
              <a:rPr sz="1050" spc="-40" dirty="0">
                <a:solidFill>
                  <a:srgbClr val="5683B8"/>
                </a:solidFill>
                <a:latin typeface="Times New Roman"/>
                <a:cs typeface="Times New Roman"/>
              </a:rPr>
              <a:t>ued</a:t>
            </a:r>
            <a:r>
              <a:rPr sz="1050" spc="20" dirty="0">
                <a:solidFill>
                  <a:srgbClr val="5683B8"/>
                </a:solidFill>
                <a:latin typeface="Times New Roman"/>
                <a:cs typeface="Times New Roman"/>
              </a:rPr>
              <a:t> </a:t>
            </a:r>
            <a:r>
              <a:rPr sz="1050" spc="-40" dirty="0">
                <a:solidFill>
                  <a:srgbClr val="5683B8"/>
                </a:solidFill>
                <a:latin typeface="Times New Roman"/>
                <a:cs typeface="Times New Roman"/>
              </a:rPr>
              <a:t>en</a:t>
            </a:r>
            <a:r>
              <a:rPr sz="1050" spc="-105" dirty="0">
                <a:solidFill>
                  <a:srgbClr val="5683B8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srgbClr val="0C5697"/>
                </a:solidFill>
                <a:latin typeface="Times New Roman"/>
                <a:cs typeface="Times New Roman"/>
              </a:rPr>
              <a:t>d</a:t>
            </a:r>
            <a:r>
              <a:rPr sz="1050" spc="-40" dirty="0">
                <a:solidFill>
                  <a:srgbClr val="4275AF"/>
                </a:solidFill>
                <a:latin typeface="Times New Roman"/>
                <a:cs typeface="Times New Roman"/>
              </a:rPr>
              <a:t>o</a:t>
            </a:r>
            <a:r>
              <a:rPr sz="1050" spc="20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50" spc="15" dirty="0">
                <a:solidFill>
                  <a:srgbClr val="4275AF"/>
                </a:solidFill>
                <a:latin typeface="Times New Roman"/>
                <a:cs typeface="Times New Roman"/>
              </a:rPr>
              <a:t>vidas,</a:t>
            </a:r>
            <a:r>
              <a:rPr sz="1050" spc="-145" dirty="0">
                <a:solidFill>
                  <a:srgbClr val="4275AF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5683B8"/>
                </a:solidFill>
                <a:latin typeface="Times New Roman"/>
                <a:cs typeface="Times New Roman"/>
              </a:rPr>
              <a:t>abriend</a:t>
            </a:r>
            <a:r>
              <a:rPr sz="1050" spc="40" dirty="0">
                <a:solidFill>
                  <a:srgbClr val="5683B8"/>
                </a:solidFill>
                <a:latin typeface="Times New Roman"/>
                <a:cs typeface="Times New Roman"/>
              </a:rPr>
              <a:t>o</a:t>
            </a:r>
            <a:r>
              <a:rPr sz="1050" spc="-70" dirty="0">
                <a:solidFill>
                  <a:srgbClr val="5683B8"/>
                </a:solidFill>
                <a:latin typeface="Times New Roman"/>
                <a:cs typeface="Times New Roman"/>
              </a:rPr>
              <a:t> </a:t>
            </a:r>
            <a:r>
              <a:rPr sz="1050" spc="80" dirty="0">
                <a:solidFill>
                  <a:srgbClr val="4275AF"/>
                </a:solidFill>
                <a:latin typeface="Times New Roman"/>
                <a:cs typeface="Times New Roman"/>
              </a:rPr>
              <a:t>m</a:t>
            </a:r>
            <a:r>
              <a:rPr sz="1050" spc="25" dirty="0">
                <a:solidFill>
                  <a:srgbClr val="4275AF"/>
                </a:solidFill>
                <a:latin typeface="Times New Roman"/>
                <a:cs typeface="Times New Roman"/>
              </a:rPr>
              <a:t>e</a:t>
            </a:r>
            <a:r>
              <a:rPr sz="1050" spc="45" dirty="0">
                <a:solidFill>
                  <a:srgbClr val="4275AF"/>
                </a:solidFill>
                <a:latin typeface="Times New Roman"/>
                <a:cs typeface="Times New Roman"/>
              </a:rPr>
              <a:t>nte</a:t>
            </a:r>
            <a:r>
              <a:rPr sz="1050" spc="-10" dirty="0">
                <a:solidFill>
                  <a:srgbClr val="4275AF"/>
                </a:solidFill>
                <a:latin typeface="Times New Roman"/>
                <a:cs typeface="Times New Roman"/>
              </a:rPr>
              <a:t>s</a:t>
            </a:r>
            <a:r>
              <a:rPr sz="1050" spc="25" dirty="0">
                <a:solidFill>
                  <a:srgbClr val="0C5697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01285" y="702338"/>
            <a:ext cx="549465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b="1" spc="-150" dirty="0">
                <a:solidFill>
                  <a:srgbClr val="0C5697"/>
                </a:solidFill>
                <a:latin typeface="Arial"/>
                <a:cs typeface="Arial"/>
              </a:rPr>
              <a:t>OBJETIVOS</a:t>
            </a:r>
            <a:r>
              <a:rPr sz="1950" b="1" spc="7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180" dirty="0">
                <a:solidFill>
                  <a:srgbClr val="0C5697"/>
                </a:solidFill>
                <a:latin typeface="Arial"/>
                <a:cs typeface="Arial"/>
              </a:rPr>
              <a:t>ESPECÍFICOS</a:t>
            </a:r>
            <a:r>
              <a:rPr sz="1950" b="1" spc="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spc="-95" dirty="0">
                <a:solidFill>
                  <a:srgbClr val="0C5697"/>
                </a:solidFill>
                <a:latin typeface="Arial"/>
                <a:cs typeface="Arial"/>
              </a:rPr>
              <a:t>-</a:t>
            </a:r>
            <a:r>
              <a:rPr sz="1950" spc="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105" dirty="0">
                <a:solidFill>
                  <a:srgbClr val="0C5697"/>
                </a:solidFill>
                <a:latin typeface="Arial"/>
                <a:cs typeface="Arial"/>
              </a:rPr>
              <a:t>EDUCACIÓN</a:t>
            </a:r>
            <a:r>
              <a:rPr sz="1950" b="1" spc="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20" dirty="0">
                <a:solidFill>
                  <a:srgbClr val="0C5697"/>
                </a:solidFill>
                <a:latin typeface="Arial"/>
                <a:cs typeface="Arial"/>
              </a:rPr>
              <a:t>ESCOLAR</a:t>
            </a:r>
            <a:endParaRPr sz="19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08636" y="5361490"/>
            <a:ext cx="188595" cy="810895"/>
          </a:xfrm>
          <a:custGeom>
            <a:avLst/>
            <a:gdLst/>
            <a:ahLst/>
            <a:cxnLst/>
            <a:rect l="l" t="t" r="r" b="b"/>
            <a:pathLst>
              <a:path w="188595" h="810895">
                <a:moveTo>
                  <a:pt x="188210" y="810882"/>
                </a:moveTo>
                <a:lnTo>
                  <a:pt x="0" y="810882"/>
                </a:lnTo>
                <a:lnTo>
                  <a:pt x="0" y="0"/>
                </a:lnTo>
                <a:lnTo>
                  <a:pt x="188210" y="0"/>
                </a:lnTo>
                <a:lnTo>
                  <a:pt x="188210" y="810882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95936" y="5372618"/>
            <a:ext cx="193675" cy="748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750" spc="-26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750">
              <a:latin typeface="Times New Roman"/>
              <a:cs typeface="Times New Roman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49464" y="6294843"/>
            <a:ext cx="481330" cy="430530"/>
            <a:chOff x="149464" y="6294843"/>
            <a:chExt cx="481330" cy="430530"/>
          </a:xfrm>
        </p:grpSpPr>
        <p:sp>
          <p:nvSpPr>
            <p:cNvPr id="96" name="object 96"/>
            <p:cNvSpPr/>
            <p:nvPr/>
          </p:nvSpPr>
          <p:spPr>
            <a:xfrm>
              <a:off x="149453" y="6294843"/>
              <a:ext cx="366395" cy="175260"/>
            </a:xfrm>
            <a:custGeom>
              <a:avLst/>
              <a:gdLst/>
              <a:ahLst/>
              <a:cxnLst/>
              <a:rect l="l" t="t" r="r" b="b"/>
              <a:pathLst>
                <a:path w="366395" h="175260">
                  <a:moveTo>
                    <a:pt x="365963" y="0"/>
                  </a:moveTo>
                  <a:lnTo>
                    <a:pt x="0" y="0"/>
                  </a:lnTo>
                  <a:lnTo>
                    <a:pt x="0" y="63169"/>
                  </a:lnTo>
                  <a:lnTo>
                    <a:pt x="0" y="174853"/>
                  </a:lnTo>
                  <a:lnTo>
                    <a:pt x="365963" y="174853"/>
                  </a:lnTo>
                  <a:lnTo>
                    <a:pt x="365963" y="63169"/>
                  </a:lnTo>
                  <a:lnTo>
                    <a:pt x="365963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5069" y="6358013"/>
              <a:ext cx="355600" cy="367665"/>
            </a:xfrm>
            <a:custGeom>
              <a:avLst/>
              <a:gdLst/>
              <a:ahLst/>
              <a:cxnLst/>
              <a:rect l="l" t="t" r="r" b="b"/>
              <a:pathLst>
                <a:path w="355600" h="367665">
                  <a:moveTo>
                    <a:pt x="355511" y="0"/>
                  </a:moveTo>
                  <a:lnTo>
                    <a:pt x="0" y="0"/>
                  </a:lnTo>
                  <a:lnTo>
                    <a:pt x="0" y="274231"/>
                  </a:lnTo>
                  <a:lnTo>
                    <a:pt x="0" y="367169"/>
                  </a:lnTo>
                  <a:lnTo>
                    <a:pt x="355511" y="367169"/>
                  </a:lnTo>
                  <a:lnTo>
                    <a:pt x="355511" y="274231"/>
                  </a:lnTo>
                  <a:lnTo>
                    <a:pt x="355511" y="0"/>
                  </a:lnTo>
                  <a:close/>
                </a:path>
              </a:pathLst>
            </a:custGeom>
            <a:solidFill>
              <a:srgbClr val="49A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75080" y="6355957"/>
            <a:ext cx="40640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100" spc="-135" dirty="0">
                <a:solidFill>
                  <a:srgbClr val="FDFDFD"/>
                </a:solidFill>
                <a:latin typeface="Arial"/>
                <a:cs typeface="Arial"/>
              </a:rPr>
              <a:t>me!</a:t>
            </a:r>
            <a:endParaRPr sz="21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11671" y="6632240"/>
            <a:ext cx="159385" cy="129539"/>
          </a:xfrm>
          <a:custGeom>
            <a:avLst/>
            <a:gdLst/>
            <a:ahLst/>
            <a:cxnLst/>
            <a:rect l="l" t="t" r="r" b="b"/>
            <a:pathLst>
              <a:path w="159384" h="129540">
                <a:moveTo>
                  <a:pt x="158854" y="129396"/>
                </a:moveTo>
                <a:lnTo>
                  <a:pt x="0" y="129396"/>
                </a:lnTo>
                <a:lnTo>
                  <a:pt x="0" y="0"/>
                </a:lnTo>
                <a:lnTo>
                  <a:pt x="158854" y="0"/>
                </a:lnTo>
                <a:lnTo>
                  <a:pt x="158854" y="129396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11671" y="6623346"/>
            <a:ext cx="3219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spc="-50" dirty="0">
                <a:solidFill>
                  <a:srgbClr val="BFE2F4"/>
                </a:solidFill>
                <a:latin typeface="Times New Roman"/>
                <a:cs typeface="Times New Roman"/>
              </a:rPr>
              <a:t>2O0 </a:t>
            </a:r>
            <a:r>
              <a:rPr sz="750" spc="-10" dirty="0">
                <a:solidFill>
                  <a:srgbClr val="7CBFE4"/>
                </a:solidFill>
                <a:latin typeface="Times New Roman"/>
                <a:cs typeface="Times New Roman"/>
              </a:rPr>
              <a:t>"A"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04764" y="1267992"/>
            <a:ext cx="873315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Mejorar</a:t>
            </a:r>
            <a:r>
              <a:rPr sz="1950" b="1" spc="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1950" b="1" spc="-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calidad</a:t>
            </a: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7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spc="-1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1950" b="1" spc="-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0C5697"/>
                </a:solidFill>
                <a:latin typeface="Arial"/>
                <a:cs typeface="Arial"/>
              </a:rPr>
              <a:t>enseñanza</a:t>
            </a:r>
            <a:r>
              <a:rPr sz="1950" b="1" spc="20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2200" b="1" spc="70" dirty="0">
                <a:solidFill>
                  <a:srgbClr val="0C5697"/>
                </a:solidFill>
                <a:latin typeface="Times New Roman"/>
                <a:cs typeface="Times New Roman"/>
              </a:rPr>
              <a:t>y</a:t>
            </a:r>
            <a:r>
              <a:rPr sz="2200" b="1" spc="-200" dirty="0">
                <a:solidFill>
                  <a:srgbClr val="0C5697"/>
                </a:solidFill>
                <a:latin typeface="Times New Roman"/>
                <a:cs typeface="Times New Roman"/>
              </a:rPr>
              <a:t> </a:t>
            </a:r>
            <a:r>
              <a:rPr sz="1950" b="1" spc="55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50" b="1" spc="-1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aprendizaje</a:t>
            </a:r>
            <a:r>
              <a:rPr sz="1950" b="1" spc="11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50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1950" b="1" spc="-11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1950" b="1" spc="-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0C5697"/>
                </a:solidFill>
                <a:latin typeface="Arial"/>
                <a:cs typeface="Arial"/>
              </a:rPr>
              <a:t>educación</a:t>
            </a:r>
            <a:r>
              <a:rPr sz="1950" b="1" spc="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50" dirty="0">
                <a:solidFill>
                  <a:srgbClr val="0C5697"/>
                </a:solidFill>
                <a:latin typeface="Arial"/>
                <a:cs typeface="Arial"/>
              </a:rPr>
              <a:t>escolar: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26500" y="1688008"/>
            <a:ext cx="1062101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14020" indent="-401955">
              <a:lnSpc>
                <a:spcPct val="100000"/>
              </a:lnSpc>
              <a:spcBef>
                <a:spcPts val="114"/>
              </a:spcBef>
              <a:buChar char="•"/>
              <a:tabLst>
                <a:tab pos="414020" algn="l"/>
                <a:tab pos="414655" algn="l"/>
              </a:tabLst>
            </a:pPr>
            <a:r>
              <a:rPr sz="1900" spc="40" dirty="0">
                <a:solidFill>
                  <a:srgbClr val="0C5697"/>
                </a:solidFill>
                <a:latin typeface="Arial"/>
                <a:cs typeface="Arial"/>
              </a:rPr>
              <a:t>apoyando</a:t>
            </a:r>
            <a:r>
              <a:rPr sz="1900" spc="21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00" spc="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desarrollo</a:t>
            </a:r>
            <a:r>
              <a:rPr sz="1950" b="1" spc="1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profesional</a:t>
            </a:r>
            <a:r>
              <a:rPr sz="1950" b="1" spc="2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767AA"/>
                </a:solidFill>
                <a:latin typeface="Arial"/>
                <a:cs typeface="Arial"/>
              </a:rPr>
              <a:t>los</a:t>
            </a:r>
            <a:r>
              <a:rPr sz="1900" spc="70" dirty="0">
                <a:solidFill>
                  <a:srgbClr val="0767AA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0C5697"/>
                </a:solidFill>
                <a:latin typeface="Arial"/>
                <a:cs typeface="Arial"/>
              </a:rPr>
              <a:t>profesores,</a:t>
            </a:r>
            <a:r>
              <a:rPr sz="1900" spc="20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directores</a:t>
            </a:r>
            <a:r>
              <a:rPr sz="1900" spc="2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centros</a:t>
            </a:r>
            <a:r>
              <a:rPr sz="1900" spc="10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educativos</a:t>
            </a:r>
            <a:r>
              <a:rPr sz="1900" spc="22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26500" y="1932406"/>
            <a:ext cx="10626725" cy="15767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800"/>
              </a:spcBef>
            </a:pPr>
            <a:r>
              <a:rPr sz="1900" spc="25" dirty="0">
                <a:solidFill>
                  <a:srgbClr val="0C5697"/>
                </a:solidFill>
                <a:latin typeface="Arial"/>
                <a:cs typeface="Arial"/>
              </a:rPr>
              <a:t>demás</a:t>
            </a:r>
            <a:r>
              <a:rPr sz="1900" spc="-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personal</a:t>
            </a:r>
            <a:r>
              <a:rPr sz="1900" spc="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educativo;</a:t>
            </a:r>
            <a:endParaRPr sz="1900">
              <a:latin typeface="Arial"/>
              <a:cs typeface="Arial"/>
            </a:endParaRPr>
          </a:p>
          <a:p>
            <a:pPr marL="410209" indent="-398145">
              <a:lnSpc>
                <a:spcPct val="100000"/>
              </a:lnSpc>
              <a:spcBef>
                <a:spcPts val="725"/>
              </a:spcBef>
              <a:buChar char="•"/>
              <a:tabLst>
                <a:tab pos="410209" algn="l"/>
                <a:tab pos="410845" algn="l"/>
              </a:tabLst>
            </a:pP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fomentando</a:t>
            </a:r>
            <a:r>
              <a:rPr sz="1900" spc="1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00" spc="-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uso</a:t>
            </a:r>
            <a:r>
              <a:rPr sz="1900" spc="-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1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0C5697"/>
                </a:solidFill>
                <a:latin typeface="Arial"/>
                <a:cs typeface="Arial"/>
              </a:rPr>
              <a:t>nuevas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55" dirty="0">
                <a:solidFill>
                  <a:srgbClr val="0C5697"/>
                </a:solidFill>
                <a:latin typeface="Arial"/>
                <a:cs typeface="Arial"/>
              </a:rPr>
              <a:t>tecnologías</a:t>
            </a:r>
            <a:r>
              <a:rPr sz="1950" b="1" spc="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r>
              <a:rPr sz="1900" spc="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C5697"/>
                </a:solidFill>
                <a:latin typeface="Arial"/>
                <a:cs typeface="Arial"/>
              </a:rPr>
              <a:t>métodos</a:t>
            </a:r>
            <a:r>
              <a:rPr sz="1950" b="1" spc="-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spc="-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0C5697"/>
                </a:solidFill>
                <a:latin typeface="Arial"/>
                <a:cs typeface="Arial"/>
              </a:rPr>
              <a:t>enseñanza</a:t>
            </a:r>
            <a:r>
              <a:rPr sz="1950" b="1" spc="7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innovadores;</a:t>
            </a:r>
            <a:endParaRPr sz="1950">
              <a:latin typeface="Arial"/>
              <a:cs typeface="Arial"/>
            </a:endParaRPr>
          </a:p>
          <a:p>
            <a:pPr marL="406400" indent="-394335">
              <a:lnSpc>
                <a:spcPct val="100000"/>
              </a:lnSpc>
              <a:spcBef>
                <a:spcPts val="715"/>
              </a:spcBef>
              <a:buChar char="•"/>
              <a:tabLst>
                <a:tab pos="406400" algn="l"/>
                <a:tab pos="407034" algn="l"/>
              </a:tabLst>
            </a:pP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mejorando</a:t>
            </a:r>
            <a:r>
              <a:rPr sz="1900" spc="1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00" spc="-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aprendizaje</a:t>
            </a:r>
            <a:r>
              <a:rPr sz="1950" b="1" spc="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spc="-1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idiomas</a:t>
            </a:r>
            <a:r>
              <a:rPr sz="1950" b="1" spc="-11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r>
              <a:rPr sz="1900" spc="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0C5697"/>
                </a:solidFill>
                <a:latin typeface="Arial"/>
                <a:cs typeface="Arial"/>
              </a:rPr>
              <a:t>la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diversidad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0C5697"/>
                </a:solidFill>
                <a:latin typeface="Arial"/>
                <a:cs typeface="Arial"/>
              </a:rPr>
              <a:t>lingüística</a:t>
            </a:r>
            <a:r>
              <a:rPr sz="1900" spc="-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1900" spc="-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los</a:t>
            </a:r>
            <a:r>
              <a:rPr sz="1900" spc="-1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centros</a:t>
            </a:r>
            <a:r>
              <a:rPr sz="1900" spc="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educativos;</a:t>
            </a:r>
            <a:endParaRPr sz="1900">
              <a:latin typeface="Arial"/>
              <a:cs typeface="Arial"/>
            </a:endParaRPr>
          </a:p>
          <a:p>
            <a:pPr marL="406400" indent="-394335">
              <a:lnSpc>
                <a:spcPct val="100000"/>
              </a:lnSpc>
              <a:spcBef>
                <a:spcPts val="465"/>
              </a:spcBef>
              <a:buChar char="•"/>
              <a:tabLst>
                <a:tab pos="406400" algn="l"/>
                <a:tab pos="407034" algn="l"/>
                <a:tab pos="2075814" algn="l"/>
                <a:tab pos="2412365" algn="l"/>
                <a:tab pos="3943985" algn="l"/>
                <a:tab pos="4210685" algn="l"/>
                <a:tab pos="6215380" algn="l"/>
                <a:tab pos="7714615" algn="l"/>
                <a:tab pos="8883015" algn="l"/>
                <a:tab pos="9304655" algn="l"/>
                <a:tab pos="10316210" algn="l"/>
              </a:tabLst>
            </a:pPr>
            <a:r>
              <a:rPr sz="1900" spc="80" dirty="0">
                <a:solidFill>
                  <a:srgbClr val="0C5697"/>
                </a:solidFill>
                <a:latin typeface="Arial"/>
                <a:cs typeface="Arial"/>
              </a:rPr>
              <a:t>promoviend</a:t>
            </a:r>
            <a:r>
              <a:rPr sz="1900" spc="9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intercambio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rgbClr val="0C5697"/>
                </a:solidFill>
                <a:latin typeface="Times New Roman"/>
                <a:cs typeface="Times New Roman"/>
              </a:rPr>
              <a:t>y</a:t>
            </a:r>
            <a:r>
              <a:rPr sz="2200" b="1" dirty="0">
                <a:solidFill>
                  <a:srgbClr val="0C5697"/>
                </a:solidFill>
                <a:latin typeface="Times New Roman"/>
                <a:cs typeface="Times New Roman"/>
              </a:rPr>
              <a:t>	</a:t>
            </a:r>
            <a:r>
              <a:rPr sz="1950" b="1" spc="5" dirty="0">
                <a:solidFill>
                  <a:srgbClr val="0C5697"/>
                </a:solidFill>
                <a:latin typeface="Arial"/>
                <a:cs typeface="Arial"/>
              </a:rPr>
              <a:t>l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a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35" dirty="0">
                <a:solidFill>
                  <a:srgbClr val="0C5697"/>
                </a:solidFill>
                <a:latin typeface="Arial"/>
                <a:cs typeface="Arial"/>
              </a:rPr>
              <a:t>transferencia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mejore</a:t>
            </a:r>
            <a:r>
              <a:rPr sz="1950" b="1" spc="-15" dirty="0">
                <a:solidFill>
                  <a:srgbClr val="0C5697"/>
                </a:solidFill>
                <a:latin typeface="Arial"/>
                <a:cs typeface="Arial"/>
              </a:rPr>
              <a:t>s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65" dirty="0">
                <a:solidFill>
                  <a:srgbClr val="0C5697"/>
                </a:solidFill>
                <a:latin typeface="Arial"/>
                <a:cs typeface="Arial"/>
              </a:rPr>
              <a:t>práctica</a:t>
            </a:r>
            <a:r>
              <a:rPr sz="1950" b="1" spc="-70" dirty="0">
                <a:solidFill>
                  <a:srgbClr val="0C5697"/>
                </a:solidFill>
                <a:latin typeface="Arial"/>
                <a:cs typeface="Arial"/>
              </a:rPr>
              <a:t>s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materia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10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027718" y="3518954"/>
            <a:ext cx="347980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-10" dirty="0">
                <a:solidFill>
                  <a:srgbClr val="0C5697"/>
                </a:solidFill>
                <a:latin typeface="Arial"/>
                <a:cs typeface="Arial"/>
              </a:rPr>
              <a:t>enseñanza</a:t>
            </a:r>
            <a:r>
              <a:rPr sz="1900" spc="1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r>
              <a:rPr sz="1900" spc="-3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desarrollo</a:t>
            </a:r>
            <a:r>
              <a:rPr sz="1900" spc="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0C5697"/>
                </a:solidFill>
                <a:latin typeface="Arial"/>
                <a:cs typeface="Arial"/>
              </a:rPr>
              <a:t>escolar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00288" y="4011671"/>
            <a:ext cx="11245850" cy="7804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Contribuir</a:t>
            </a:r>
            <a:r>
              <a:rPr sz="1950" b="1" spc="17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a</a:t>
            </a:r>
            <a:r>
              <a:rPr sz="1950" b="1" spc="-1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1950" b="1" spc="-1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creación</a:t>
            </a:r>
            <a:r>
              <a:rPr sz="1950" b="1" spc="-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rgbClr val="0C5697"/>
                </a:solidFill>
                <a:latin typeface="Arial"/>
                <a:cs typeface="Arial"/>
              </a:rPr>
              <a:t>del</a:t>
            </a:r>
            <a:r>
              <a:rPr sz="1950" b="1" spc="-11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110" dirty="0">
                <a:solidFill>
                  <a:srgbClr val="0C5697"/>
                </a:solidFill>
                <a:latin typeface="Arial"/>
                <a:cs typeface="Arial"/>
              </a:rPr>
              <a:t>Espacio</a:t>
            </a:r>
            <a:r>
              <a:rPr sz="1950" b="1" spc="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5" dirty="0">
                <a:solidFill>
                  <a:srgbClr val="0C5697"/>
                </a:solidFill>
                <a:latin typeface="Arial"/>
                <a:cs typeface="Arial"/>
              </a:rPr>
              <a:t>Europeo</a:t>
            </a:r>
            <a:r>
              <a:rPr sz="1950" b="1" spc="-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7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spc="-1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0C5697"/>
                </a:solidFill>
                <a:latin typeface="Arial"/>
                <a:cs typeface="Arial"/>
              </a:rPr>
              <a:t>Educación:</a:t>
            </a:r>
            <a:endParaRPr sz="1950">
              <a:latin typeface="Arial"/>
              <a:cs typeface="Arial"/>
            </a:endParaRPr>
          </a:p>
          <a:p>
            <a:pPr marL="1028065" indent="-39052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1028065" algn="l"/>
                <a:tab pos="1028700" algn="l"/>
              </a:tabLst>
            </a:pP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desarrollando</a:t>
            </a:r>
            <a:r>
              <a:rPr sz="1950" b="1" spc="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C5697"/>
                </a:solidFill>
                <a:latin typeface="Arial"/>
                <a:cs typeface="Arial"/>
              </a:rPr>
              <a:t>las</a:t>
            </a:r>
            <a:r>
              <a:rPr sz="1950" b="1" spc="-1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65" dirty="0">
                <a:solidFill>
                  <a:srgbClr val="0C5697"/>
                </a:solidFill>
                <a:latin typeface="Arial"/>
                <a:cs typeface="Arial"/>
              </a:rPr>
              <a:t>capacidades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110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los</a:t>
            </a:r>
            <a:r>
              <a:rPr sz="1900" spc="-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centros</a:t>
            </a:r>
            <a:r>
              <a:rPr sz="1900" spc="-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C5697"/>
                </a:solidFill>
                <a:latin typeface="Arial"/>
                <a:cs typeface="Arial"/>
              </a:rPr>
              <a:t>educativos</a:t>
            </a:r>
            <a:r>
              <a:rPr sz="1900" spc="1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para</a:t>
            </a:r>
            <a:r>
              <a:rPr sz="1900" spc="-2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C5697"/>
                </a:solidFill>
                <a:latin typeface="Arial"/>
                <a:cs typeface="Arial"/>
              </a:rPr>
              <a:t>participar</a:t>
            </a:r>
            <a:r>
              <a:rPr sz="1900" spc="18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1900" spc="-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intercambios</a:t>
            </a:r>
            <a:r>
              <a:rPr sz="1900" spc="11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26991" y="4808712"/>
            <a:ext cx="998220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40" dirty="0">
                <a:solidFill>
                  <a:srgbClr val="0C5697"/>
                </a:solidFill>
                <a:latin typeface="Arial"/>
                <a:cs typeface="Arial"/>
              </a:rPr>
              <a:t>cooperación</a:t>
            </a:r>
            <a:r>
              <a:rPr sz="1900" spc="1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transfronterizos</a:t>
            </a:r>
            <a:r>
              <a:rPr sz="1900" spc="-15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para</a:t>
            </a:r>
            <a:r>
              <a:rPr sz="1900" spc="-1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767AA"/>
                </a:solidFill>
                <a:latin typeface="Arial"/>
                <a:cs typeface="Arial"/>
              </a:rPr>
              <a:t>llevar</a:t>
            </a:r>
            <a:r>
              <a:rPr sz="1900" spc="-85" dirty="0">
                <a:solidFill>
                  <a:srgbClr val="0767AA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a</a:t>
            </a:r>
            <a:r>
              <a:rPr sz="1900" spc="-9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cabo</a:t>
            </a:r>
            <a:r>
              <a:rPr sz="1900" spc="-6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proyectos</a:t>
            </a:r>
            <a:r>
              <a:rPr sz="1900" spc="1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movilidad</a:t>
            </a:r>
            <a:r>
              <a:rPr sz="1900" spc="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1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alta</a:t>
            </a:r>
            <a:r>
              <a:rPr sz="1900" spc="-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calidad;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626500" y="5200767"/>
            <a:ext cx="1061402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06400" indent="-394335">
              <a:lnSpc>
                <a:spcPct val="100000"/>
              </a:lnSpc>
              <a:spcBef>
                <a:spcPts val="114"/>
              </a:spcBef>
              <a:buChar char="•"/>
              <a:tabLst>
                <a:tab pos="406400" algn="l"/>
                <a:tab pos="407034" algn="l"/>
              </a:tabLst>
            </a:pP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haciendo</a:t>
            </a:r>
            <a:r>
              <a:rPr sz="1900" spc="19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que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la</a:t>
            </a:r>
            <a:r>
              <a:rPr sz="1900" spc="10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movilidad</a:t>
            </a:r>
            <a:r>
              <a:rPr sz="1950" b="1" spc="1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educativa</a:t>
            </a:r>
            <a:r>
              <a:rPr sz="1950" b="1" spc="25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0C5697"/>
                </a:solidFill>
                <a:latin typeface="Arial"/>
                <a:cs typeface="Arial"/>
              </a:rPr>
              <a:t>sea</a:t>
            </a:r>
            <a:r>
              <a:rPr sz="1950" b="1" spc="1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0C5697"/>
                </a:solidFill>
                <a:latin typeface="Arial"/>
                <a:cs typeface="Arial"/>
              </a:rPr>
              <a:t>una</a:t>
            </a:r>
            <a:r>
              <a:rPr sz="1950" b="1" spc="8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posibilidad</a:t>
            </a:r>
            <a:r>
              <a:rPr sz="1950" b="1" spc="16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0C5697"/>
                </a:solidFill>
                <a:latin typeface="Arial"/>
                <a:cs typeface="Arial"/>
              </a:rPr>
              <a:t>realista</a:t>
            </a:r>
            <a:r>
              <a:rPr sz="1950" b="1" spc="204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para</a:t>
            </a:r>
            <a:r>
              <a:rPr sz="1900" spc="10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cualquier</a:t>
            </a:r>
            <a:r>
              <a:rPr sz="1900" spc="1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0C5697"/>
                </a:solidFill>
                <a:latin typeface="Arial"/>
                <a:cs typeface="Arial"/>
              </a:rPr>
              <a:t>alumno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26500" y="5476353"/>
            <a:ext cx="10626090" cy="7734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720"/>
              </a:spcBef>
            </a:pP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8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educación escolar;</a:t>
            </a:r>
            <a:endParaRPr sz="1900">
              <a:latin typeface="Arial"/>
              <a:cs typeface="Arial"/>
            </a:endParaRPr>
          </a:p>
          <a:p>
            <a:pPr marL="410209" indent="-398145">
              <a:lnSpc>
                <a:spcPct val="100000"/>
              </a:lnSpc>
              <a:spcBef>
                <a:spcPts val="645"/>
              </a:spcBef>
              <a:buChar char="•"/>
              <a:tabLst>
                <a:tab pos="410209" algn="l"/>
                <a:tab pos="410845" algn="l"/>
                <a:tab pos="1950720" algn="l"/>
                <a:tab pos="2298700" algn="l"/>
                <a:tab pos="4702175" algn="l"/>
                <a:tab pos="5173980" algn="l"/>
                <a:tab pos="6529070" algn="l"/>
                <a:tab pos="6969759" algn="l"/>
                <a:tab pos="8465820" algn="l"/>
                <a:tab pos="9744075" algn="l"/>
                <a:tab pos="10277475" algn="l"/>
              </a:tabLst>
            </a:pP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fomentand</a:t>
            </a:r>
            <a:r>
              <a:rPr sz="1900" spc="80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e</a:t>
            </a:r>
            <a:r>
              <a:rPr sz="1900" spc="30" dirty="0">
                <a:solidFill>
                  <a:srgbClr val="0C5697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0C5697"/>
                </a:solidFill>
                <a:latin typeface="Arial"/>
                <a:cs typeface="Arial"/>
              </a:rPr>
              <a:t>reconocimient</a:t>
            </a:r>
            <a:r>
              <a:rPr sz="1950" b="1" spc="-5" dirty="0">
                <a:solidFill>
                  <a:srgbClr val="0C5697"/>
                </a:solidFill>
                <a:latin typeface="Arial"/>
                <a:cs typeface="Arial"/>
              </a:rPr>
              <a:t>o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65" dirty="0">
                <a:solidFill>
                  <a:srgbClr val="0C5697"/>
                </a:solidFill>
                <a:latin typeface="Arial"/>
                <a:cs typeface="Arial"/>
              </a:rPr>
              <a:t>lo</a:t>
            </a:r>
            <a:r>
              <a:rPr sz="1950" b="1" spc="-70" dirty="0">
                <a:solidFill>
                  <a:srgbClr val="0C5697"/>
                </a:solidFill>
                <a:latin typeface="Arial"/>
                <a:cs typeface="Arial"/>
              </a:rPr>
              <a:t>s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40" dirty="0">
                <a:solidFill>
                  <a:srgbClr val="0C5697"/>
                </a:solidFill>
                <a:latin typeface="Arial"/>
                <a:cs typeface="Arial"/>
              </a:rPr>
              <a:t>resultados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2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50" b="1" spc="-30" dirty="0">
                <a:solidFill>
                  <a:srgbClr val="0C5697"/>
                </a:solidFill>
                <a:latin typeface="Arial"/>
                <a:cs typeface="Arial"/>
              </a:rPr>
              <a:t>aprendizaje</a:t>
            </a:r>
            <a:r>
              <a:rPr sz="1950" b="1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60" dirty="0">
                <a:solidFill>
                  <a:srgbClr val="0C5697"/>
                </a:solidFill>
                <a:latin typeface="Arial"/>
                <a:cs typeface="Arial"/>
              </a:rPr>
              <a:t>obtenido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s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po</a:t>
            </a:r>
            <a:r>
              <a:rPr sz="1900" spc="45" dirty="0">
                <a:solidFill>
                  <a:srgbClr val="0C5697"/>
                </a:solidFill>
                <a:latin typeface="Arial"/>
                <a:cs typeface="Arial"/>
              </a:rPr>
              <a:t>r</a:t>
            </a:r>
            <a:r>
              <a:rPr sz="1900" dirty="0">
                <a:solidFill>
                  <a:srgbClr val="0C5697"/>
                </a:solidFill>
                <a:latin typeface="Arial"/>
                <a:cs typeface="Arial"/>
              </a:rPr>
              <a:t>	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los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27961" y="6266245"/>
            <a:ext cx="902271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alumnos</a:t>
            </a:r>
            <a:r>
              <a:rPr sz="1900" spc="-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C5697"/>
                </a:solidFill>
                <a:latin typeface="Arial"/>
                <a:cs typeface="Arial"/>
              </a:rPr>
              <a:t>y</a:t>
            </a:r>
            <a:r>
              <a:rPr sz="1900" spc="-10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00" spc="-2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personal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 educativo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durante</a:t>
            </a:r>
            <a:r>
              <a:rPr sz="1900" spc="-1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0C5697"/>
                </a:solidFill>
                <a:latin typeface="Arial"/>
                <a:cs typeface="Arial"/>
              </a:rPr>
              <a:t>períodos</a:t>
            </a:r>
            <a:r>
              <a:rPr sz="1900" spc="5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0C5697"/>
                </a:solidFill>
                <a:latin typeface="Arial"/>
                <a:cs typeface="Arial"/>
              </a:rPr>
              <a:t>de</a:t>
            </a:r>
            <a:r>
              <a:rPr sz="1900" spc="-4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C5697"/>
                </a:solidFill>
                <a:latin typeface="Arial"/>
                <a:cs typeface="Arial"/>
              </a:rPr>
              <a:t>movilidad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en</a:t>
            </a:r>
            <a:r>
              <a:rPr sz="1900" spc="-40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C5697"/>
                </a:solidFill>
                <a:latin typeface="Arial"/>
                <a:cs typeface="Arial"/>
              </a:rPr>
              <a:t>el</a:t>
            </a:r>
            <a:r>
              <a:rPr sz="1900" spc="-25" dirty="0">
                <a:solidFill>
                  <a:srgbClr val="0C569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C5697"/>
                </a:solidFill>
                <a:latin typeface="Arial"/>
                <a:cs typeface="Arial"/>
              </a:rPr>
              <a:t>extranjero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6" y="0"/>
            <a:ext cx="870851" cy="6812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4745" y="5794111"/>
            <a:ext cx="565289" cy="5893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81" y="260366"/>
            <a:ext cx="870851" cy="413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5892" y="290981"/>
            <a:ext cx="1527810" cy="2449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9466" y="910944"/>
            <a:ext cx="8127949" cy="9261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69652" y="903291"/>
            <a:ext cx="2093099" cy="9643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66906" y="5763496"/>
            <a:ext cx="595845" cy="61996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54188" y="1837061"/>
            <a:ext cx="0" cy="3949700"/>
          </a:xfrm>
          <a:custGeom>
            <a:avLst/>
            <a:gdLst/>
            <a:ahLst/>
            <a:cxnLst/>
            <a:rect l="l" t="t" r="r" b="b"/>
            <a:pathLst>
              <a:path h="3949700">
                <a:moveTo>
                  <a:pt x="0" y="3949393"/>
                </a:moveTo>
                <a:lnTo>
                  <a:pt x="0" y="0"/>
                </a:lnTo>
              </a:path>
            </a:pathLst>
          </a:custGeom>
          <a:ln w="15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0591" y="183827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581693"/>
                </a:moveTo>
                <a:lnTo>
                  <a:pt x="0" y="0"/>
                </a:lnTo>
              </a:path>
            </a:pathLst>
          </a:custGeom>
          <a:ln w="2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62752" y="1867677"/>
            <a:ext cx="0" cy="3888740"/>
          </a:xfrm>
          <a:custGeom>
            <a:avLst/>
            <a:gdLst/>
            <a:ahLst/>
            <a:cxnLst/>
            <a:rect l="l" t="t" r="r" b="b"/>
            <a:pathLst>
              <a:path h="3888740">
                <a:moveTo>
                  <a:pt x="0" y="3888162"/>
                </a:moveTo>
                <a:lnTo>
                  <a:pt x="0" y="0"/>
                </a:lnTo>
              </a:path>
            </a:pathLst>
          </a:custGeom>
          <a:ln w="15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5313" y="183827"/>
            <a:ext cx="1864360" cy="0"/>
          </a:xfrm>
          <a:custGeom>
            <a:avLst/>
            <a:gdLst/>
            <a:ahLst/>
            <a:cxnLst/>
            <a:rect l="l" t="t" r="r" b="b"/>
            <a:pathLst>
              <a:path w="1864360">
                <a:moveTo>
                  <a:pt x="0" y="0"/>
                </a:moveTo>
                <a:lnTo>
                  <a:pt x="1863928" y="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7416" y="941559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5">
                <a:moveTo>
                  <a:pt x="0" y="0"/>
                </a:moveTo>
                <a:lnTo>
                  <a:pt x="672236" y="0"/>
                </a:lnTo>
              </a:path>
            </a:pathLst>
          </a:custGeom>
          <a:ln w="99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97416" y="1546215"/>
            <a:ext cx="672465" cy="0"/>
          </a:xfrm>
          <a:custGeom>
            <a:avLst/>
            <a:gdLst/>
            <a:ahLst/>
            <a:cxnLst/>
            <a:rect l="l" t="t" r="r" b="b"/>
            <a:pathLst>
              <a:path w="672465">
                <a:moveTo>
                  <a:pt x="0" y="0"/>
                </a:moveTo>
                <a:lnTo>
                  <a:pt x="672236" y="0"/>
                </a:lnTo>
              </a:path>
            </a:pathLst>
          </a:custGeom>
          <a:ln w="38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0034" y="6398764"/>
            <a:ext cx="9717405" cy="0"/>
          </a:xfrm>
          <a:custGeom>
            <a:avLst/>
            <a:gdLst/>
            <a:ahLst/>
            <a:cxnLst/>
            <a:rect l="l" t="t" r="r" b="b"/>
            <a:pathLst>
              <a:path w="9717405">
                <a:moveTo>
                  <a:pt x="0" y="0"/>
                </a:moveTo>
                <a:lnTo>
                  <a:pt x="9716872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6129" y="6819727"/>
            <a:ext cx="11306175" cy="15875"/>
          </a:xfrm>
          <a:custGeom>
            <a:avLst/>
            <a:gdLst/>
            <a:ahLst/>
            <a:cxnLst/>
            <a:rect l="l" t="t" r="r" b="b"/>
            <a:pathLst>
              <a:path w="11306175" h="15875">
                <a:moveTo>
                  <a:pt x="0" y="0"/>
                </a:moveTo>
                <a:lnTo>
                  <a:pt x="11305870" y="0"/>
                </a:lnTo>
                <a:lnTo>
                  <a:pt x="11305870" y="15307"/>
                </a:lnTo>
                <a:lnTo>
                  <a:pt x="0" y="153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568113" y="254044"/>
            <a:ext cx="2075814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15" dirty="0">
                <a:solidFill>
                  <a:srgbClr val="034993"/>
                </a:solidFill>
              </a:rPr>
              <a:t>-Erasmus+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80533" y="615052"/>
            <a:ext cx="208216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4D7EB3"/>
                </a:solidFill>
                <a:latin typeface="Arial"/>
                <a:cs typeface="Arial"/>
              </a:rPr>
              <a:t>Enriqueciend</a:t>
            </a:r>
            <a:r>
              <a:rPr sz="900" spc="25" dirty="0">
                <a:solidFill>
                  <a:srgbClr val="4D7EB3"/>
                </a:solidFill>
                <a:latin typeface="Arial"/>
                <a:cs typeface="Arial"/>
              </a:rPr>
              <a:t>o</a:t>
            </a:r>
            <a:r>
              <a:rPr sz="900" spc="-35" dirty="0">
                <a:solidFill>
                  <a:srgbClr val="4D7EB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D7EB3"/>
                </a:solidFill>
                <a:latin typeface="Arial"/>
                <a:cs typeface="Arial"/>
              </a:rPr>
              <a:t>vidas</a:t>
            </a:r>
            <a:r>
              <a:rPr sz="900" b="1" spc="-10" dirty="0">
                <a:solidFill>
                  <a:srgbClr val="4D7EB3"/>
                </a:solidFill>
                <a:latin typeface="Arial"/>
                <a:cs typeface="Arial"/>
              </a:rPr>
              <a:t>,</a:t>
            </a:r>
            <a:r>
              <a:rPr sz="900" b="1" spc="-114" dirty="0">
                <a:solidFill>
                  <a:srgbClr val="4D7EB3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4D7EB3"/>
                </a:solidFill>
                <a:latin typeface="Arial"/>
                <a:cs typeface="Arial"/>
              </a:rPr>
              <a:t>abriend</a:t>
            </a:r>
            <a:r>
              <a:rPr sz="900" spc="40" dirty="0">
                <a:solidFill>
                  <a:srgbClr val="4D7EB3"/>
                </a:solidFill>
                <a:latin typeface="Arial"/>
                <a:cs typeface="Arial"/>
              </a:rPr>
              <a:t>o</a:t>
            </a:r>
            <a:r>
              <a:rPr sz="900" spc="-100" dirty="0">
                <a:solidFill>
                  <a:srgbClr val="4D7EB3"/>
                </a:solidFill>
                <a:latin typeface="Arial"/>
                <a:cs typeface="Arial"/>
              </a:rPr>
              <a:t> </a:t>
            </a:r>
            <a:r>
              <a:rPr sz="900" spc="114" dirty="0">
                <a:solidFill>
                  <a:srgbClr val="366DAA"/>
                </a:solidFill>
                <a:latin typeface="Arial"/>
                <a:cs typeface="Arial"/>
              </a:rPr>
              <a:t>m</a:t>
            </a:r>
            <a:r>
              <a:rPr sz="900" spc="40" dirty="0">
                <a:solidFill>
                  <a:srgbClr val="366DAA"/>
                </a:solidFill>
                <a:latin typeface="Arial"/>
                <a:cs typeface="Arial"/>
              </a:rPr>
              <a:t>ente</a:t>
            </a:r>
            <a:r>
              <a:rPr sz="900" spc="-150" dirty="0">
                <a:solidFill>
                  <a:srgbClr val="366DAA"/>
                </a:solidFill>
                <a:latin typeface="Arial"/>
                <a:cs typeface="Arial"/>
              </a:rPr>
              <a:t>s</a:t>
            </a:r>
            <a:r>
              <a:rPr sz="900" spc="15" dirty="0">
                <a:solidFill>
                  <a:srgbClr val="135795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5442" y="1861356"/>
            <a:ext cx="10168255" cy="44189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71805" indent="-459740">
              <a:lnSpc>
                <a:spcPct val="100000"/>
              </a:lnSpc>
              <a:spcBef>
                <a:spcPts val="530"/>
              </a:spcBef>
              <a:buChar char="•"/>
              <a:tabLst>
                <a:tab pos="471805" algn="l"/>
                <a:tab pos="472440" algn="l"/>
              </a:tabLst>
            </a:pPr>
            <a:r>
              <a:rPr sz="2050" spc="5" dirty="0">
                <a:solidFill>
                  <a:srgbClr val="135795"/>
                </a:solidFill>
                <a:latin typeface="Arial"/>
                <a:cs typeface="Arial"/>
              </a:rPr>
              <a:t>Reforzar</a:t>
            </a:r>
            <a:r>
              <a:rPr sz="2050" spc="10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</a:t>
            </a:r>
            <a:r>
              <a:rPr sz="2050" spc="1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135795"/>
                </a:solidFill>
                <a:latin typeface="Arial"/>
                <a:cs typeface="Arial"/>
              </a:rPr>
              <a:t>dimensión</a:t>
            </a:r>
            <a:r>
              <a:rPr sz="2050" spc="1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135795"/>
                </a:solidFill>
                <a:latin typeface="Arial"/>
                <a:cs typeface="Arial"/>
              </a:rPr>
              <a:t>europea</a:t>
            </a: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1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la</a:t>
            </a:r>
            <a:r>
              <a:rPr sz="2050" spc="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enseñanza</a:t>
            </a:r>
            <a:r>
              <a:rPr sz="2050" spc="19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135795"/>
                </a:solidFill>
                <a:latin typeface="Arial"/>
                <a:cs typeface="Arial"/>
              </a:rPr>
              <a:t>el</a:t>
            </a:r>
            <a:r>
              <a:rPr sz="2050" spc="3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aprendizaje.</a:t>
            </a:r>
            <a:endParaRPr sz="2050">
              <a:latin typeface="Arial"/>
              <a:cs typeface="Arial"/>
            </a:endParaRPr>
          </a:p>
          <a:p>
            <a:pPr marL="467995" marR="800100" indent="-455930">
              <a:lnSpc>
                <a:spcPct val="117600"/>
              </a:lnSpc>
              <a:buChar char="•"/>
              <a:tabLst>
                <a:tab pos="470534" algn="l"/>
                <a:tab pos="471170" algn="l"/>
              </a:tabLst>
            </a:pP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Fomentar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los </a:t>
            </a:r>
            <a:r>
              <a:rPr sz="2050" spc="30" dirty="0">
                <a:solidFill>
                  <a:srgbClr val="135795"/>
                </a:solidFill>
                <a:latin typeface="Arial"/>
                <a:cs typeface="Arial"/>
              </a:rPr>
              <a:t>valores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 </a:t>
            </a:r>
            <a:r>
              <a:rPr sz="2050" spc="50" dirty="0">
                <a:solidFill>
                  <a:srgbClr val="034993"/>
                </a:solidFill>
                <a:latin typeface="Arial"/>
                <a:cs typeface="Arial"/>
              </a:rPr>
              <a:t>inclusión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diversidad, </a:t>
            </a:r>
            <a:r>
              <a:rPr sz="2050" spc="60" dirty="0">
                <a:solidFill>
                  <a:srgbClr val="034993"/>
                </a:solidFill>
                <a:latin typeface="Arial"/>
                <a:cs typeface="Arial"/>
              </a:rPr>
              <a:t>tolerancia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 </a:t>
            </a:r>
            <a:r>
              <a:rPr sz="2050" spc="65" dirty="0">
                <a:solidFill>
                  <a:srgbClr val="135795"/>
                </a:solidFill>
                <a:latin typeface="Arial"/>
                <a:cs typeface="Arial"/>
              </a:rPr>
              <a:t>participación </a:t>
            </a:r>
            <a:r>
              <a:rPr sz="2050" spc="-5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democrática.</a:t>
            </a:r>
            <a:endParaRPr sz="2050">
              <a:latin typeface="Arial"/>
              <a:cs typeface="Arial"/>
            </a:endParaRPr>
          </a:p>
          <a:p>
            <a:pPr marL="471805" indent="-459740">
              <a:lnSpc>
                <a:spcPct val="100000"/>
              </a:lnSpc>
              <a:spcBef>
                <a:spcPts val="370"/>
              </a:spcBef>
              <a:buChar char="•"/>
              <a:tabLst>
                <a:tab pos="471805" algn="l"/>
                <a:tab pos="472440" algn="l"/>
              </a:tabLst>
            </a:pP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Promover</a:t>
            </a:r>
            <a:r>
              <a:rPr sz="2050" spc="16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135795"/>
                </a:solidFill>
                <a:latin typeface="Arial"/>
                <a:cs typeface="Arial"/>
              </a:rPr>
              <a:t>el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135795"/>
                </a:solidFill>
                <a:latin typeface="Arial"/>
                <a:cs typeface="Arial"/>
              </a:rPr>
              <a:t>conocimiento</a:t>
            </a:r>
            <a:r>
              <a:rPr sz="2050" spc="1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sobre</a:t>
            </a: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el</a:t>
            </a:r>
            <a:r>
              <a:rPr sz="2050" spc="-5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patrimonio</a:t>
            </a:r>
            <a:r>
              <a:rPr sz="2050" spc="6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135795"/>
                </a:solidFill>
                <a:latin typeface="Arial"/>
                <a:cs typeface="Arial"/>
              </a:rPr>
              <a:t>europeo</a:t>
            </a:r>
            <a:r>
              <a:rPr sz="2050" spc="7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135795"/>
                </a:solidFill>
                <a:latin typeface="Arial"/>
                <a:cs typeface="Arial"/>
              </a:rPr>
              <a:t>común</a:t>
            </a: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</a:t>
            </a:r>
            <a:r>
              <a:rPr sz="2050" spc="-4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diversidad.</a:t>
            </a:r>
            <a:endParaRPr sz="2050">
              <a:latin typeface="Arial"/>
              <a:cs typeface="Arial"/>
            </a:endParaRPr>
          </a:p>
          <a:p>
            <a:pPr marL="467359" marR="689610" indent="-455295">
              <a:lnSpc>
                <a:spcPct val="117600"/>
              </a:lnSpc>
              <a:buChar char="•"/>
              <a:tabLst>
                <a:tab pos="472440" algn="l"/>
                <a:tab pos="473075" algn="l"/>
              </a:tabLst>
            </a:pP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Mejorar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034993"/>
                </a:solidFill>
                <a:latin typeface="Arial"/>
                <a:cs typeface="Arial"/>
              </a:rPr>
              <a:t>la</a:t>
            </a:r>
            <a:r>
              <a:rPr sz="2050" spc="-5" dirty="0">
                <a:solidFill>
                  <a:srgbClr val="034993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135795"/>
                </a:solidFill>
                <a:latin typeface="Arial"/>
                <a:cs typeface="Arial"/>
              </a:rPr>
              <a:t>calidad</a:t>
            </a:r>
            <a:r>
              <a:rPr sz="2050" spc="7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12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</a:t>
            </a:r>
            <a:r>
              <a:rPr sz="2050" spc="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educación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formal,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25" dirty="0">
                <a:solidFill>
                  <a:srgbClr val="135795"/>
                </a:solidFill>
                <a:latin typeface="Arial"/>
                <a:cs typeface="Arial"/>
              </a:rPr>
              <a:t>no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135795"/>
                </a:solidFill>
                <a:latin typeface="Arial"/>
                <a:cs typeface="Arial"/>
              </a:rPr>
              <a:t>formal</a:t>
            </a:r>
            <a:r>
              <a:rPr sz="2050" spc="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e</a:t>
            </a:r>
            <a:r>
              <a:rPr sz="2050" spc="-6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informal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135795"/>
                </a:solidFill>
                <a:latin typeface="Arial"/>
                <a:cs typeface="Arial"/>
              </a:rPr>
              <a:t>en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034993"/>
                </a:solidFill>
                <a:latin typeface="Arial"/>
                <a:cs typeface="Arial"/>
              </a:rPr>
              <a:t>lo</a:t>
            </a:r>
            <a:r>
              <a:rPr sz="2050" spc="30" dirty="0">
                <a:solidFill>
                  <a:srgbClr val="034993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135795"/>
                </a:solidFill>
                <a:latin typeface="Arial"/>
                <a:cs typeface="Arial"/>
              </a:rPr>
              <a:t>que </a:t>
            </a:r>
            <a:r>
              <a:rPr sz="2050" spc="-5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respecta</a:t>
            </a:r>
            <a:r>
              <a:rPr sz="2050" spc="1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a</a:t>
            </a:r>
            <a:r>
              <a:rPr sz="2050" spc="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las</a:t>
            </a:r>
            <a:r>
              <a:rPr sz="2050" spc="-2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competencias</a:t>
            </a:r>
            <a:r>
              <a:rPr sz="2050" spc="7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135795"/>
                </a:solidFill>
                <a:latin typeface="Arial"/>
                <a:cs typeface="Arial"/>
              </a:rPr>
              <a:t>clave,</a:t>
            </a:r>
            <a:r>
              <a:rPr sz="2050" spc="-1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incluidas</a:t>
            </a:r>
            <a:r>
              <a:rPr sz="2050" spc="1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las</a:t>
            </a:r>
            <a:r>
              <a:rPr sz="2050" spc="-8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capacidades</a:t>
            </a:r>
            <a:r>
              <a:rPr sz="2050" spc="12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básicas.</a:t>
            </a:r>
            <a:endParaRPr sz="20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Char char="•"/>
              <a:tabLst>
                <a:tab pos="469900" algn="l"/>
                <a:tab pos="470534" algn="l"/>
              </a:tabLst>
            </a:pPr>
            <a:r>
              <a:rPr sz="2050" spc="65" dirty="0">
                <a:solidFill>
                  <a:srgbClr val="135795"/>
                </a:solidFill>
                <a:latin typeface="Arial"/>
                <a:cs typeface="Arial"/>
              </a:rPr>
              <a:t>Ampliar</a:t>
            </a:r>
            <a:r>
              <a:rPr sz="2050" spc="1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diversificar</a:t>
            </a:r>
            <a:r>
              <a:rPr sz="2050" spc="1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</a:t>
            </a:r>
            <a:r>
              <a:rPr sz="2050" spc="1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135795"/>
                </a:solidFill>
                <a:latin typeface="Arial"/>
                <a:cs typeface="Arial"/>
              </a:rPr>
              <a:t>oferta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4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educación</a:t>
            </a:r>
            <a:r>
              <a:rPr sz="2050" spc="1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4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135795"/>
                </a:solidFill>
                <a:latin typeface="Arial"/>
                <a:cs typeface="Arial"/>
              </a:rPr>
              <a:t>personas</a:t>
            </a:r>
            <a:r>
              <a:rPr sz="2050" spc="1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adultas.</a:t>
            </a:r>
            <a:endParaRPr sz="2050">
              <a:latin typeface="Arial"/>
              <a:cs typeface="Arial"/>
            </a:endParaRPr>
          </a:p>
          <a:p>
            <a:pPr marL="467995" marR="147955" indent="-455930">
              <a:lnSpc>
                <a:spcPct val="117600"/>
              </a:lnSpc>
              <a:buChar char="•"/>
              <a:tabLst>
                <a:tab pos="464820" algn="l"/>
                <a:tab pos="465455" algn="l"/>
              </a:tabLst>
            </a:pP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Simplificar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 </a:t>
            </a:r>
            <a:r>
              <a:rPr sz="2050" spc="25" dirty="0">
                <a:solidFill>
                  <a:srgbClr val="135795"/>
                </a:solidFill>
                <a:latin typeface="Arial"/>
                <a:cs typeface="Arial"/>
              </a:rPr>
              <a:t>puesta </a:t>
            </a:r>
            <a:r>
              <a:rPr sz="2050" spc="30" dirty="0">
                <a:solidFill>
                  <a:srgbClr val="135795"/>
                </a:solidFill>
                <a:latin typeface="Arial"/>
                <a:cs typeface="Arial"/>
              </a:rPr>
              <a:t>en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práctica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de </a:t>
            </a:r>
            <a:r>
              <a:rPr sz="2050" spc="40" dirty="0">
                <a:solidFill>
                  <a:srgbClr val="034993"/>
                </a:solidFill>
                <a:latin typeface="Arial"/>
                <a:cs typeface="Arial"/>
              </a:rPr>
              <a:t>los </a:t>
            </a:r>
            <a:r>
              <a:rPr sz="2050" spc="40" dirty="0">
                <a:solidFill>
                  <a:srgbClr val="135795"/>
                </a:solidFill>
                <a:latin typeface="Arial"/>
                <a:cs typeface="Arial"/>
              </a:rPr>
              <a:t>programas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de </a:t>
            </a:r>
            <a:r>
              <a:rPr sz="2050" spc="5" dirty="0">
                <a:solidFill>
                  <a:srgbClr val="135795"/>
                </a:solidFill>
                <a:latin typeface="Arial"/>
                <a:cs typeface="Arial"/>
              </a:rPr>
              <a:t>enseñanza 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y 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aprendizaje </a:t>
            </a:r>
            <a:r>
              <a:rPr sz="2050" spc="-5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alta</a:t>
            </a:r>
            <a:r>
              <a:rPr sz="2050" spc="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calidad.</a:t>
            </a:r>
            <a:endParaRPr sz="2050">
              <a:latin typeface="Arial"/>
              <a:cs typeface="Arial"/>
            </a:endParaRPr>
          </a:p>
          <a:p>
            <a:pPr marL="467359" marR="661035" indent="-455295">
              <a:lnSpc>
                <a:spcPts val="2890"/>
              </a:lnSpc>
              <a:spcBef>
                <a:spcPts val="50"/>
              </a:spcBef>
              <a:buChar char="•"/>
              <a:tabLst>
                <a:tab pos="471805" algn="l"/>
                <a:tab pos="472440" algn="l"/>
              </a:tabLst>
            </a:pPr>
            <a:r>
              <a:rPr sz="2050" spc="30" dirty="0">
                <a:solidFill>
                  <a:srgbClr val="135795"/>
                </a:solidFill>
                <a:latin typeface="Arial"/>
                <a:cs typeface="Arial"/>
              </a:rPr>
              <a:t>Desarrollar</a:t>
            </a:r>
            <a:r>
              <a:rPr sz="2050" spc="26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135795"/>
                </a:solidFill>
                <a:latin typeface="Arial"/>
                <a:cs typeface="Arial"/>
              </a:rPr>
              <a:t>las</a:t>
            </a:r>
            <a:r>
              <a:rPr sz="2050" spc="-7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capacidades</a:t>
            </a:r>
            <a:r>
              <a:rPr sz="2050" spc="1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034993"/>
                </a:solidFill>
                <a:latin typeface="Arial"/>
                <a:cs typeface="Arial"/>
              </a:rPr>
              <a:t>los</a:t>
            </a:r>
            <a:r>
              <a:rPr sz="2050" spc="-20" dirty="0">
                <a:solidFill>
                  <a:srgbClr val="034993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proveedores</a:t>
            </a:r>
            <a:r>
              <a:rPr sz="2050" spc="20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3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educación</a:t>
            </a:r>
            <a:r>
              <a:rPr sz="2050" spc="7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9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5" dirty="0">
                <a:solidFill>
                  <a:srgbClr val="135795"/>
                </a:solidFill>
                <a:latin typeface="Arial"/>
                <a:cs typeface="Arial"/>
              </a:rPr>
              <a:t>personas </a:t>
            </a:r>
            <a:r>
              <a:rPr sz="2050" spc="-55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adultas </a:t>
            </a:r>
            <a:r>
              <a:rPr sz="2050" spc="25" dirty="0">
                <a:solidFill>
                  <a:srgbClr val="135795"/>
                </a:solidFill>
                <a:latin typeface="Arial"/>
                <a:cs typeface="Arial"/>
              </a:rPr>
              <a:t>para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llevar </a:t>
            </a:r>
            <a:r>
              <a:rPr sz="2050" spc="-45" dirty="0">
                <a:solidFill>
                  <a:srgbClr val="135795"/>
                </a:solidFill>
                <a:latin typeface="Arial"/>
                <a:cs typeface="Arial"/>
              </a:rPr>
              <a:t>a </a:t>
            </a:r>
            <a:r>
              <a:rPr sz="2050" spc="45" dirty="0">
                <a:solidFill>
                  <a:srgbClr val="135795"/>
                </a:solidFill>
                <a:latin typeface="Arial"/>
                <a:cs typeface="Arial"/>
              </a:rPr>
              <a:t>cabo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proyectos de </a:t>
            </a:r>
            <a:r>
              <a:rPr sz="2050" spc="75" dirty="0">
                <a:solidFill>
                  <a:srgbClr val="135795"/>
                </a:solidFill>
                <a:latin typeface="Arial"/>
                <a:cs typeface="Arial"/>
              </a:rPr>
              <a:t>movilidad </a:t>
            </a:r>
            <a:r>
              <a:rPr sz="2050" spc="90" dirty="0">
                <a:solidFill>
                  <a:srgbClr val="135795"/>
                </a:solidFill>
                <a:latin typeface="Arial"/>
                <a:cs typeface="Arial"/>
              </a:rPr>
              <a:t>de </a:t>
            </a:r>
            <a:r>
              <a:rPr sz="2050" spc="60" dirty="0">
                <a:solidFill>
                  <a:srgbClr val="135795"/>
                </a:solidFill>
                <a:latin typeface="Arial"/>
                <a:cs typeface="Arial"/>
              </a:rPr>
              <a:t>gran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calidad. </a:t>
            </a:r>
            <a:r>
              <a:rPr sz="2050" spc="6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135795"/>
                </a:solidFill>
                <a:latin typeface="Arial"/>
                <a:cs typeface="Arial"/>
              </a:rPr>
              <a:t>Incrementar</a:t>
            </a:r>
            <a:r>
              <a:rPr sz="2050" spc="2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034993"/>
                </a:solidFill>
                <a:latin typeface="Arial"/>
                <a:cs typeface="Arial"/>
              </a:rPr>
              <a:t>la</a:t>
            </a:r>
            <a:r>
              <a:rPr sz="2050" dirty="0">
                <a:solidFill>
                  <a:srgbClr val="034993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135795"/>
                </a:solidFill>
                <a:latin typeface="Arial"/>
                <a:cs typeface="Arial"/>
              </a:rPr>
              <a:t>participación</a:t>
            </a:r>
            <a:r>
              <a:rPr sz="2050" spc="204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135795"/>
                </a:solidFill>
                <a:latin typeface="Arial"/>
                <a:cs typeface="Arial"/>
              </a:rPr>
              <a:t>en</a:t>
            </a:r>
            <a:r>
              <a:rPr sz="2050" spc="-5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135795"/>
                </a:solidFill>
                <a:latin typeface="Arial"/>
                <a:cs typeface="Arial"/>
              </a:rPr>
              <a:t>la</a:t>
            </a:r>
            <a:r>
              <a:rPr sz="205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educación</a:t>
            </a:r>
            <a:r>
              <a:rPr sz="2050" spc="125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135795"/>
                </a:solidFill>
                <a:latin typeface="Arial"/>
                <a:cs typeface="Arial"/>
              </a:rPr>
              <a:t>de</a:t>
            </a:r>
            <a:r>
              <a:rPr sz="2050" spc="-30" dirty="0">
                <a:solidFill>
                  <a:srgbClr val="135795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135795"/>
                </a:solidFill>
                <a:latin typeface="Arial"/>
                <a:cs typeface="Arial"/>
              </a:rPr>
              <a:t>personas</a:t>
            </a:r>
            <a:r>
              <a:rPr sz="2050" spc="50" dirty="0">
                <a:solidFill>
                  <a:srgbClr val="135795"/>
                </a:solidFill>
                <a:latin typeface="Arial"/>
                <a:cs typeface="Arial"/>
              </a:rPr>
              <a:t> adultas.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9163"/>
            <a:ext cx="12192000" cy="668883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8583" cy="68101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5325" y="153243"/>
            <a:ext cx="896742" cy="4399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3784" y="191502"/>
            <a:ext cx="1564529" cy="4017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59927" y="76727"/>
            <a:ext cx="1908175" cy="631825"/>
            <a:chOff x="1659927" y="76727"/>
            <a:chExt cx="1908175" cy="631825"/>
          </a:xfrm>
        </p:grpSpPr>
        <p:sp>
          <p:nvSpPr>
            <p:cNvPr id="6" name="object 6"/>
            <p:cNvSpPr/>
            <p:nvPr/>
          </p:nvSpPr>
          <p:spPr>
            <a:xfrm>
              <a:off x="1679006" y="76727"/>
              <a:ext cx="0" cy="631825"/>
            </a:xfrm>
            <a:custGeom>
              <a:avLst/>
              <a:gdLst/>
              <a:ahLst/>
              <a:cxnLst/>
              <a:rect l="l" t="t" r="r" b="b"/>
              <a:pathLst>
                <a:path h="631825">
                  <a:moveTo>
                    <a:pt x="0" y="631260"/>
                  </a:moveTo>
                  <a:lnTo>
                    <a:pt x="0" y="0"/>
                  </a:lnTo>
                </a:path>
              </a:pathLst>
            </a:custGeom>
            <a:ln w="28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9927" y="95856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>
                  <a:moveTo>
                    <a:pt x="0" y="0"/>
                  </a:moveTo>
                  <a:lnTo>
                    <a:pt x="1907962" y="0"/>
                  </a:lnTo>
                </a:path>
              </a:pathLst>
            </a:custGeom>
            <a:ln w="1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9927" y="679294"/>
              <a:ext cx="1908175" cy="0"/>
            </a:xfrm>
            <a:custGeom>
              <a:avLst/>
              <a:gdLst/>
              <a:ahLst/>
              <a:cxnLst/>
              <a:rect l="l" t="t" r="r" b="b"/>
              <a:pathLst>
                <a:path w="1908175">
                  <a:moveTo>
                    <a:pt x="0" y="0"/>
                  </a:moveTo>
                  <a:lnTo>
                    <a:pt x="1907962" y="0"/>
                  </a:lnTo>
                </a:path>
              </a:pathLst>
            </a:custGeom>
            <a:ln w="28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48131" y="181989"/>
            <a:ext cx="2147570" cy="522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000"/>
              </a:lnSpc>
              <a:spcBef>
                <a:spcPts val="110"/>
              </a:spcBef>
            </a:pPr>
            <a:r>
              <a:rPr sz="2600" b="1" spc="475" dirty="0">
                <a:solidFill>
                  <a:srgbClr val="054893"/>
                </a:solidFill>
                <a:latin typeface="Times New Roman"/>
                <a:cs typeface="Times New Roman"/>
              </a:rPr>
              <a:t>-Erasmus+</a:t>
            </a:r>
            <a:endParaRPr sz="2600">
              <a:latin typeface="Times New Roman"/>
              <a:cs typeface="Times New Roman"/>
            </a:endParaRPr>
          </a:p>
          <a:p>
            <a:pPr marL="22225">
              <a:lnSpc>
                <a:spcPts val="900"/>
              </a:lnSpc>
            </a:pPr>
            <a:r>
              <a:rPr sz="850" b="1" spc="15" dirty="0">
                <a:solidFill>
                  <a:srgbClr val="054893"/>
                </a:solidFill>
                <a:latin typeface="Arial"/>
                <a:cs typeface="Arial"/>
              </a:rPr>
              <a:t>En</a:t>
            </a:r>
            <a:r>
              <a:rPr sz="850" b="1" spc="15" dirty="0">
                <a:solidFill>
                  <a:srgbClr val="21609C"/>
                </a:solidFill>
                <a:latin typeface="Arial"/>
                <a:cs typeface="Arial"/>
              </a:rPr>
              <a:t>i</a:t>
            </a:r>
            <a:r>
              <a:rPr sz="850" b="1" spc="15" dirty="0">
                <a:solidFill>
                  <a:srgbClr val="054893"/>
                </a:solidFill>
                <a:latin typeface="Arial"/>
                <a:cs typeface="Arial"/>
              </a:rPr>
              <a:t>r</a:t>
            </a:r>
            <a:r>
              <a:rPr sz="850" b="1" spc="15" dirty="0">
                <a:solidFill>
                  <a:srgbClr val="21609C"/>
                </a:solidFill>
                <a:latin typeface="Arial"/>
                <a:cs typeface="Arial"/>
              </a:rPr>
              <a:t>queci</a:t>
            </a:r>
            <a:r>
              <a:rPr sz="850" b="1" spc="15" dirty="0">
                <a:solidFill>
                  <a:srgbClr val="4B67A1"/>
                </a:solidFill>
                <a:latin typeface="Arial"/>
                <a:cs typeface="Arial"/>
              </a:rPr>
              <a:t>n</a:t>
            </a:r>
            <a:r>
              <a:rPr sz="850" b="1" spc="15" dirty="0">
                <a:solidFill>
                  <a:srgbClr val="21609C"/>
                </a:solidFill>
                <a:latin typeface="Arial"/>
                <a:cs typeface="Arial"/>
              </a:rPr>
              <a:t>edovidas</a:t>
            </a:r>
            <a:r>
              <a:rPr sz="850" b="1" spc="15" dirty="0">
                <a:solidFill>
                  <a:srgbClr val="4B67A1"/>
                </a:solidFill>
                <a:latin typeface="Arial"/>
                <a:cs typeface="Arial"/>
              </a:rPr>
              <a:t>,</a:t>
            </a:r>
            <a:r>
              <a:rPr sz="850" b="1" spc="45" dirty="0">
                <a:solidFill>
                  <a:srgbClr val="4B67A1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21609C"/>
                </a:solidFill>
                <a:latin typeface="Arial"/>
                <a:cs typeface="Arial"/>
              </a:rPr>
              <a:t>ab</a:t>
            </a:r>
            <a:r>
              <a:rPr sz="850" b="1" spc="25" dirty="0">
                <a:solidFill>
                  <a:srgbClr val="054893"/>
                </a:solidFill>
                <a:latin typeface="Arial"/>
                <a:cs typeface="Arial"/>
              </a:rPr>
              <a:t>r</a:t>
            </a:r>
            <a:r>
              <a:rPr sz="850" b="1" spc="25" dirty="0">
                <a:solidFill>
                  <a:srgbClr val="21609C"/>
                </a:solidFill>
                <a:latin typeface="Arial"/>
                <a:cs typeface="Arial"/>
              </a:rPr>
              <a:t>iendo</a:t>
            </a:r>
            <a:r>
              <a:rPr sz="850" b="1" spc="-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850" b="1" spc="35" dirty="0">
                <a:solidFill>
                  <a:srgbClr val="21609C"/>
                </a:solidFill>
                <a:latin typeface="Arial"/>
                <a:cs typeface="Arial"/>
              </a:rPr>
              <a:t>me</a:t>
            </a:r>
            <a:r>
              <a:rPr sz="850" b="1" spc="35" dirty="0">
                <a:solidFill>
                  <a:srgbClr val="054893"/>
                </a:solidFill>
                <a:latin typeface="Arial"/>
                <a:cs typeface="Arial"/>
              </a:rPr>
              <a:t>n</a:t>
            </a:r>
            <a:r>
              <a:rPr sz="850" b="1" spc="35" dirty="0">
                <a:solidFill>
                  <a:srgbClr val="21609C"/>
                </a:solidFill>
                <a:latin typeface="Arial"/>
                <a:cs typeface="Arial"/>
              </a:rPr>
              <a:t>tes</a:t>
            </a:r>
            <a:r>
              <a:rPr sz="850" b="1" spc="35" dirty="0">
                <a:solidFill>
                  <a:srgbClr val="677EAF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0696" y="749291"/>
            <a:ext cx="10988040" cy="30727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100" b="1" spc="-160" dirty="0">
                <a:solidFill>
                  <a:srgbClr val="21609C"/>
                </a:solidFill>
                <a:latin typeface="Arial"/>
                <a:cs typeface="Arial"/>
              </a:rPr>
              <a:t>VALIDEZ</a:t>
            </a:r>
            <a:endParaRPr sz="2100">
              <a:latin typeface="Arial"/>
              <a:cs typeface="Arial"/>
            </a:endParaRPr>
          </a:p>
          <a:p>
            <a:pPr marL="470534" marR="15240" indent="-452755" algn="just">
              <a:lnSpc>
                <a:spcPct val="106000"/>
              </a:lnSpc>
              <a:spcBef>
                <a:spcPts val="800"/>
              </a:spcBef>
              <a:buChar char="•"/>
              <a:tabLst>
                <a:tab pos="481330" algn="l"/>
              </a:tabLst>
            </a:pPr>
            <a:r>
              <a:rPr sz="1950" spc="-100" dirty="0">
                <a:solidFill>
                  <a:srgbClr val="21609C"/>
                </a:solidFill>
                <a:latin typeface="Arial"/>
                <a:cs typeface="Arial"/>
              </a:rPr>
              <a:t>La</a:t>
            </a:r>
            <a:r>
              <a:rPr sz="1950" spc="-9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21609C"/>
                </a:solidFill>
                <a:latin typeface="Arial"/>
                <a:cs typeface="Arial"/>
              </a:rPr>
              <a:t>acr </a:t>
            </a:r>
            <a:r>
              <a:rPr sz="1950" spc="70" dirty="0">
                <a:solidFill>
                  <a:srgbClr val="21609C"/>
                </a:solidFill>
                <a:latin typeface="Arial"/>
                <a:cs typeface="Arial"/>
              </a:rPr>
              <a:t>ed</a:t>
            </a:r>
            <a:r>
              <a:rPr sz="1950" spc="70" dirty="0">
                <a:solidFill>
                  <a:srgbClr val="4B67A1"/>
                </a:solidFill>
                <a:latin typeface="Arial"/>
                <a:cs typeface="Arial"/>
              </a:rPr>
              <a:t>i</a:t>
            </a:r>
            <a:r>
              <a:rPr sz="1950" spc="70" dirty="0">
                <a:solidFill>
                  <a:srgbClr val="21609C"/>
                </a:solidFill>
                <a:latin typeface="Arial"/>
                <a:cs typeface="Arial"/>
              </a:rPr>
              <a:t>t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ación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21609C"/>
                </a:solidFill>
                <a:latin typeface="Arial"/>
                <a:cs typeface="Arial"/>
              </a:rPr>
              <a:t>Erasmus</a:t>
            </a:r>
            <a:r>
              <a:rPr sz="1950" spc="2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1609C"/>
                </a:solidFill>
                <a:latin typeface="Arial"/>
                <a:cs typeface="Arial"/>
              </a:rPr>
              <a:t>se</a:t>
            </a:r>
            <a:r>
              <a:rPr sz="1950" spc="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concederá</a:t>
            </a:r>
            <a:r>
              <a:rPr sz="1950" spc="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para 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el  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período 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completo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 </a:t>
            </a:r>
            <a:r>
              <a:rPr sz="1950" spc="70" dirty="0">
                <a:solidFill>
                  <a:srgbClr val="21609C"/>
                </a:solidFill>
                <a:latin typeface="Arial"/>
                <a:cs typeface="Arial"/>
              </a:rPr>
              <a:t>programación,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60" dirty="0">
                <a:solidFill>
                  <a:srgbClr val="21609C"/>
                </a:solidFill>
                <a:latin typeface="Arial"/>
                <a:cs typeface="Arial"/>
              </a:rPr>
              <a:t>hasta </a:t>
            </a:r>
            <a:r>
              <a:rPr sz="2200" b="1" spc="60" dirty="0">
                <a:solidFill>
                  <a:srgbClr val="21609C"/>
                </a:solidFill>
                <a:latin typeface="Times New Roman"/>
                <a:cs typeface="Times New Roman"/>
              </a:rPr>
              <a:t>2027. </a:t>
            </a:r>
            <a:r>
              <a:rPr sz="1950" spc="-5" dirty="0">
                <a:solidFill>
                  <a:srgbClr val="21609C"/>
                </a:solidFill>
                <a:latin typeface="Arial"/>
                <a:cs typeface="Arial"/>
              </a:rPr>
              <a:t>Para 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garantizar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que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70" dirty="0">
                <a:solidFill>
                  <a:srgbClr val="21609C"/>
                </a:solidFill>
                <a:latin typeface="Arial"/>
                <a:cs typeface="Arial"/>
              </a:rPr>
              <a:t>planificación </a:t>
            </a:r>
            <a:r>
              <a:rPr sz="1950" spc="-20" dirty="0">
                <a:solidFill>
                  <a:srgbClr val="21609C"/>
                </a:solidFill>
                <a:latin typeface="Arial"/>
                <a:cs typeface="Arial"/>
              </a:rPr>
              <a:t>sea </a:t>
            </a:r>
            <a:r>
              <a:rPr sz="1950" spc="65" dirty="0">
                <a:solidFill>
                  <a:srgbClr val="21609C"/>
                </a:solidFill>
                <a:latin typeface="Arial"/>
                <a:cs typeface="Arial"/>
              </a:rPr>
              <a:t>realista, el 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plan </a:t>
            </a:r>
            <a:r>
              <a:rPr sz="1950" spc="15" dirty="0">
                <a:solidFill>
                  <a:srgbClr val="21609C"/>
                </a:solidFill>
                <a:latin typeface="Arial"/>
                <a:cs typeface="Arial"/>
              </a:rPr>
              <a:t>Erasmus </a:t>
            </a:r>
            <a:r>
              <a:rPr sz="1950" spc="80" dirty="0">
                <a:solidFill>
                  <a:srgbClr val="21609C"/>
                </a:solidFill>
                <a:latin typeface="Arial"/>
                <a:cs typeface="Arial"/>
              </a:rPr>
              <a:t>presentado </a:t>
            </a:r>
            <a:r>
              <a:rPr sz="1950" spc="-5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21609C"/>
                </a:solidFill>
                <a:latin typeface="Arial"/>
                <a:cs typeface="Arial"/>
              </a:rPr>
              <a:t>abarcará</a:t>
            </a:r>
            <a:r>
              <a:rPr sz="1950" spc="17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40" dirty="0">
                <a:solidFill>
                  <a:srgbClr val="21609C"/>
                </a:solidFill>
                <a:latin typeface="Arial"/>
                <a:cs typeface="Arial"/>
              </a:rPr>
              <a:t>un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período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más</a:t>
            </a:r>
            <a:r>
              <a:rPr sz="1950" spc="-4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corto,</a:t>
            </a:r>
            <a:r>
              <a:rPr sz="1950" spc="1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</a:t>
            </a:r>
            <a:r>
              <a:rPr sz="1950" spc="-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30" dirty="0">
                <a:solidFill>
                  <a:srgbClr val="21609C"/>
                </a:solidFill>
                <a:latin typeface="Arial"/>
                <a:cs typeface="Arial"/>
              </a:rPr>
              <a:t>entre</a:t>
            </a:r>
            <a:r>
              <a:rPr sz="1950" spc="-1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60" dirty="0">
                <a:solidFill>
                  <a:srgbClr val="21609C"/>
                </a:solidFill>
                <a:latin typeface="Arial"/>
                <a:cs typeface="Arial"/>
              </a:rPr>
              <a:t>2</a:t>
            </a:r>
            <a:r>
              <a:rPr sz="1950" spc="-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250" spc="-80" dirty="0">
                <a:solidFill>
                  <a:srgbClr val="21609C"/>
                </a:solidFill>
                <a:latin typeface="Times New Roman"/>
                <a:cs typeface="Times New Roman"/>
              </a:rPr>
              <a:t>y</a:t>
            </a:r>
            <a:r>
              <a:rPr sz="2250" spc="-30" dirty="0">
                <a:solidFill>
                  <a:srgbClr val="21609C"/>
                </a:solidFill>
                <a:latin typeface="Times New Roman"/>
                <a:cs typeface="Times New Roman"/>
              </a:rPr>
              <a:t> </a:t>
            </a:r>
            <a:r>
              <a:rPr sz="1950" spc="-75" dirty="0">
                <a:solidFill>
                  <a:srgbClr val="21609C"/>
                </a:solidFill>
                <a:latin typeface="Arial"/>
                <a:cs typeface="Arial"/>
              </a:rPr>
              <a:t>5</a:t>
            </a:r>
            <a:r>
              <a:rPr sz="1950" spc="11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años,</a:t>
            </a:r>
            <a:r>
              <a:rPr sz="1950" spc="-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250" spc="-80" dirty="0">
                <a:solidFill>
                  <a:srgbClr val="21609C"/>
                </a:solidFill>
                <a:latin typeface="Times New Roman"/>
                <a:cs typeface="Times New Roman"/>
              </a:rPr>
              <a:t>y</a:t>
            </a:r>
            <a:r>
              <a:rPr sz="2250" spc="5" dirty="0">
                <a:solidFill>
                  <a:srgbClr val="21609C"/>
                </a:solidFill>
                <a:latin typeface="Times New Roman"/>
                <a:cs typeface="Times New Roman"/>
              </a:rPr>
              <a:t> </a:t>
            </a:r>
            <a:r>
              <a:rPr sz="2100" b="1" spc="-120" dirty="0">
                <a:solidFill>
                  <a:srgbClr val="21609C"/>
                </a:solidFill>
                <a:latin typeface="Arial"/>
                <a:cs typeface="Arial"/>
              </a:rPr>
              <a:t>se</a:t>
            </a:r>
            <a:r>
              <a:rPr sz="2100" b="1" spc="-1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55" dirty="0">
                <a:solidFill>
                  <a:srgbClr val="21609C"/>
                </a:solidFill>
                <a:latin typeface="Arial"/>
                <a:cs typeface="Arial"/>
              </a:rPr>
              <a:t>actualizará</a:t>
            </a:r>
            <a:r>
              <a:rPr sz="2100" b="1" spc="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25" dirty="0">
                <a:solidFill>
                  <a:srgbClr val="21609C"/>
                </a:solidFill>
                <a:latin typeface="Arial"/>
                <a:cs typeface="Arial"/>
              </a:rPr>
              <a:t>periódicamente.</a:t>
            </a:r>
            <a:endParaRPr sz="2100">
              <a:latin typeface="Arial"/>
              <a:cs typeface="Arial"/>
            </a:endParaRPr>
          </a:p>
          <a:p>
            <a:pPr marL="476884" marR="5080" indent="-459105" algn="just">
              <a:lnSpc>
                <a:spcPct val="113100"/>
              </a:lnSpc>
              <a:spcBef>
                <a:spcPts val="610"/>
              </a:spcBef>
              <a:buChar char="•"/>
              <a:tabLst>
                <a:tab pos="480059" algn="l"/>
              </a:tabLst>
            </a:pPr>
            <a:r>
              <a:rPr sz="1950" spc="-65" dirty="0">
                <a:solidFill>
                  <a:srgbClr val="21609C"/>
                </a:solidFill>
                <a:latin typeface="Arial"/>
                <a:cs typeface="Arial"/>
              </a:rPr>
              <a:t>En </a:t>
            </a:r>
            <a:r>
              <a:rPr sz="1950" spc="20" dirty="0">
                <a:solidFill>
                  <a:srgbClr val="21609C"/>
                </a:solidFill>
                <a:latin typeface="Arial"/>
                <a:cs typeface="Arial"/>
              </a:rPr>
              <a:t>caso de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que </a:t>
            </a:r>
            <a:r>
              <a:rPr sz="1950" spc="-20" dirty="0">
                <a:solidFill>
                  <a:srgbClr val="21609C"/>
                </a:solidFill>
                <a:latin typeface="Arial"/>
                <a:cs typeface="Arial"/>
              </a:rPr>
              <a:t>sea </a:t>
            </a:r>
            <a:r>
              <a:rPr sz="1950" spc="40" dirty="0">
                <a:solidFill>
                  <a:srgbClr val="21609C"/>
                </a:solidFill>
                <a:latin typeface="Arial"/>
                <a:cs typeface="Arial"/>
              </a:rPr>
              <a:t>necesario </a:t>
            </a:r>
            <a:r>
              <a:rPr sz="1950" spc="80" dirty="0">
                <a:solidFill>
                  <a:srgbClr val="21609C"/>
                </a:solidFill>
                <a:latin typeface="Arial"/>
                <a:cs typeface="Arial"/>
              </a:rPr>
              <a:t>disponer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acreditación </a:t>
            </a:r>
            <a:r>
              <a:rPr sz="1950" spc="5" dirty="0">
                <a:solidFill>
                  <a:srgbClr val="21609C"/>
                </a:solidFill>
                <a:latin typeface="Arial"/>
                <a:cs typeface="Arial"/>
              </a:rPr>
              <a:t>Erasmus 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para </a:t>
            </a:r>
            <a:r>
              <a:rPr sz="1950" spc="85" dirty="0">
                <a:solidFill>
                  <a:srgbClr val="21609C"/>
                </a:solidFill>
                <a:latin typeface="Arial"/>
                <a:cs typeface="Arial"/>
              </a:rPr>
              <a:t>participar </a:t>
            </a:r>
            <a:r>
              <a:rPr sz="1950" spc="114" dirty="0">
                <a:solidFill>
                  <a:srgbClr val="21609C"/>
                </a:solidFill>
                <a:latin typeface="Arial"/>
                <a:cs typeface="Arial"/>
              </a:rPr>
              <a:t>en 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21609C"/>
                </a:solidFill>
                <a:latin typeface="Arial"/>
                <a:cs typeface="Arial"/>
              </a:rPr>
              <a:t>cualquier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acción </a:t>
            </a:r>
            <a:r>
              <a:rPr sz="2100" b="1" spc="-30" dirty="0">
                <a:solidFill>
                  <a:srgbClr val="21609C"/>
                </a:solidFill>
                <a:latin typeface="Arial"/>
                <a:cs typeface="Arial"/>
              </a:rPr>
              <a:t>tras </a:t>
            </a:r>
            <a:r>
              <a:rPr sz="2100" b="1" spc="-5" dirty="0">
                <a:solidFill>
                  <a:srgbClr val="21609C"/>
                </a:solidFill>
                <a:latin typeface="Arial"/>
                <a:cs typeface="Arial"/>
              </a:rPr>
              <a:t>el </a:t>
            </a:r>
            <a:r>
              <a:rPr sz="2100" b="1" spc="-50" dirty="0">
                <a:solidFill>
                  <a:srgbClr val="21609C"/>
                </a:solidFill>
                <a:latin typeface="Arial"/>
                <a:cs typeface="Arial"/>
              </a:rPr>
              <a:t>período </a:t>
            </a:r>
            <a:r>
              <a:rPr sz="2100" b="1" spc="-5" dirty="0">
                <a:solidFill>
                  <a:srgbClr val="21609C"/>
                </a:solidFill>
                <a:latin typeface="Arial"/>
                <a:cs typeface="Arial"/>
              </a:rPr>
              <a:t>de </a:t>
            </a:r>
            <a:r>
              <a:rPr sz="2100" b="1" spc="-75" dirty="0">
                <a:solidFill>
                  <a:srgbClr val="21609C"/>
                </a:solidFill>
                <a:latin typeface="Arial"/>
                <a:cs typeface="Arial"/>
              </a:rPr>
              <a:t>programación </a:t>
            </a:r>
            <a:r>
              <a:rPr sz="2200" b="1" spc="30" dirty="0">
                <a:solidFill>
                  <a:srgbClr val="21609C"/>
                </a:solidFill>
                <a:latin typeface="Times New Roman"/>
                <a:cs typeface="Times New Roman"/>
              </a:rPr>
              <a:t>2021-2027, </a:t>
            </a:r>
            <a:r>
              <a:rPr sz="1950" spc="5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15" dirty="0">
                <a:solidFill>
                  <a:srgbClr val="21609C"/>
                </a:solidFill>
                <a:latin typeface="Arial"/>
                <a:cs typeface="Arial"/>
              </a:rPr>
              <a:t>agencia 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nacional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podrá </a:t>
            </a:r>
            <a:r>
              <a:rPr sz="1950" spc="10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prolongar</a:t>
            </a:r>
            <a:r>
              <a:rPr sz="1950" spc="8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15" dirty="0">
                <a:solidFill>
                  <a:srgbClr val="21609C"/>
                </a:solidFill>
                <a:latin typeface="Arial"/>
                <a:cs typeface="Arial"/>
              </a:rPr>
              <a:t>va</a:t>
            </a:r>
            <a:r>
              <a:rPr sz="1950" spc="15" dirty="0">
                <a:solidFill>
                  <a:srgbClr val="4B67A1"/>
                </a:solidFill>
                <a:latin typeface="Arial"/>
                <a:cs typeface="Arial"/>
              </a:rPr>
              <a:t>l</a:t>
            </a:r>
            <a:r>
              <a:rPr sz="1950" spc="15" dirty="0">
                <a:solidFill>
                  <a:srgbClr val="21609C"/>
                </a:solidFill>
                <a:latin typeface="Arial"/>
                <a:cs typeface="Arial"/>
              </a:rPr>
              <a:t>id </a:t>
            </a:r>
            <a:r>
              <a:rPr sz="1950" spc="-55" dirty="0">
                <a:solidFill>
                  <a:srgbClr val="21609C"/>
                </a:solidFill>
                <a:latin typeface="Arial"/>
                <a:cs typeface="Arial"/>
              </a:rPr>
              <a:t>ez</a:t>
            </a:r>
            <a:r>
              <a:rPr sz="1950" spc="4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acreditación  </a:t>
            </a:r>
            <a:r>
              <a:rPr sz="1950" spc="85" dirty="0">
                <a:solidFill>
                  <a:srgbClr val="21609C"/>
                </a:solidFill>
                <a:latin typeface="Arial"/>
                <a:cs typeface="Arial"/>
              </a:rPr>
              <a:t>con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arreglo </a:t>
            </a:r>
            <a:r>
              <a:rPr sz="1950" spc="-55" dirty="0">
                <a:solidFill>
                  <a:srgbClr val="21609C"/>
                </a:solidFill>
                <a:latin typeface="Arial"/>
                <a:cs typeface="Arial"/>
              </a:rPr>
              <a:t>a</a:t>
            </a:r>
            <a:r>
              <a:rPr sz="1950" spc="4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21609C"/>
                </a:solidFill>
                <a:latin typeface="Arial"/>
                <a:cs typeface="Arial"/>
              </a:rPr>
              <a:t>las </a:t>
            </a:r>
            <a:r>
              <a:rPr sz="1950" spc="65" dirty="0">
                <a:solidFill>
                  <a:srgbClr val="21609C"/>
                </a:solidFill>
                <a:latin typeface="Arial"/>
                <a:cs typeface="Arial"/>
              </a:rPr>
              <a:t>condiciones 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definidas </a:t>
            </a:r>
            <a:r>
              <a:rPr sz="1950" spc="80" dirty="0">
                <a:solidFill>
                  <a:srgbClr val="21609C"/>
                </a:solidFill>
                <a:latin typeface="Arial"/>
                <a:cs typeface="Arial"/>
              </a:rPr>
              <a:t>por  </a:t>
            </a:r>
            <a:r>
              <a:rPr sz="1950" spc="45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140" dirty="0">
                <a:solidFill>
                  <a:srgbClr val="21609C"/>
                </a:solidFill>
                <a:latin typeface="Arial"/>
                <a:cs typeface="Arial"/>
              </a:rPr>
              <a:t>Co</a:t>
            </a:r>
            <a:r>
              <a:rPr sz="1950" spc="-32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180" dirty="0">
                <a:solidFill>
                  <a:srgbClr val="21609C"/>
                </a:solidFill>
                <a:latin typeface="Arial"/>
                <a:cs typeface="Arial"/>
              </a:rPr>
              <a:t>m</a:t>
            </a:r>
            <a:r>
              <a:rPr sz="1950" spc="-1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21609C"/>
                </a:solidFill>
                <a:latin typeface="Arial"/>
                <a:cs typeface="Arial"/>
              </a:rPr>
              <a:t>is</a:t>
            </a:r>
            <a:r>
              <a:rPr sz="1950" spc="65" dirty="0">
                <a:solidFill>
                  <a:srgbClr val="4B67A1"/>
                </a:solidFill>
                <a:latin typeface="Arial"/>
                <a:cs typeface="Arial"/>
              </a:rPr>
              <a:t>i</a:t>
            </a:r>
            <a:r>
              <a:rPr sz="1950" spc="65" dirty="0">
                <a:solidFill>
                  <a:srgbClr val="21609C"/>
                </a:solidFill>
                <a:latin typeface="Arial"/>
                <a:cs typeface="Arial"/>
              </a:rPr>
              <a:t>ón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21609C"/>
                </a:solidFill>
                <a:latin typeface="Arial"/>
                <a:cs typeface="Arial"/>
              </a:rPr>
              <a:t>Europea.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630" y="3918542"/>
            <a:ext cx="8128634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4980" indent="-462915">
              <a:lnSpc>
                <a:spcPct val="100000"/>
              </a:lnSpc>
              <a:spcBef>
                <a:spcPts val="105"/>
              </a:spcBef>
              <a:buChar char="•"/>
              <a:tabLst>
                <a:tab pos="474980" algn="l"/>
                <a:tab pos="475615" algn="l"/>
                <a:tab pos="941705" algn="l"/>
                <a:tab pos="2621280" algn="l"/>
                <a:tab pos="3547110" algn="l"/>
                <a:tab pos="5073015" algn="l"/>
                <a:tab pos="5585460" algn="l"/>
                <a:tab pos="6925309" algn="l"/>
              </a:tabLst>
            </a:pPr>
            <a:r>
              <a:rPr sz="1950" spc="-100" dirty="0">
                <a:solidFill>
                  <a:srgbClr val="21609C"/>
                </a:solidFill>
                <a:latin typeface="Arial"/>
                <a:cs typeface="Arial"/>
              </a:rPr>
              <a:t>La	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acreditación	</a:t>
            </a:r>
            <a:r>
              <a:rPr sz="2100" b="1" spc="-50" dirty="0">
                <a:solidFill>
                  <a:srgbClr val="21609C"/>
                </a:solidFill>
                <a:latin typeface="Arial"/>
                <a:cs typeface="Arial"/>
              </a:rPr>
              <a:t>podrá	</a:t>
            </a:r>
            <a:r>
              <a:rPr sz="2100" b="1" spc="-85" dirty="0">
                <a:solidFill>
                  <a:srgbClr val="21609C"/>
                </a:solidFill>
                <a:latin typeface="Arial"/>
                <a:cs typeface="Arial"/>
              </a:rPr>
              <a:t>rescindirse	</a:t>
            </a:r>
            <a:r>
              <a:rPr sz="2100" b="1" spc="20" dirty="0">
                <a:solidFill>
                  <a:srgbClr val="21609C"/>
                </a:solidFill>
                <a:latin typeface="Arial"/>
                <a:cs typeface="Arial"/>
              </a:rPr>
              <a:t>en	</a:t>
            </a:r>
            <a:r>
              <a:rPr sz="2100" b="1" spc="-70" dirty="0">
                <a:solidFill>
                  <a:srgbClr val="21609C"/>
                </a:solidFill>
                <a:latin typeface="Arial"/>
                <a:cs typeface="Arial"/>
              </a:rPr>
              <a:t>cualquier	</a:t>
            </a:r>
            <a:r>
              <a:rPr sz="2100" b="1" spc="-20" dirty="0">
                <a:solidFill>
                  <a:srgbClr val="21609C"/>
                </a:solidFill>
                <a:latin typeface="Arial"/>
                <a:cs typeface="Arial"/>
              </a:rPr>
              <a:t>momento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9315" y="3937672"/>
            <a:ext cx="265811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  <a:tab pos="1263015" algn="l"/>
                <a:tab pos="1777364" algn="l"/>
                <a:tab pos="2438400" algn="l"/>
              </a:tabLst>
            </a:pPr>
            <a:r>
              <a:rPr sz="1950" spc="-15" dirty="0">
                <a:solidFill>
                  <a:srgbClr val="21609C"/>
                </a:solidFill>
                <a:latin typeface="Arial"/>
                <a:cs typeface="Arial"/>
              </a:rPr>
              <a:t>e</a:t>
            </a:r>
            <a:r>
              <a:rPr sz="1950" spc="-10" dirty="0">
                <a:solidFill>
                  <a:srgbClr val="21609C"/>
                </a:solidFill>
                <a:latin typeface="Arial"/>
                <a:cs typeface="Arial"/>
              </a:rPr>
              <a:t>n</a:t>
            </a:r>
            <a:r>
              <a:rPr sz="1950" dirty="0">
                <a:solidFill>
                  <a:srgbClr val="21609C"/>
                </a:solidFill>
                <a:latin typeface="Arial"/>
                <a:cs typeface="Arial"/>
              </a:rPr>
              <a:t>	caso	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d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e</a:t>
            </a:r>
            <a:r>
              <a:rPr sz="1950" dirty="0">
                <a:solidFill>
                  <a:srgbClr val="21609C"/>
                </a:solidFill>
                <a:latin typeface="Arial"/>
                <a:cs typeface="Arial"/>
              </a:rPr>
              <a:t>	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qu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e</a:t>
            </a:r>
            <a:r>
              <a:rPr sz="1950" dirty="0">
                <a:solidFill>
                  <a:srgbClr val="21609C"/>
                </a:solidFill>
                <a:latin typeface="Arial"/>
                <a:cs typeface="Arial"/>
              </a:rPr>
              <a:t>	</a:t>
            </a:r>
            <a:r>
              <a:rPr sz="1950" spc="45" dirty="0">
                <a:solidFill>
                  <a:srgbClr val="21609C"/>
                </a:solidFill>
                <a:latin typeface="Arial"/>
                <a:cs typeface="Arial"/>
              </a:rPr>
              <a:t>la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6630" y="4216958"/>
            <a:ext cx="10977245" cy="2379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 marR="26034" indent="635" algn="just">
              <a:lnSpc>
                <a:spcPct val="119100"/>
              </a:lnSpc>
              <a:spcBef>
                <a:spcPts val="95"/>
              </a:spcBef>
            </a:pP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organización</a:t>
            </a:r>
            <a:r>
              <a:rPr sz="1950" spc="56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21609C"/>
                </a:solidFill>
                <a:latin typeface="Arial"/>
                <a:cs typeface="Arial"/>
              </a:rPr>
              <a:t>deje</a:t>
            </a:r>
            <a:r>
              <a:rPr sz="1950" spc="50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</a:t>
            </a:r>
            <a:r>
              <a:rPr sz="1950" spc="3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existir</a:t>
            </a:r>
            <a:r>
              <a:rPr sz="1950" spc="4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o</a:t>
            </a:r>
            <a:r>
              <a:rPr sz="1950" spc="44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100" dirty="0">
                <a:solidFill>
                  <a:srgbClr val="21609C"/>
                </a:solidFill>
                <a:latin typeface="Arial"/>
                <a:cs typeface="Arial"/>
              </a:rPr>
              <a:t>por</a:t>
            </a:r>
            <a:r>
              <a:rPr sz="1950" spc="5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acuerdo</a:t>
            </a:r>
            <a:r>
              <a:rPr sz="1950" spc="48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21609C"/>
                </a:solidFill>
                <a:latin typeface="Arial"/>
                <a:cs typeface="Arial"/>
              </a:rPr>
              <a:t>de</a:t>
            </a:r>
            <a:r>
              <a:rPr sz="1950" spc="409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</a:t>
            </a:r>
            <a:r>
              <a:rPr sz="1950" spc="44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21609C"/>
                </a:solidFill>
                <a:latin typeface="Arial"/>
                <a:cs typeface="Arial"/>
              </a:rPr>
              <a:t>agencia</a:t>
            </a:r>
            <a:r>
              <a:rPr sz="1950" spc="54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nacional</a:t>
            </a:r>
            <a:r>
              <a:rPr sz="1950" spc="49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21609C"/>
                </a:solidFill>
                <a:latin typeface="Arial"/>
                <a:cs typeface="Arial"/>
              </a:rPr>
              <a:t>y</a:t>
            </a:r>
            <a:r>
              <a:rPr sz="1900" spc="54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</a:t>
            </a:r>
            <a:r>
              <a:rPr sz="1950" spc="44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organización </a:t>
            </a:r>
            <a:r>
              <a:rPr sz="1950" spc="-5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21609C"/>
                </a:solidFill>
                <a:latin typeface="Arial"/>
                <a:cs typeface="Arial"/>
              </a:rPr>
              <a:t>acr</a:t>
            </a:r>
            <a:r>
              <a:rPr sz="1950" spc="-27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21609C"/>
                </a:solidFill>
                <a:latin typeface="Arial"/>
                <a:cs typeface="Arial"/>
              </a:rPr>
              <a:t>ed</a:t>
            </a:r>
            <a:r>
              <a:rPr sz="1950" spc="-37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4B67A1"/>
                </a:solidFill>
                <a:latin typeface="Arial"/>
                <a:cs typeface="Arial"/>
              </a:rPr>
              <a:t>i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t</a:t>
            </a:r>
            <a:r>
              <a:rPr sz="1950" spc="-30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21609C"/>
                </a:solidFill>
                <a:latin typeface="Arial"/>
                <a:cs typeface="Arial"/>
              </a:rPr>
              <a:t>ada.</a:t>
            </a:r>
            <a:endParaRPr sz="1950">
              <a:latin typeface="Arial"/>
              <a:cs typeface="Arial"/>
            </a:endParaRPr>
          </a:p>
          <a:p>
            <a:pPr marL="462915" marR="5080" indent="-450850" algn="just">
              <a:lnSpc>
                <a:spcPct val="111600"/>
              </a:lnSpc>
              <a:spcBef>
                <a:spcPts val="780"/>
              </a:spcBef>
              <a:buChar char="•"/>
              <a:tabLst>
                <a:tab pos="475615" algn="l"/>
              </a:tabLst>
            </a:pPr>
            <a:r>
              <a:rPr sz="1950" spc="-100" dirty="0">
                <a:solidFill>
                  <a:srgbClr val="21609C"/>
                </a:solidFill>
                <a:latin typeface="Arial"/>
                <a:cs typeface="Arial"/>
              </a:rPr>
              <a:t>La</a:t>
            </a:r>
            <a:r>
              <a:rPr sz="1950" spc="-9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21609C"/>
                </a:solidFill>
                <a:latin typeface="Arial"/>
                <a:cs typeface="Arial"/>
              </a:rPr>
              <a:t>agencia  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nacional </a:t>
            </a:r>
            <a:r>
              <a:rPr sz="1950" spc="75" dirty="0">
                <a:solidFill>
                  <a:srgbClr val="21609C"/>
                </a:solidFill>
                <a:latin typeface="Arial"/>
                <a:cs typeface="Arial"/>
              </a:rPr>
              <a:t>o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la organización  </a:t>
            </a:r>
            <a:r>
              <a:rPr sz="1950" spc="60" dirty="0">
                <a:solidFill>
                  <a:srgbClr val="21609C"/>
                </a:solidFill>
                <a:latin typeface="Arial"/>
                <a:cs typeface="Arial"/>
              </a:rPr>
              <a:t>acreditada  </a:t>
            </a:r>
            <a:r>
              <a:rPr sz="1950" spc="85" dirty="0">
                <a:solidFill>
                  <a:srgbClr val="21609C"/>
                </a:solidFill>
                <a:latin typeface="Arial"/>
                <a:cs typeface="Arial"/>
              </a:rPr>
              <a:t>podrán 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rescindir  </a:t>
            </a:r>
            <a:r>
              <a:rPr sz="1950" spc="120" dirty="0">
                <a:solidFill>
                  <a:srgbClr val="21609C"/>
                </a:solidFill>
                <a:latin typeface="Arial"/>
                <a:cs typeface="Arial"/>
              </a:rPr>
              <a:t>unilateralmente </a:t>
            </a:r>
            <a:r>
              <a:rPr sz="1950" dirty="0">
                <a:solidFill>
                  <a:srgbClr val="21609C"/>
                </a:solidFill>
                <a:latin typeface="Arial"/>
                <a:cs typeface="Arial"/>
              </a:rPr>
              <a:t>la </a:t>
            </a:r>
            <a:r>
              <a:rPr sz="1950" spc="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21609C"/>
                </a:solidFill>
                <a:latin typeface="Arial"/>
                <a:cs typeface="Arial"/>
              </a:rPr>
              <a:t>acr </a:t>
            </a:r>
            <a:r>
              <a:rPr sz="1950" spc="-5" dirty="0">
                <a:solidFill>
                  <a:srgbClr val="21609C"/>
                </a:solidFill>
                <a:latin typeface="Arial"/>
                <a:cs typeface="Arial"/>
              </a:rPr>
              <a:t>ed </a:t>
            </a:r>
            <a:r>
              <a:rPr sz="1950" spc="55" dirty="0">
                <a:solidFill>
                  <a:srgbClr val="4B67A1"/>
                </a:solidFill>
                <a:latin typeface="Arial"/>
                <a:cs typeface="Arial"/>
              </a:rPr>
              <a:t>i</a:t>
            </a:r>
            <a:r>
              <a:rPr sz="1950" spc="55" dirty="0">
                <a:solidFill>
                  <a:srgbClr val="21609C"/>
                </a:solidFill>
                <a:latin typeface="Arial"/>
                <a:cs typeface="Arial"/>
              </a:rPr>
              <a:t>t </a:t>
            </a:r>
            <a:r>
              <a:rPr sz="1950" spc="50" dirty="0">
                <a:solidFill>
                  <a:srgbClr val="21609C"/>
                </a:solidFill>
                <a:latin typeface="Arial"/>
                <a:cs typeface="Arial"/>
              </a:rPr>
              <a:t>ación </a:t>
            </a:r>
            <a:r>
              <a:rPr sz="2100" b="1" spc="-100" dirty="0">
                <a:solidFill>
                  <a:srgbClr val="21609C"/>
                </a:solidFill>
                <a:latin typeface="Arial"/>
                <a:cs typeface="Arial"/>
              </a:rPr>
              <a:t>si </a:t>
            </a:r>
            <a:r>
              <a:rPr sz="2100" b="1" spc="-40" dirty="0">
                <a:solidFill>
                  <a:srgbClr val="21609C"/>
                </a:solidFill>
                <a:latin typeface="Arial"/>
                <a:cs typeface="Arial"/>
              </a:rPr>
              <a:t>no </a:t>
            </a:r>
            <a:r>
              <a:rPr sz="2100" b="1" spc="-120" dirty="0">
                <a:solidFill>
                  <a:srgbClr val="21609C"/>
                </a:solidFill>
                <a:latin typeface="Arial"/>
                <a:cs typeface="Arial"/>
              </a:rPr>
              <a:t>se </a:t>
            </a:r>
            <a:r>
              <a:rPr sz="2100" b="1" spc="-50" dirty="0">
                <a:solidFill>
                  <a:srgbClr val="21609C"/>
                </a:solidFill>
                <a:latin typeface="Arial"/>
                <a:cs typeface="Arial"/>
              </a:rPr>
              <a:t>ha </a:t>
            </a:r>
            <a:r>
              <a:rPr sz="2100" b="1" spc="-60" dirty="0">
                <a:solidFill>
                  <a:srgbClr val="21609C"/>
                </a:solidFill>
                <a:latin typeface="Arial"/>
                <a:cs typeface="Arial"/>
              </a:rPr>
              <a:t>presentado </a:t>
            </a:r>
            <a:r>
              <a:rPr sz="2100" b="1" spc="-75" dirty="0">
                <a:solidFill>
                  <a:srgbClr val="21609C"/>
                </a:solidFill>
                <a:latin typeface="Arial"/>
                <a:cs typeface="Arial"/>
              </a:rPr>
              <a:t>ninguna solicitud </a:t>
            </a:r>
            <a:r>
              <a:rPr sz="2100" b="1" spc="-5" dirty="0">
                <a:solidFill>
                  <a:srgbClr val="21609C"/>
                </a:solidFill>
                <a:latin typeface="Arial"/>
                <a:cs typeface="Arial"/>
              </a:rPr>
              <a:t>de </a:t>
            </a:r>
            <a:r>
              <a:rPr sz="2100" b="1" spc="-70" dirty="0">
                <a:solidFill>
                  <a:srgbClr val="21609C"/>
                </a:solidFill>
                <a:latin typeface="Arial"/>
                <a:cs typeface="Arial"/>
              </a:rPr>
              <a:t>financiación </a:t>
            </a:r>
            <a:r>
              <a:rPr sz="2100" b="1" spc="-30" dirty="0">
                <a:solidFill>
                  <a:srgbClr val="21609C"/>
                </a:solidFill>
                <a:latin typeface="Arial"/>
                <a:cs typeface="Arial"/>
              </a:rPr>
              <a:t>en </a:t>
            </a:r>
            <a:r>
              <a:rPr sz="2100" b="1" spc="-45" dirty="0">
                <a:solidFill>
                  <a:srgbClr val="21609C"/>
                </a:solidFill>
                <a:latin typeface="Arial"/>
                <a:cs typeface="Arial"/>
              </a:rPr>
              <a:t>relación </a:t>
            </a:r>
            <a:r>
              <a:rPr sz="2100" b="1" spc="-80" dirty="0">
                <a:solidFill>
                  <a:srgbClr val="21609C"/>
                </a:solidFill>
                <a:latin typeface="Arial"/>
                <a:cs typeface="Arial"/>
              </a:rPr>
              <a:t>con </a:t>
            </a:r>
            <a:r>
              <a:rPr sz="2100" b="1" spc="-7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70" dirty="0">
                <a:solidFill>
                  <a:srgbClr val="21609C"/>
                </a:solidFill>
                <a:latin typeface="Arial"/>
                <a:cs typeface="Arial"/>
              </a:rPr>
              <a:t>dicha</a:t>
            </a:r>
            <a:r>
              <a:rPr sz="2100" b="1" spc="-2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21609C"/>
                </a:solidFill>
                <a:latin typeface="Arial"/>
                <a:cs typeface="Arial"/>
              </a:rPr>
              <a:t>acreditació</a:t>
            </a:r>
            <a:r>
              <a:rPr sz="2100" b="1" spc="-80" dirty="0">
                <a:solidFill>
                  <a:srgbClr val="21609C"/>
                </a:solidFill>
                <a:latin typeface="Arial"/>
                <a:cs typeface="Arial"/>
              </a:rPr>
              <a:t>n</a:t>
            </a:r>
            <a:r>
              <a:rPr sz="2100" b="1" spc="8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15" dirty="0">
                <a:solidFill>
                  <a:srgbClr val="21609C"/>
                </a:solidFill>
                <a:latin typeface="Arial"/>
                <a:cs typeface="Arial"/>
              </a:rPr>
              <a:t>durant</a:t>
            </a:r>
            <a:r>
              <a:rPr sz="2100" b="1" spc="-10" dirty="0">
                <a:solidFill>
                  <a:srgbClr val="21609C"/>
                </a:solidFill>
                <a:latin typeface="Arial"/>
                <a:cs typeface="Arial"/>
              </a:rPr>
              <a:t>e</a:t>
            </a:r>
            <a:r>
              <a:rPr sz="2100" b="1" spc="-1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21609C"/>
                </a:solidFill>
                <a:latin typeface="Arial"/>
                <a:cs typeface="Arial"/>
              </a:rPr>
              <a:t>al</a:t>
            </a:r>
            <a:r>
              <a:rPr sz="2100" b="1" spc="-16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60" dirty="0">
                <a:solidFill>
                  <a:srgbClr val="21609C"/>
                </a:solidFill>
                <a:latin typeface="Arial"/>
                <a:cs typeface="Arial"/>
              </a:rPr>
              <a:t>meno</a:t>
            </a:r>
            <a:r>
              <a:rPr sz="2100" b="1" spc="-45" dirty="0">
                <a:solidFill>
                  <a:srgbClr val="21609C"/>
                </a:solidFill>
                <a:latin typeface="Arial"/>
                <a:cs typeface="Arial"/>
              </a:rPr>
              <a:t>s</a:t>
            </a:r>
            <a:r>
              <a:rPr sz="2100" b="1" spc="-130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45" dirty="0">
                <a:solidFill>
                  <a:srgbClr val="21609C"/>
                </a:solidFill>
                <a:latin typeface="Arial"/>
                <a:cs typeface="Arial"/>
              </a:rPr>
              <a:t>3</a:t>
            </a:r>
            <a:r>
              <a:rPr sz="2100" b="1" spc="25" dirty="0">
                <a:solidFill>
                  <a:srgbClr val="21609C"/>
                </a:solidFill>
                <a:latin typeface="Arial"/>
                <a:cs typeface="Arial"/>
              </a:rPr>
              <a:t> </a:t>
            </a:r>
            <a:r>
              <a:rPr sz="2100" b="1" spc="-95" dirty="0">
                <a:solidFill>
                  <a:srgbClr val="21609C"/>
                </a:solidFill>
                <a:latin typeface="Arial"/>
                <a:cs typeface="Arial"/>
              </a:rPr>
              <a:t>años.</a:t>
            </a:r>
            <a:endParaRPr sz="2100">
              <a:latin typeface="Arial"/>
              <a:cs typeface="Arial"/>
            </a:endParaRPr>
          </a:p>
          <a:p>
            <a:pPr marL="6177915">
              <a:lnSpc>
                <a:spcPct val="100000"/>
              </a:lnSpc>
              <a:spcBef>
                <a:spcPts val="1570"/>
              </a:spcBef>
            </a:pPr>
            <a:r>
              <a:rPr sz="1850" i="1" spc="25" dirty="0">
                <a:solidFill>
                  <a:srgbClr val="89878E"/>
                </a:solidFill>
                <a:latin typeface="Arial"/>
                <a:cs typeface="Arial"/>
              </a:rPr>
              <a:t>(Guía</a:t>
            </a:r>
            <a:r>
              <a:rPr sz="1850" i="1" spc="-50" dirty="0">
                <a:solidFill>
                  <a:srgbClr val="89878E"/>
                </a:solidFill>
                <a:latin typeface="Arial"/>
                <a:cs typeface="Arial"/>
              </a:rPr>
              <a:t> </a:t>
            </a:r>
            <a:r>
              <a:rPr sz="1850" i="1" spc="60" dirty="0">
                <a:solidFill>
                  <a:srgbClr val="89878E"/>
                </a:solidFill>
                <a:latin typeface="Arial"/>
                <a:cs typeface="Arial"/>
              </a:rPr>
              <a:t>del</a:t>
            </a:r>
            <a:r>
              <a:rPr sz="1850" i="1" spc="5" dirty="0">
                <a:solidFill>
                  <a:srgbClr val="89878E"/>
                </a:solidFill>
                <a:latin typeface="Arial"/>
                <a:cs typeface="Arial"/>
              </a:rPr>
              <a:t> </a:t>
            </a:r>
            <a:r>
              <a:rPr sz="1850" i="1" spc="95" dirty="0">
                <a:solidFill>
                  <a:srgbClr val="89878E"/>
                </a:solidFill>
                <a:latin typeface="Arial"/>
                <a:cs typeface="Arial"/>
              </a:rPr>
              <a:t>programa</a:t>
            </a:r>
            <a:r>
              <a:rPr sz="1850" i="1" spc="55" dirty="0">
                <a:solidFill>
                  <a:srgbClr val="89878E"/>
                </a:solidFill>
                <a:latin typeface="Arial"/>
                <a:cs typeface="Arial"/>
              </a:rPr>
              <a:t> </a:t>
            </a:r>
            <a:r>
              <a:rPr sz="1850" i="1" spc="5" dirty="0">
                <a:solidFill>
                  <a:srgbClr val="89878E"/>
                </a:solidFill>
                <a:latin typeface="Arial"/>
                <a:cs typeface="Arial"/>
              </a:rPr>
              <a:t>Erasmus+.</a:t>
            </a:r>
            <a:r>
              <a:rPr sz="1850" i="1" spc="155" dirty="0">
                <a:solidFill>
                  <a:srgbClr val="89878E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89878E"/>
                </a:solidFill>
                <a:latin typeface="Times New Roman"/>
                <a:cs typeface="Times New Roman"/>
              </a:rPr>
              <a:t>2022,</a:t>
            </a:r>
            <a:r>
              <a:rPr sz="2000" spc="160" dirty="0">
                <a:solidFill>
                  <a:srgbClr val="89878E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89878E"/>
                </a:solidFill>
                <a:latin typeface="Times New Roman"/>
                <a:cs typeface="Times New Roman"/>
              </a:rPr>
              <a:t>p.84)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70" y="0"/>
            <a:ext cx="872443" cy="68130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7257" y="225134"/>
            <a:ext cx="894813" cy="4272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1033" y="247618"/>
            <a:ext cx="1543554" cy="40471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66591" y="135197"/>
            <a:ext cx="1913255" cy="629920"/>
            <a:chOff x="1666591" y="135197"/>
            <a:chExt cx="1913255" cy="629920"/>
          </a:xfrm>
        </p:grpSpPr>
        <p:sp>
          <p:nvSpPr>
            <p:cNvPr id="6" name="object 6"/>
            <p:cNvSpPr/>
            <p:nvPr/>
          </p:nvSpPr>
          <p:spPr>
            <a:xfrm>
              <a:off x="1677776" y="135197"/>
              <a:ext cx="1901825" cy="629920"/>
            </a:xfrm>
            <a:custGeom>
              <a:avLst/>
              <a:gdLst/>
              <a:ahLst/>
              <a:cxnLst/>
              <a:rect l="l" t="t" r="r" b="b"/>
              <a:pathLst>
                <a:path w="1901825" h="629920">
                  <a:moveTo>
                    <a:pt x="22370" y="629559"/>
                  </a:moveTo>
                  <a:lnTo>
                    <a:pt x="22370" y="0"/>
                  </a:lnTo>
                </a:path>
                <a:path w="1901825" h="629920">
                  <a:moveTo>
                    <a:pt x="0" y="22484"/>
                  </a:moveTo>
                  <a:lnTo>
                    <a:pt x="1901479" y="22484"/>
                  </a:lnTo>
                </a:path>
              </a:pathLst>
            </a:custGeom>
            <a:ln w="224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6591" y="731030"/>
              <a:ext cx="1901825" cy="0"/>
            </a:xfrm>
            <a:custGeom>
              <a:avLst/>
              <a:gdLst/>
              <a:ahLst/>
              <a:cxnLst/>
              <a:rect l="l" t="t" r="r" b="b"/>
              <a:pathLst>
                <a:path w="1901825">
                  <a:moveTo>
                    <a:pt x="0" y="0"/>
                  </a:moveTo>
                  <a:lnTo>
                    <a:pt x="1901479" y="0"/>
                  </a:lnTo>
                </a:path>
              </a:pathLst>
            </a:custGeom>
            <a:ln w="33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33547" y="232888"/>
            <a:ext cx="238379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95044" algn="l"/>
              </a:tabLst>
            </a:pPr>
            <a:r>
              <a:rPr spc="35" dirty="0">
                <a:solidFill>
                  <a:srgbClr val="0C4B95"/>
                </a:solidFill>
              </a:rPr>
              <a:t>-	</a:t>
            </a:r>
            <a:r>
              <a:rPr spc="-265" dirty="0">
                <a:solidFill>
                  <a:srgbClr val="0C4B95"/>
                </a:solidFill>
              </a:rPr>
              <a:t>E</a:t>
            </a:r>
            <a:r>
              <a:rPr spc="-20" dirty="0">
                <a:solidFill>
                  <a:srgbClr val="0C4B95"/>
                </a:solidFill>
              </a:rPr>
              <a:t>ra</a:t>
            </a:r>
            <a:r>
              <a:rPr spc="195" dirty="0">
                <a:solidFill>
                  <a:srgbClr val="0C4B95"/>
                </a:solidFill>
              </a:rPr>
              <a:t>s</a:t>
            </a:r>
            <a:r>
              <a:rPr spc="-105" dirty="0">
                <a:solidFill>
                  <a:srgbClr val="0C4B95"/>
                </a:solidFill>
              </a:rPr>
              <a:t>mu</a:t>
            </a:r>
            <a:r>
              <a:rPr spc="-60" dirty="0">
                <a:solidFill>
                  <a:srgbClr val="0C4B95"/>
                </a:solidFill>
              </a:rPr>
              <a:t>s</a:t>
            </a:r>
            <a:r>
              <a:rPr spc="-180" dirty="0">
                <a:solidFill>
                  <a:srgbClr val="0C4B95"/>
                </a:solidFill>
              </a:rPr>
              <a:t> </a:t>
            </a:r>
            <a:r>
              <a:rPr spc="75" dirty="0">
                <a:solidFill>
                  <a:srgbClr val="2D5D9E"/>
                </a:solidFill>
              </a:rPr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04666" y="579052"/>
            <a:ext cx="20643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75" dirty="0">
                <a:solidFill>
                  <a:srgbClr val="0C4B95"/>
                </a:solidFill>
                <a:latin typeface="Times New Roman"/>
                <a:cs typeface="Times New Roman"/>
              </a:rPr>
              <a:t>E</a:t>
            </a:r>
            <a:r>
              <a:rPr sz="1000" dirty="0">
                <a:solidFill>
                  <a:srgbClr val="4B70A8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srgbClr val="6782B1"/>
                </a:solidFill>
                <a:latin typeface="Times New Roman"/>
                <a:cs typeface="Times New Roman"/>
              </a:rPr>
              <a:t>l'</a:t>
            </a:r>
            <a:r>
              <a:rPr sz="1000" spc="-130" dirty="0">
                <a:solidFill>
                  <a:srgbClr val="6782B1"/>
                </a:solidFill>
                <a:latin typeface="Times New Roman"/>
                <a:cs typeface="Times New Roman"/>
              </a:rPr>
              <a:t>i</a:t>
            </a:r>
            <a:r>
              <a:rPr sz="1000" spc="5" dirty="0">
                <a:solidFill>
                  <a:srgbClr val="2D5D9E"/>
                </a:solidFill>
                <a:latin typeface="Times New Roman"/>
                <a:cs typeface="Times New Roman"/>
              </a:rPr>
              <a:t>q</a:t>
            </a:r>
            <a:r>
              <a:rPr sz="1000" spc="-110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u</a:t>
            </a:r>
            <a:r>
              <a:rPr sz="1000" spc="-35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20" dirty="0">
                <a:solidFill>
                  <a:srgbClr val="4B70A8"/>
                </a:solidFill>
                <a:latin typeface="Times New Roman"/>
                <a:cs typeface="Times New Roman"/>
              </a:rPr>
              <a:t>d</a:t>
            </a:r>
            <a:r>
              <a:rPr sz="1000" spc="-70" dirty="0">
                <a:solidFill>
                  <a:srgbClr val="4B70A8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D5D9E"/>
                </a:solidFill>
                <a:latin typeface="Times New Roman"/>
                <a:cs typeface="Times New Roman"/>
              </a:rPr>
              <a:t>c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n</a:t>
            </a:r>
            <a:r>
              <a:rPr sz="1000" spc="90" dirty="0">
                <a:solidFill>
                  <a:srgbClr val="2D5D9E"/>
                </a:solidFill>
                <a:latin typeface="Times New Roman"/>
                <a:cs typeface="Times New Roman"/>
              </a:rPr>
              <a:t>d</a:t>
            </a:r>
            <a:r>
              <a:rPr sz="1000" spc="20" dirty="0">
                <a:solidFill>
                  <a:srgbClr val="4B70A8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4B70A8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4B70A8"/>
                </a:solidFill>
                <a:latin typeface="Times New Roman"/>
                <a:cs typeface="Times New Roman"/>
              </a:rPr>
              <a:t>v</a:t>
            </a:r>
            <a:r>
              <a:rPr sz="1000" spc="-20" dirty="0">
                <a:solidFill>
                  <a:srgbClr val="2D5D9E"/>
                </a:solidFill>
                <a:latin typeface="Times New Roman"/>
                <a:cs typeface="Times New Roman"/>
              </a:rPr>
              <a:t>i</a:t>
            </a:r>
            <a:r>
              <a:rPr sz="1000" spc="-5" dirty="0">
                <a:solidFill>
                  <a:srgbClr val="4B70A8"/>
                </a:solidFill>
                <a:latin typeface="Times New Roman"/>
                <a:cs typeface="Times New Roman"/>
              </a:rPr>
              <a:t>d</a:t>
            </a:r>
            <a:r>
              <a:rPr sz="1000" spc="-225" dirty="0">
                <a:solidFill>
                  <a:srgbClr val="4B70A8"/>
                </a:solidFill>
                <a:latin typeface="Times New Roman"/>
                <a:cs typeface="Times New Roman"/>
              </a:rPr>
              <a:t>,</a:t>
            </a:r>
            <a:r>
              <a:rPr sz="1000" spc="10" dirty="0">
                <a:solidFill>
                  <a:srgbClr val="2D5D9E"/>
                </a:solidFill>
                <a:latin typeface="Times New Roman"/>
                <a:cs typeface="Times New Roman"/>
              </a:rPr>
              <a:t>a</a:t>
            </a:r>
            <a:r>
              <a:rPr sz="1000" spc="15" dirty="0">
                <a:solidFill>
                  <a:srgbClr val="2D5D9E"/>
                </a:solidFill>
                <a:latin typeface="Times New Roman"/>
                <a:cs typeface="Times New Roman"/>
              </a:rPr>
              <a:t>s</a:t>
            </a:r>
            <a:r>
              <a:rPr sz="1000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D5D9E"/>
                </a:solidFill>
                <a:latin typeface="Times New Roman"/>
                <a:cs typeface="Times New Roman"/>
              </a:rPr>
              <a:t>a</a:t>
            </a:r>
            <a:r>
              <a:rPr sz="1000" spc="100" dirty="0">
                <a:solidFill>
                  <a:srgbClr val="2D5D9E"/>
                </a:solidFill>
                <a:latin typeface="Times New Roman"/>
                <a:cs typeface="Times New Roman"/>
              </a:rPr>
              <a:t>b</a:t>
            </a:r>
            <a:r>
              <a:rPr sz="1000" spc="10" dirty="0">
                <a:solidFill>
                  <a:srgbClr val="7C8EB6"/>
                </a:solidFill>
                <a:latin typeface="Times New Roman"/>
                <a:cs typeface="Times New Roman"/>
              </a:rPr>
              <a:t>r</a:t>
            </a:r>
            <a:r>
              <a:rPr sz="1000" spc="-130" dirty="0">
                <a:solidFill>
                  <a:srgbClr val="7C8EB6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-155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4B70A8"/>
                </a:solidFill>
                <a:latin typeface="Times New Roman"/>
                <a:cs typeface="Times New Roman"/>
              </a:rPr>
              <a:t>n</a:t>
            </a:r>
            <a:r>
              <a:rPr sz="1000" spc="110" dirty="0">
                <a:solidFill>
                  <a:srgbClr val="2D5D9E"/>
                </a:solidFill>
                <a:latin typeface="Times New Roman"/>
                <a:cs typeface="Times New Roman"/>
              </a:rPr>
              <a:t>d</a:t>
            </a:r>
            <a:r>
              <a:rPr sz="1000" spc="20" dirty="0">
                <a:solidFill>
                  <a:srgbClr val="4B70A8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4B70A8"/>
                </a:solidFill>
                <a:latin typeface="Times New Roman"/>
                <a:cs typeface="Times New Roman"/>
              </a:rPr>
              <a:t> </a:t>
            </a:r>
            <a:r>
              <a:rPr sz="1000" spc="70" dirty="0">
                <a:solidFill>
                  <a:srgbClr val="4B70A8"/>
                </a:solidFill>
                <a:latin typeface="Times New Roman"/>
                <a:cs typeface="Times New Roman"/>
              </a:rPr>
              <a:t>m</a:t>
            </a:r>
            <a:r>
              <a:rPr sz="1000" spc="10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30" dirty="0">
                <a:solidFill>
                  <a:srgbClr val="2D5D9E"/>
                </a:solidFill>
                <a:latin typeface="Times New Roman"/>
                <a:cs typeface="Times New Roman"/>
              </a:rPr>
              <a:t>n</a:t>
            </a:r>
            <a:r>
              <a:rPr sz="1000" spc="5" dirty="0">
                <a:solidFill>
                  <a:srgbClr val="4B70A8"/>
                </a:solidFill>
                <a:latin typeface="Times New Roman"/>
                <a:cs typeface="Times New Roman"/>
              </a:rPr>
              <a:t>t</a:t>
            </a:r>
            <a:r>
              <a:rPr sz="1000" spc="-355" dirty="0">
                <a:solidFill>
                  <a:srgbClr val="4B70A8"/>
                </a:solidFill>
                <a:latin typeface="Times New Roman"/>
                <a:cs typeface="Times New Roman"/>
              </a:rPr>
              <a:t>e</a:t>
            </a:r>
            <a:r>
              <a:rPr sz="1000" spc="-5" dirty="0">
                <a:solidFill>
                  <a:srgbClr val="6782B1"/>
                </a:solidFill>
                <a:latin typeface="Times New Roman"/>
                <a:cs typeface="Times New Roman"/>
              </a:rPr>
              <a:t>,</a:t>
            </a:r>
            <a:r>
              <a:rPr sz="1000" spc="-135" dirty="0">
                <a:solidFill>
                  <a:srgbClr val="6782B1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B70A8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5024" y="2905729"/>
            <a:ext cx="9719945" cy="494665"/>
          </a:xfrm>
          <a:prstGeom prst="rect">
            <a:avLst/>
          </a:prstGeom>
          <a:solidFill>
            <a:srgbClr val="015290"/>
          </a:solidFill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750" spc="-70" dirty="0">
                <a:solidFill>
                  <a:srgbClr val="FBFDFD"/>
                </a:solidFill>
                <a:latin typeface="Arial"/>
                <a:cs typeface="Arial"/>
              </a:rPr>
              <a:t>¿En</a:t>
            </a:r>
            <a:r>
              <a:rPr sz="2750" spc="4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50" dirty="0">
                <a:solidFill>
                  <a:srgbClr val="FBFDFD"/>
                </a:solidFill>
                <a:latin typeface="Arial"/>
                <a:cs typeface="Arial"/>
              </a:rPr>
              <a:t>qué</a:t>
            </a:r>
            <a:r>
              <a:rPr sz="2750" spc="-9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FBFDFD"/>
                </a:solidFill>
                <a:latin typeface="Arial"/>
                <a:cs typeface="Arial"/>
              </a:rPr>
              <a:t>se</a:t>
            </a:r>
            <a:r>
              <a:rPr sz="2750" spc="-4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80" dirty="0">
                <a:solidFill>
                  <a:srgbClr val="FBFDFD"/>
                </a:solidFill>
                <a:latin typeface="Arial"/>
                <a:cs typeface="Arial"/>
              </a:rPr>
              <a:t>diferencia</a:t>
            </a:r>
            <a:r>
              <a:rPr sz="2750" spc="18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05" dirty="0">
                <a:solidFill>
                  <a:srgbClr val="FBFDFD"/>
                </a:solidFill>
                <a:latin typeface="Arial"/>
                <a:cs typeface="Arial"/>
              </a:rPr>
              <a:t>un</a:t>
            </a:r>
            <a:r>
              <a:rPr sz="2750" spc="9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05" dirty="0">
                <a:solidFill>
                  <a:srgbClr val="FBFDFD"/>
                </a:solidFill>
                <a:latin typeface="Arial"/>
                <a:cs typeface="Arial"/>
              </a:rPr>
              <a:t>proyecto</a:t>
            </a:r>
            <a:r>
              <a:rPr sz="2750" spc="13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00" dirty="0">
                <a:solidFill>
                  <a:srgbClr val="FBFDFD"/>
                </a:solidFill>
                <a:latin typeface="Arial"/>
                <a:cs typeface="Arial"/>
              </a:rPr>
              <a:t>acreditado</a:t>
            </a:r>
            <a:r>
              <a:rPr sz="2750" spc="11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00" dirty="0">
                <a:solidFill>
                  <a:srgbClr val="FBFDFD"/>
                </a:solidFill>
                <a:latin typeface="Arial"/>
                <a:cs typeface="Arial"/>
              </a:rPr>
              <a:t>KA121</a:t>
            </a:r>
            <a:r>
              <a:rPr sz="2750" spc="-44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40" dirty="0">
                <a:solidFill>
                  <a:srgbClr val="FBFDFD"/>
                </a:solidFill>
                <a:latin typeface="Arial"/>
                <a:cs typeface="Arial"/>
              </a:rPr>
              <a:t>de</a:t>
            </a:r>
            <a:r>
              <a:rPr sz="2750" spc="-5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135" dirty="0">
                <a:solidFill>
                  <a:srgbClr val="FBFDFD"/>
                </a:solidFill>
                <a:latin typeface="Arial"/>
                <a:cs typeface="Arial"/>
              </a:rPr>
              <a:t>un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3763" y="3400383"/>
            <a:ext cx="3223895" cy="480695"/>
          </a:xfrm>
          <a:prstGeom prst="rect">
            <a:avLst/>
          </a:prstGeom>
          <a:solidFill>
            <a:srgbClr val="015290"/>
          </a:solidFill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750" spc="114" dirty="0">
                <a:solidFill>
                  <a:srgbClr val="FBFDFD"/>
                </a:solidFill>
                <a:latin typeface="Arial"/>
                <a:cs typeface="Arial"/>
              </a:rPr>
              <a:t>proyecto</a:t>
            </a:r>
            <a:r>
              <a:rPr sz="2750" spc="-3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2750" spc="80" dirty="0">
                <a:solidFill>
                  <a:srgbClr val="FBFDFD"/>
                </a:solidFill>
                <a:latin typeface="Arial"/>
                <a:cs typeface="Arial"/>
              </a:rPr>
              <a:t>estándar?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54"/>
            <a:ext cx="12163043" cy="682904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6463" cy="68128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927" y="225875"/>
            <a:ext cx="1730453" cy="4286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74405" y="564248"/>
            <a:ext cx="707912" cy="902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6019" y="203317"/>
            <a:ext cx="809043" cy="124070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85507" y="135641"/>
            <a:ext cx="0" cy="631825"/>
          </a:xfrm>
          <a:custGeom>
            <a:avLst/>
            <a:gdLst/>
            <a:ahLst/>
            <a:cxnLst/>
            <a:rect l="l" t="t" r="r" b="b"/>
            <a:pathLst>
              <a:path h="631825">
                <a:moveTo>
                  <a:pt x="0" y="631630"/>
                </a:moveTo>
                <a:lnTo>
                  <a:pt x="0" y="0"/>
                </a:lnTo>
              </a:path>
            </a:pathLst>
          </a:custGeom>
          <a:ln w="224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63033" y="135641"/>
            <a:ext cx="1910714" cy="631825"/>
            <a:chOff x="1663033" y="135641"/>
            <a:chExt cx="1910714" cy="631825"/>
          </a:xfrm>
        </p:grpSpPr>
        <p:sp>
          <p:nvSpPr>
            <p:cNvPr id="8" name="object 8"/>
            <p:cNvSpPr/>
            <p:nvPr/>
          </p:nvSpPr>
          <p:spPr>
            <a:xfrm>
              <a:off x="3539565" y="135641"/>
              <a:ext cx="0" cy="631825"/>
            </a:xfrm>
            <a:custGeom>
              <a:avLst/>
              <a:gdLst/>
              <a:ahLst/>
              <a:cxnLst/>
              <a:rect l="l" t="t" r="r" b="b"/>
              <a:pathLst>
                <a:path h="631825">
                  <a:moveTo>
                    <a:pt x="0" y="631630"/>
                  </a:moveTo>
                  <a:lnTo>
                    <a:pt x="0" y="0"/>
                  </a:lnTo>
                </a:path>
              </a:pathLst>
            </a:custGeom>
            <a:ln w="337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3033" y="158199"/>
              <a:ext cx="1910714" cy="0"/>
            </a:xfrm>
            <a:custGeom>
              <a:avLst/>
              <a:gdLst/>
              <a:ahLst/>
              <a:cxnLst/>
              <a:rect l="l" t="t" r="r" b="b"/>
              <a:pathLst>
                <a:path w="1910714">
                  <a:moveTo>
                    <a:pt x="0" y="0"/>
                  </a:moveTo>
                  <a:lnTo>
                    <a:pt x="1910241" y="0"/>
                  </a:lnTo>
                </a:path>
              </a:pathLst>
            </a:custGeom>
            <a:ln w="22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3033" y="733434"/>
              <a:ext cx="1910714" cy="0"/>
            </a:xfrm>
            <a:custGeom>
              <a:avLst/>
              <a:gdLst/>
              <a:ahLst/>
              <a:cxnLst/>
              <a:rect l="l" t="t" r="r" b="b"/>
              <a:pathLst>
                <a:path w="1910714">
                  <a:moveTo>
                    <a:pt x="0" y="0"/>
                  </a:moveTo>
                  <a:lnTo>
                    <a:pt x="1910241" y="0"/>
                  </a:lnTo>
                </a:path>
              </a:pathLst>
            </a:custGeom>
            <a:ln w="33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25122" y="161008"/>
            <a:ext cx="76454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u="heavy" spc="204" dirty="0">
                <a:solidFill>
                  <a:srgbClr val="2F466E"/>
                </a:solidFill>
                <a:uFill>
                  <a:solidFill>
                    <a:srgbClr val="7793BA"/>
                  </a:solidFill>
                </a:uFill>
              </a:rPr>
              <a:t>s</a:t>
            </a:r>
            <a:r>
              <a:rPr sz="2250" u="heavy" spc="65" dirty="0">
                <a:solidFill>
                  <a:srgbClr val="2F466E"/>
                </a:solidFill>
                <a:uFill>
                  <a:solidFill>
                    <a:srgbClr val="7793BA"/>
                  </a:solidFill>
                </a:uFill>
              </a:rPr>
              <a:t>e</a:t>
            </a:r>
            <a:r>
              <a:rPr sz="2250" u="heavy" spc="-95" dirty="0">
                <a:solidFill>
                  <a:srgbClr val="2F466E"/>
                </a:solidFill>
                <a:uFill>
                  <a:solidFill>
                    <a:srgbClr val="7793BA"/>
                  </a:solidFill>
                </a:uFill>
              </a:rPr>
              <a:t> </a:t>
            </a:r>
            <a:r>
              <a:rPr sz="2250" u="heavy" spc="-75" dirty="0">
                <a:solidFill>
                  <a:srgbClr val="2F466E"/>
                </a:solidFill>
                <a:uFill>
                  <a:solidFill>
                    <a:srgbClr val="7793BA"/>
                  </a:solidFill>
                </a:uFill>
              </a:rPr>
              <a:t>p</a:t>
            </a:r>
            <a:r>
              <a:rPr sz="2250" u="heavy" spc="-720" dirty="0">
                <a:solidFill>
                  <a:srgbClr val="2F466E"/>
                </a:solidFill>
                <a:uFill>
                  <a:solidFill>
                    <a:srgbClr val="7793BA"/>
                  </a:solidFill>
                </a:uFill>
              </a:rPr>
              <a:t>1</a:t>
            </a:r>
            <a:r>
              <a:rPr sz="2250" u="heavy" spc="-85" dirty="0">
                <a:solidFill>
                  <a:srgbClr val="3B62A0"/>
                </a:solidFill>
                <a:uFill>
                  <a:solidFill>
                    <a:srgbClr val="7793BA"/>
                  </a:solidFill>
                </a:uFill>
              </a:rPr>
              <a:t>$</a:t>
            </a:r>
            <a:r>
              <a:rPr sz="2250" u="heavy" spc="-375" dirty="0">
                <a:solidFill>
                  <a:srgbClr val="3B62A0"/>
                </a:solidFill>
                <a:uFill>
                  <a:solidFill>
                    <a:srgbClr val="7793BA"/>
                  </a:solidFill>
                </a:uFill>
              </a:rPr>
              <a:t>.</a:t>
            </a:r>
            <a:r>
              <a:rPr sz="2250" u="heavy" spc="-45" dirty="0">
                <a:solidFill>
                  <a:srgbClr val="7793BA"/>
                </a:solidFill>
                <a:uFill>
                  <a:solidFill>
                    <a:srgbClr val="7793BA"/>
                  </a:solidFill>
                </a:uFill>
              </a:rPr>
              <a:t>,</a:t>
            </a:r>
            <a:endParaRPr sz="2250"/>
          </a:p>
        </p:txBody>
      </p:sp>
      <p:sp>
        <p:nvSpPr>
          <p:cNvPr id="12" name="object 12"/>
          <p:cNvSpPr txBox="1"/>
          <p:nvPr/>
        </p:nvSpPr>
        <p:spPr>
          <a:xfrm>
            <a:off x="1054897" y="866581"/>
            <a:ext cx="11123295" cy="1290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40" dirty="0">
                <a:solidFill>
                  <a:srgbClr val="1F60A1"/>
                </a:solidFill>
                <a:latin typeface="Arial"/>
                <a:cs typeface="Arial"/>
              </a:rPr>
              <a:t>Co</a:t>
            </a:r>
            <a:r>
              <a:rPr sz="1850" b="1" spc="-40" dirty="0">
                <a:solidFill>
                  <a:srgbClr val="055295"/>
                </a:solidFill>
                <a:latin typeface="Arial"/>
                <a:cs typeface="Arial"/>
              </a:rPr>
              <a:t>n</a:t>
            </a:r>
            <a:r>
              <a:rPr sz="1850" b="1" spc="-40" dirty="0">
                <a:solidFill>
                  <a:srgbClr val="1F60A1"/>
                </a:solidFill>
                <a:latin typeface="Arial"/>
                <a:cs typeface="Arial"/>
              </a:rPr>
              <a:t>sejos</a:t>
            </a:r>
            <a:r>
              <a:rPr sz="1850" b="1" spc="-6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055295"/>
                </a:solidFill>
                <a:latin typeface="Arial"/>
                <a:cs typeface="Arial"/>
              </a:rPr>
              <a:t>pr</a:t>
            </a:r>
            <a:r>
              <a:rPr sz="1850" b="1" spc="-15" dirty="0">
                <a:solidFill>
                  <a:srgbClr val="1F60A1"/>
                </a:solidFill>
                <a:latin typeface="Arial"/>
                <a:cs typeface="Arial"/>
              </a:rPr>
              <a:t>áct</a:t>
            </a:r>
            <a:r>
              <a:rPr sz="1850" b="1" spc="-15" dirty="0">
                <a:solidFill>
                  <a:srgbClr val="055295"/>
                </a:solidFill>
                <a:latin typeface="Arial"/>
                <a:cs typeface="Arial"/>
              </a:rPr>
              <a:t>i</a:t>
            </a:r>
            <a:r>
              <a:rPr sz="1850" b="1" spc="-15" dirty="0">
                <a:solidFill>
                  <a:srgbClr val="1F60A1"/>
                </a:solidFill>
                <a:latin typeface="Arial"/>
                <a:cs typeface="Arial"/>
              </a:rPr>
              <a:t>cos: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274955" marR="5080" indent="-241300">
              <a:lnSpc>
                <a:spcPct val="122300"/>
              </a:lnSpc>
              <a:buClr>
                <a:srgbClr val="055295"/>
              </a:buClr>
              <a:buChar char="•"/>
              <a:tabLst>
                <a:tab pos="276860" algn="l"/>
                <a:tab pos="277495" algn="l"/>
              </a:tabLst>
            </a:pPr>
            <a:r>
              <a:rPr sz="1800" spc="-20" dirty="0">
                <a:solidFill>
                  <a:srgbClr val="1F60A1"/>
                </a:solidFill>
                <a:latin typeface="Arial"/>
                <a:cs typeface="Arial"/>
              </a:rPr>
              <a:t>Tenga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3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c</a:t>
            </a:r>
            <a:r>
              <a:rPr sz="1800" spc="105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enta</a:t>
            </a:r>
            <a:r>
              <a:rPr sz="1800" spc="-1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70" dirty="0">
                <a:solidFill>
                  <a:srgbClr val="3B62A0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3B62A0"/>
                </a:solidFill>
                <a:latin typeface="Arial"/>
                <a:cs typeface="Arial"/>
              </a:rPr>
              <a:t>dif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erente</a:t>
            </a:r>
            <a:r>
              <a:rPr sz="1800" spc="-1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50" b="1" spc="-35" dirty="0">
                <a:solidFill>
                  <a:srgbClr val="055295"/>
                </a:solidFill>
                <a:latin typeface="Arial"/>
                <a:cs typeface="Arial"/>
              </a:rPr>
              <a:t>l</a:t>
            </a:r>
            <a:r>
              <a:rPr sz="1850" b="1" spc="-35" dirty="0">
                <a:solidFill>
                  <a:srgbClr val="1F60A1"/>
                </a:solidFill>
                <a:latin typeface="Arial"/>
                <a:cs typeface="Arial"/>
              </a:rPr>
              <a:t>cance</a:t>
            </a:r>
            <a:r>
              <a:rPr sz="1850" b="1" spc="15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120" dirty="0">
                <a:solidFill>
                  <a:srgbClr val="3B62A0"/>
                </a:solidFill>
                <a:latin typeface="Arial"/>
                <a:cs typeface="Arial"/>
              </a:rPr>
              <a:t>d</a:t>
            </a:r>
            <a:r>
              <a:rPr sz="1800" spc="12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-6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1F60A1"/>
                </a:solidFill>
                <a:latin typeface="Arial"/>
                <a:cs typeface="Arial"/>
              </a:rPr>
              <a:t>pro</a:t>
            </a:r>
            <a:r>
              <a:rPr sz="1800" spc="90" dirty="0">
                <a:solidFill>
                  <a:srgbClr val="3B62A0"/>
                </a:solidFill>
                <a:latin typeface="Arial"/>
                <a:cs typeface="Arial"/>
              </a:rPr>
              <a:t>y</a:t>
            </a:r>
            <a:r>
              <a:rPr sz="1800" spc="90" dirty="0">
                <a:solidFill>
                  <a:srgbClr val="1F60A1"/>
                </a:solidFill>
                <a:latin typeface="Arial"/>
                <a:cs typeface="Arial"/>
              </a:rPr>
              <a:t>ecto</a:t>
            </a:r>
            <a:r>
              <a:rPr sz="1800" spc="12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de</a:t>
            </a:r>
            <a:r>
              <a:rPr sz="1800" spc="9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co</a:t>
            </a:r>
            <a:r>
              <a:rPr sz="1800" spc="105" dirty="0">
                <a:solidFill>
                  <a:srgbClr val="3B62A0"/>
                </a:solidFill>
                <a:latin typeface="Arial"/>
                <a:cs typeface="Arial"/>
              </a:rPr>
              <a:t>r</a:t>
            </a:r>
            <a:r>
              <a:rPr sz="1800" spc="105" dirty="0">
                <a:solidFill>
                  <a:srgbClr val="1F60A1"/>
                </a:solidFill>
                <a:latin typeface="Arial"/>
                <a:cs typeface="Arial"/>
              </a:rPr>
              <a:t>ta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B62A0"/>
                </a:solidFill>
                <a:latin typeface="Arial"/>
                <a:cs typeface="Arial"/>
              </a:rPr>
              <a:t>du</a:t>
            </a:r>
            <a:r>
              <a:rPr sz="1800" spc="-270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ració</a:t>
            </a:r>
            <a:r>
              <a:rPr sz="1800" spc="6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114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y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055295"/>
                </a:solidFill>
                <a:latin typeface="Arial"/>
                <a:cs typeface="Arial"/>
              </a:rPr>
              <a:t>l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 Acred</a:t>
            </a:r>
            <a:r>
              <a:rPr sz="1800" spc="65" dirty="0">
                <a:solidFill>
                  <a:srgbClr val="3B62A0"/>
                </a:solidFill>
                <a:latin typeface="Arial"/>
                <a:cs typeface="Arial"/>
              </a:rPr>
              <a:t>i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spc="-29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1F60A1"/>
                </a:solidFill>
                <a:latin typeface="Arial"/>
                <a:cs typeface="Arial"/>
              </a:rPr>
              <a:t>ació</a:t>
            </a:r>
            <a:r>
              <a:rPr sz="1800" spc="4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180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-180" dirty="0">
                <a:solidFill>
                  <a:srgbClr val="1F60A1"/>
                </a:solidFill>
                <a:latin typeface="Arial"/>
                <a:cs typeface="Arial"/>
              </a:rPr>
              <a:t>Er</a:t>
            </a:r>
            <a:r>
              <a:rPr sz="1800" spc="-27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1F60A1"/>
                </a:solidFill>
                <a:latin typeface="Arial"/>
                <a:cs typeface="Arial"/>
              </a:rPr>
              <a:t>asm</a:t>
            </a:r>
            <a:r>
              <a:rPr sz="1800" spc="40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40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spc="40" dirty="0">
                <a:solidFill>
                  <a:srgbClr val="3B62A0"/>
                </a:solidFill>
                <a:latin typeface="Arial"/>
                <a:cs typeface="Arial"/>
              </a:rPr>
              <a:t>.</a:t>
            </a:r>
            <a:r>
              <a:rPr sz="1800" spc="8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No </a:t>
            </a:r>
            <a:r>
              <a:rPr sz="1800" spc="-484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3B62A0"/>
                </a:solidFill>
                <a:latin typeface="Arial"/>
                <a:cs typeface="Arial"/>
              </a:rPr>
              <a:t>s</a:t>
            </a:r>
            <a:r>
              <a:rPr sz="1800" spc="20" dirty="0">
                <a:solidFill>
                  <a:srgbClr val="1F60A1"/>
                </a:solidFill>
                <a:latin typeface="Arial"/>
                <a:cs typeface="Arial"/>
              </a:rPr>
              <a:t>o</a:t>
            </a:r>
            <a:r>
              <a:rPr sz="1800" spc="20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21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50" dirty="0">
                <a:solidFill>
                  <a:srgbClr val="3B62A0"/>
                </a:solidFill>
                <a:latin typeface="Arial"/>
                <a:cs typeface="Arial"/>
              </a:rPr>
              <a:t>x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cl</a:t>
            </a:r>
            <a:r>
              <a:rPr sz="1800" spc="50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ye</a:t>
            </a:r>
            <a:r>
              <a:rPr sz="1800" spc="50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spc="-30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3B62A0"/>
                </a:solidFill>
                <a:latin typeface="Arial"/>
                <a:cs typeface="Arial"/>
              </a:rPr>
              <a:t>s</a:t>
            </a:r>
            <a:r>
              <a:rPr sz="1800" spc="-20" dirty="0">
                <a:solidFill>
                  <a:srgbClr val="1F60A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5950" y="2276470"/>
            <a:ext cx="1113345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0" indent="-2419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54000" algn="l"/>
                <a:tab pos="254635" algn="l"/>
                <a:tab pos="780415" algn="l"/>
                <a:tab pos="1511935" algn="l"/>
                <a:tab pos="1926589" algn="l"/>
                <a:tab pos="3100070" algn="l"/>
                <a:tab pos="4062729" algn="l"/>
                <a:tab pos="8140700" algn="l"/>
                <a:tab pos="8461375" algn="l"/>
                <a:tab pos="9782175" algn="l"/>
                <a:tab pos="10186670" algn="l"/>
              </a:tabLst>
            </a:pPr>
            <a:r>
              <a:rPr sz="1850" b="1" spc="-165" dirty="0">
                <a:solidFill>
                  <a:srgbClr val="055295"/>
                </a:solidFill>
                <a:latin typeface="Arial"/>
                <a:cs typeface="Arial"/>
              </a:rPr>
              <a:t>L</a:t>
            </a:r>
            <a:r>
              <a:rPr sz="1850" b="1" spc="-85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50" b="1" spc="-80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50" b="1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ante</a:t>
            </a:r>
            <a:r>
              <a:rPr sz="1800" spc="70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70" dirty="0">
                <a:solidFill>
                  <a:srgbClr val="1F60A1"/>
                </a:solidFill>
                <a:latin typeface="Arial"/>
                <a:cs typeface="Arial"/>
              </a:rPr>
              <a:t>d</a:t>
            </a:r>
            <a:r>
              <a:rPr sz="1800" spc="75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80" dirty="0">
                <a:solidFill>
                  <a:srgbClr val="1F60A1"/>
                </a:solidFill>
                <a:latin typeface="Arial"/>
                <a:cs typeface="Arial"/>
              </a:rPr>
              <a:t>empezar</a:t>
            </a:r>
            <a:r>
              <a:rPr sz="1800" spc="40" dirty="0">
                <a:solidFill>
                  <a:srgbClr val="1F60A1"/>
                </a:solidFill>
                <a:latin typeface="Arial"/>
                <a:cs typeface="Arial"/>
              </a:rPr>
              <a:t>: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90" dirty="0">
                <a:solidFill>
                  <a:srgbClr val="3B62A0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60A1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120" dirty="0">
                <a:solidFill>
                  <a:srgbClr val="3B62A0"/>
                </a:solidFill>
                <a:latin typeface="Arial"/>
                <a:cs typeface="Arial"/>
              </a:rPr>
              <a:t>í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135" dirty="0">
                <a:solidFill>
                  <a:srgbClr val="3B62A0"/>
                </a:solidFill>
                <a:latin typeface="Arial"/>
                <a:cs typeface="Arial"/>
              </a:rPr>
              <a:t>d</a:t>
            </a:r>
            <a:r>
              <a:rPr sz="1800" spc="10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40" dirty="0">
                <a:solidFill>
                  <a:srgbClr val="1F60A1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1F60A1"/>
                </a:solidFill>
                <a:latin typeface="Arial"/>
                <a:cs typeface="Arial"/>
              </a:rPr>
              <a:t>programa</a:t>
            </a:r>
            <a:r>
              <a:rPr sz="1800" spc="50" dirty="0">
                <a:solidFill>
                  <a:srgbClr val="1F60A1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1F60A1"/>
                </a:solidFill>
                <a:latin typeface="Arial"/>
                <a:cs typeface="Arial"/>
              </a:rPr>
              <a:t>la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1F60A1"/>
                </a:solidFill>
                <a:latin typeface="Arial"/>
                <a:cs typeface="Arial"/>
              </a:rPr>
              <a:t>p</a:t>
            </a:r>
            <a:r>
              <a:rPr sz="1800" spc="155" dirty="0">
                <a:solidFill>
                  <a:srgbClr val="3B62A0"/>
                </a:solidFill>
                <a:latin typeface="Arial"/>
                <a:cs typeface="Arial"/>
              </a:rPr>
              <a:t>r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esen</a:t>
            </a:r>
            <a:r>
              <a:rPr sz="1800" spc="195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aci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o</a:t>
            </a:r>
            <a:r>
              <a:rPr sz="1800" spc="-254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ne</a:t>
            </a:r>
            <a:r>
              <a:rPr sz="1800" spc="-155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B62A0"/>
                </a:solidFill>
                <a:latin typeface="Arial"/>
                <a:cs typeface="Arial"/>
              </a:rPr>
              <a:t>,	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el	</a:t>
            </a:r>
            <a:r>
              <a:rPr sz="1800" spc="160" dirty="0">
                <a:solidFill>
                  <a:srgbClr val="1F60A1"/>
                </a:solidFill>
                <a:latin typeface="Arial"/>
                <a:cs typeface="Arial"/>
              </a:rPr>
              <a:t>f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or</a:t>
            </a:r>
            <a:r>
              <a:rPr sz="1800" spc="-229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3B62A0"/>
                </a:solidFill>
                <a:latin typeface="Arial"/>
                <a:cs typeface="Arial"/>
              </a:rPr>
              <a:t>m</a:t>
            </a:r>
            <a:r>
              <a:rPr sz="1800" spc="145" dirty="0">
                <a:solidFill>
                  <a:srgbClr val="1F60A1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1F60A1"/>
                </a:solidFill>
                <a:latin typeface="Arial"/>
                <a:cs typeface="Arial"/>
              </a:rPr>
              <a:t>l</a:t>
            </a:r>
            <a:r>
              <a:rPr sz="1800" spc="9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B62A0"/>
                </a:solidFill>
                <a:latin typeface="Arial"/>
                <a:cs typeface="Arial"/>
              </a:rPr>
              <a:t>r</a:t>
            </a:r>
            <a:r>
              <a:rPr sz="1800" spc="-310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F60A1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d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	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spc="60" dirty="0">
                <a:solidFill>
                  <a:srgbClr val="1F60A1"/>
                </a:solidFill>
                <a:latin typeface="Arial"/>
                <a:cs typeface="Arial"/>
              </a:rPr>
              <a:t>o</a:t>
            </a:r>
            <a:r>
              <a:rPr sz="1800" spc="120" dirty="0">
                <a:solidFill>
                  <a:srgbClr val="1F60A1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3B62A0"/>
                </a:solidFill>
                <a:latin typeface="Arial"/>
                <a:cs typeface="Arial"/>
              </a:rPr>
              <a:t>i</a:t>
            </a:r>
            <a:r>
              <a:rPr sz="1800" spc="110" dirty="0">
                <a:solidFill>
                  <a:srgbClr val="1F60A1"/>
                </a:solidFill>
                <a:latin typeface="Arial"/>
                <a:cs typeface="Arial"/>
              </a:rPr>
              <a:t>c</a:t>
            </a:r>
            <a:r>
              <a:rPr sz="1800" spc="40" dirty="0">
                <a:solidFill>
                  <a:srgbClr val="3B62A0"/>
                </a:solidFill>
                <a:latin typeface="Arial"/>
                <a:cs typeface="Arial"/>
              </a:rPr>
              <a:t>i</a:t>
            </a:r>
            <a:r>
              <a:rPr sz="1800" spc="204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spc="200" dirty="0">
                <a:solidFill>
                  <a:srgbClr val="1F60A1"/>
                </a:solidFill>
                <a:latin typeface="Arial"/>
                <a:cs typeface="Arial"/>
              </a:rPr>
              <a:t>u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6289" y="2458207"/>
            <a:ext cx="11123295" cy="89598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315"/>
              </a:spcBef>
            </a:pPr>
            <a:r>
              <a:rPr sz="1800" spc="90" dirty="0">
                <a:solidFill>
                  <a:srgbClr val="1F60A1"/>
                </a:solidFill>
                <a:latin typeface="Arial"/>
                <a:cs typeface="Arial"/>
              </a:rPr>
              <a:t>comp</a:t>
            </a:r>
            <a:r>
              <a:rPr sz="1800" spc="90" dirty="0">
                <a:solidFill>
                  <a:srgbClr val="3B62A0"/>
                </a:solidFill>
                <a:latin typeface="Arial"/>
                <a:cs typeface="Arial"/>
              </a:rPr>
              <a:t>l</a:t>
            </a:r>
            <a:r>
              <a:rPr sz="1800" spc="90" dirty="0">
                <a:solidFill>
                  <a:srgbClr val="1F60A1"/>
                </a:solidFill>
                <a:latin typeface="Arial"/>
                <a:cs typeface="Arial"/>
              </a:rPr>
              <a:t>eto..</a:t>
            </a:r>
            <a:r>
              <a:rPr sz="1800" spc="90" dirty="0">
                <a:solidFill>
                  <a:srgbClr val="3B62A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55270" indent="-243204">
              <a:lnSpc>
                <a:spcPct val="100000"/>
              </a:lnSpc>
              <a:spcBef>
                <a:spcPts val="1255"/>
              </a:spcBef>
              <a:buClr>
                <a:srgbClr val="055295"/>
              </a:buClr>
              <a:buChar char="•"/>
              <a:tabLst>
                <a:tab pos="255270" algn="l"/>
                <a:tab pos="255904" algn="l"/>
                <a:tab pos="1027430" algn="l"/>
                <a:tab pos="1431290" algn="l"/>
                <a:tab pos="5567045" algn="l"/>
                <a:tab pos="5893435" algn="l"/>
                <a:tab pos="8178165" algn="l"/>
              </a:tabLst>
            </a:pPr>
            <a:r>
              <a:rPr sz="1800" spc="-20" dirty="0">
                <a:solidFill>
                  <a:srgbClr val="1F60A1"/>
                </a:solidFill>
                <a:latin typeface="Arial"/>
                <a:cs typeface="Arial"/>
              </a:rPr>
              <a:t>Tenga	</a:t>
            </a:r>
            <a:r>
              <a:rPr sz="1800" spc="-15" dirty="0">
                <a:solidFill>
                  <a:srgbClr val="1F60A1"/>
                </a:solidFill>
                <a:latin typeface="Arial"/>
                <a:cs typeface="Arial"/>
              </a:rPr>
              <a:t>en	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c</a:t>
            </a:r>
            <a:r>
              <a:rPr sz="1800" spc="65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6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spc="-29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spc="44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a</a:t>
            </a:r>
            <a:r>
              <a:rPr sz="1800" spc="45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3B62A0"/>
                </a:solidFill>
                <a:latin typeface="Arial"/>
                <a:cs typeface="Arial"/>
              </a:rPr>
              <a:t>su</a:t>
            </a:r>
            <a:r>
              <a:rPr sz="1800" spc="409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50" b="1" spc="35" dirty="0">
                <a:solidFill>
                  <a:srgbClr val="1F60A1"/>
                </a:solidFill>
                <a:latin typeface="Arial"/>
                <a:cs typeface="Arial"/>
              </a:rPr>
              <a:t>eq</a:t>
            </a:r>
            <a:r>
              <a:rPr sz="1850" b="1" spc="35" dirty="0">
                <a:solidFill>
                  <a:srgbClr val="055295"/>
                </a:solidFill>
                <a:latin typeface="Arial"/>
                <a:cs typeface="Arial"/>
              </a:rPr>
              <a:t>ui</a:t>
            </a:r>
            <a:r>
              <a:rPr sz="1850" b="1" spc="35" dirty="0">
                <a:solidFill>
                  <a:srgbClr val="1F60A1"/>
                </a:solidFill>
                <a:latin typeface="Arial"/>
                <a:cs typeface="Arial"/>
              </a:rPr>
              <a:t>po</a:t>
            </a:r>
            <a:r>
              <a:rPr sz="1850" b="1" spc="43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dir</a:t>
            </a:r>
            <a:r>
              <a:rPr sz="1850" b="1" spc="-5" dirty="0">
                <a:solidFill>
                  <a:srgbClr val="1F60A1"/>
                </a:solidFill>
                <a:latin typeface="Arial"/>
                <a:cs typeface="Arial"/>
              </a:rPr>
              <a:t>ec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ti</a:t>
            </a:r>
            <a:r>
              <a:rPr sz="1850" b="1" spc="-340" dirty="0">
                <a:solidFill>
                  <a:srgbClr val="055295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1F60A1"/>
                </a:solidFill>
                <a:latin typeface="Arial"/>
                <a:cs typeface="Arial"/>
              </a:rPr>
              <a:t>vo</a:t>
            </a:r>
            <a:r>
              <a:rPr sz="1850" b="1" spc="-10" dirty="0">
                <a:solidFill>
                  <a:srgbClr val="3B62A0"/>
                </a:solidFill>
                <a:latin typeface="Arial"/>
                <a:cs typeface="Arial"/>
              </a:rPr>
              <a:t>,</a:t>
            </a:r>
            <a:r>
              <a:rPr sz="1850" b="1" spc="49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1F60A1"/>
                </a:solidFill>
                <a:latin typeface="Arial"/>
                <a:cs typeface="Arial"/>
              </a:rPr>
              <a:t>con	</a:t>
            </a:r>
            <a:r>
              <a:rPr sz="1800" spc="7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70" dirty="0">
                <a:solidFill>
                  <a:srgbClr val="3B62A0"/>
                </a:solidFill>
                <a:latin typeface="Arial"/>
                <a:cs typeface="Arial"/>
              </a:rPr>
              <a:t>l	</a:t>
            </a:r>
            <a:r>
              <a:rPr sz="1800" spc="100" dirty="0">
                <a:solidFill>
                  <a:srgbClr val="1F60A1"/>
                </a:solidFill>
                <a:latin typeface="Arial"/>
                <a:cs typeface="Arial"/>
              </a:rPr>
              <a:t>q</a:t>
            </a:r>
            <a:r>
              <a:rPr sz="1800" spc="100" dirty="0">
                <a:solidFill>
                  <a:srgbClr val="3B62A0"/>
                </a:solidFill>
                <a:latin typeface="Arial"/>
                <a:cs typeface="Arial"/>
              </a:rPr>
              <a:t>u</a:t>
            </a:r>
            <a:r>
              <a:rPr sz="1800" spc="100" dirty="0">
                <a:solidFill>
                  <a:srgbClr val="1F60A1"/>
                </a:solidFill>
                <a:latin typeface="Arial"/>
                <a:cs typeface="Arial"/>
              </a:rPr>
              <a:t>e</a:t>
            </a:r>
            <a:r>
              <a:rPr sz="1800" spc="44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1F60A1"/>
                </a:solidFill>
                <a:latin typeface="Arial"/>
                <a:cs typeface="Arial"/>
              </a:rPr>
              <a:t>deberá</a:t>
            </a:r>
            <a:r>
              <a:rPr sz="1800" spc="505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co</a:t>
            </a:r>
            <a:r>
              <a:rPr sz="1800" spc="6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1800" spc="65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1800" spc="-27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60A1"/>
                </a:solidFill>
                <a:latin typeface="Arial"/>
                <a:cs typeface="Arial"/>
              </a:rPr>
              <a:t>ar	</a:t>
            </a:r>
            <a:r>
              <a:rPr sz="1800" spc="90" dirty="0">
                <a:solidFill>
                  <a:srgbClr val="1F60A1"/>
                </a:solidFill>
                <a:latin typeface="Arial"/>
                <a:cs typeface="Arial"/>
              </a:rPr>
              <a:t>necesariamente</a:t>
            </a:r>
            <a:r>
              <a:rPr sz="1800" spc="31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F60A1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3B62A0"/>
                </a:solidFill>
                <a:latin typeface="Arial"/>
                <a:cs typeface="Arial"/>
              </a:rPr>
              <a:t>i</a:t>
            </a:r>
            <a:r>
              <a:rPr sz="1800" spc="47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1F60A1"/>
                </a:solidFill>
                <a:latin typeface="Arial"/>
                <a:cs typeface="Arial"/>
              </a:rPr>
              <a:t>decide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3175" algn="just">
              <a:lnSpc>
                <a:spcPct val="120000"/>
              </a:lnSpc>
              <a:spcBef>
                <a:spcPts val="95"/>
              </a:spcBef>
            </a:pPr>
            <a:r>
              <a:rPr spc="30" dirty="0"/>
              <a:t>so</a:t>
            </a:r>
            <a:r>
              <a:rPr spc="30" dirty="0">
                <a:solidFill>
                  <a:srgbClr val="3B62A0"/>
                </a:solidFill>
              </a:rPr>
              <a:t>l</a:t>
            </a:r>
            <a:r>
              <a:rPr spc="30" dirty="0"/>
              <a:t>ici </a:t>
            </a:r>
            <a:r>
              <a:rPr spc="55" dirty="0"/>
              <a:t>tar</a:t>
            </a:r>
            <a:r>
              <a:rPr spc="60" dirty="0"/>
              <a:t> </a:t>
            </a:r>
            <a:r>
              <a:rPr spc="50" dirty="0">
                <a:solidFill>
                  <a:srgbClr val="055295"/>
                </a:solidFill>
              </a:rPr>
              <a:t>l</a:t>
            </a:r>
            <a:r>
              <a:rPr spc="50" dirty="0"/>
              <a:t>a </a:t>
            </a:r>
            <a:r>
              <a:rPr spc="75" dirty="0"/>
              <a:t>Acreditación</a:t>
            </a:r>
            <a:r>
              <a:rPr spc="80" dirty="0"/>
              <a:t> </a:t>
            </a:r>
            <a:r>
              <a:rPr spc="-160" dirty="0"/>
              <a:t>E</a:t>
            </a:r>
            <a:r>
              <a:rPr spc="-160" dirty="0">
                <a:solidFill>
                  <a:srgbClr val="3B62A0"/>
                </a:solidFill>
              </a:rPr>
              <a:t>r </a:t>
            </a:r>
            <a:r>
              <a:rPr spc="10" dirty="0"/>
              <a:t>asmus</a:t>
            </a:r>
            <a:r>
              <a:rPr spc="10" dirty="0">
                <a:solidFill>
                  <a:srgbClr val="3B62A0"/>
                </a:solidFill>
              </a:rPr>
              <a:t>,</a:t>
            </a:r>
            <a:r>
              <a:rPr spc="15" dirty="0">
                <a:solidFill>
                  <a:srgbClr val="3B62A0"/>
                </a:solidFill>
              </a:rPr>
              <a:t> </a:t>
            </a:r>
            <a:r>
              <a:rPr spc="5" dirty="0">
                <a:solidFill>
                  <a:srgbClr val="3B62A0"/>
                </a:solidFill>
              </a:rPr>
              <a:t>y</a:t>
            </a:r>
            <a:r>
              <a:rPr spc="10" dirty="0">
                <a:solidFill>
                  <a:srgbClr val="3B62A0"/>
                </a:solidFill>
              </a:rPr>
              <a:t> </a:t>
            </a:r>
            <a:r>
              <a:rPr spc="70" dirty="0"/>
              <a:t>organice </a:t>
            </a:r>
            <a:r>
              <a:rPr spc="105" dirty="0"/>
              <a:t>en </a:t>
            </a:r>
            <a:r>
              <a:rPr spc="100" dirty="0">
                <a:solidFill>
                  <a:srgbClr val="3B62A0"/>
                </a:solidFill>
              </a:rPr>
              <a:t>su </a:t>
            </a:r>
            <a:r>
              <a:rPr spc="40" dirty="0"/>
              <a:t>i</a:t>
            </a:r>
            <a:r>
              <a:rPr spc="40" dirty="0">
                <a:solidFill>
                  <a:srgbClr val="3B62A0"/>
                </a:solidFill>
              </a:rPr>
              <a:t>ns</a:t>
            </a:r>
            <a:r>
              <a:rPr spc="40" dirty="0"/>
              <a:t>t </a:t>
            </a:r>
            <a:r>
              <a:rPr dirty="0"/>
              <a:t>it </a:t>
            </a:r>
            <a:r>
              <a:rPr spc="100" dirty="0">
                <a:solidFill>
                  <a:srgbClr val="3B62A0"/>
                </a:solidFill>
              </a:rPr>
              <a:t>uci</a:t>
            </a:r>
            <a:r>
              <a:rPr spc="100" dirty="0"/>
              <a:t>ón </a:t>
            </a:r>
            <a:r>
              <a:rPr spc="95" dirty="0"/>
              <a:t>un </a:t>
            </a:r>
            <a:r>
              <a:rPr sz="1850" b="1" spc="30" dirty="0">
                <a:latin typeface="Arial"/>
                <a:cs typeface="Arial"/>
              </a:rPr>
              <a:t>eq</a:t>
            </a:r>
            <a:r>
              <a:rPr sz="1850" b="1" spc="30" dirty="0">
                <a:solidFill>
                  <a:srgbClr val="055295"/>
                </a:solidFill>
                <a:latin typeface="Arial"/>
                <a:cs typeface="Arial"/>
              </a:rPr>
              <a:t>uip</a:t>
            </a:r>
            <a:r>
              <a:rPr sz="1850" b="1" spc="30" dirty="0">
                <a:latin typeface="Arial"/>
                <a:cs typeface="Arial"/>
              </a:rPr>
              <a:t>o </a:t>
            </a:r>
            <a:r>
              <a:rPr sz="1850" b="1" spc="80" dirty="0">
                <a:latin typeface="Arial"/>
                <a:cs typeface="Arial"/>
              </a:rPr>
              <a:t>de </a:t>
            </a:r>
            <a:r>
              <a:rPr sz="1850" b="1" spc="-30" dirty="0">
                <a:solidFill>
                  <a:srgbClr val="055295"/>
                </a:solidFill>
                <a:latin typeface="Arial"/>
                <a:cs typeface="Arial"/>
              </a:rPr>
              <a:t>di</a:t>
            </a:r>
            <a:r>
              <a:rPr sz="1850" b="1" spc="-30" dirty="0">
                <a:latin typeface="Arial"/>
                <a:cs typeface="Arial"/>
              </a:rPr>
              <a:t>sc</a:t>
            </a:r>
            <a:r>
              <a:rPr sz="1850" b="1" spc="-30" dirty="0">
                <a:solidFill>
                  <a:srgbClr val="055295"/>
                </a:solidFill>
                <a:latin typeface="Arial"/>
                <a:cs typeface="Arial"/>
              </a:rPr>
              <a:t>u</a:t>
            </a:r>
            <a:r>
              <a:rPr sz="1850" b="1" spc="-30" dirty="0">
                <a:latin typeface="Arial"/>
                <a:cs typeface="Arial"/>
              </a:rPr>
              <a:t>s</a:t>
            </a:r>
            <a:r>
              <a:rPr sz="1850" b="1" spc="-30" dirty="0">
                <a:solidFill>
                  <a:srgbClr val="055295"/>
                </a:solidFill>
                <a:latin typeface="Arial"/>
                <a:cs typeface="Arial"/>
              </a:rPr>
              <a:t>i</a:t>
            </a:r>
            <a:r>
              <a:rPr sz="1850" b="1" spc="-30" dirty="0">
                <a:latin typeface="Arial"/>
                <a:cs typeface="Arial"/>
              </a:rPr>
              <a:t>ó</a:t>
            </a:r>
            <a:r>
              <a:rPr sz="1850" b="1" spc="-30" dirty="0">
                <a:solidFill>
                  <a:srgbClr val="055295"/>
                </a:solidFill>
                <a:latin typeface="Arial"/>
                <a:cs typeface="Arial"/>
              </a:rPr>
              <a:t>n </a:t>
            </a:r>
            <a:r>
              <a:rPr b="1" spc="75" dirty="0">
                <a:latin typeface="Times New Roman"/>
                <a:cs typeface="Times New Roman"/>
              </a:rPr>
              <a:t>y</a:t>
            </a:r>
            <a:r>
              <a:rPr b="1" spc="80" dirty="0">
                <a:latin typeface="Times New Roman"/>
                <a:cs typeface="Times New Roman"/>
              </a:rPr>
              <a:t> </a:t>
            </a:r>
            <a:r>
              <a:rPr sz="1850" b="1" spc="70" dirty="0">
                <a:solidFill>
                  <a:srgbClr val="055295"/>
                </a:solidFill>
                <a:latin typeface="Arial"/>
                <a:cs typeface="Arial"/>
              </a:rPr>
              <a:t>d</a:t>
            </a:r>
            <a:r>
              <a:rPr sz="1850" b="1" spc="70" dirty="0">
                <a:latin typeface="Arial"/>
                <a:cs typeface="Arial"/>
              </a:rPr>
              <a:t>e </a:t>
            </a:r>
            <a:r>
              <a:rPr sz="1850" b="1" spc="75" dirty="0"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r</a:t>
            </a:r>
            <a:r>
              <a:rPr sz="1850" b="1" spc="-5" dirty="0"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d</a:t>
            </a:r>
            <a:r>
              <a:rPr sz="1850" b="1" spc="-5" dirty="0">
                <a:latin typeface="Arial"/>
                <a:cs typeface="Arial"/>
              </a:rPr>
              <a:t>acc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i</a:t>
            </a:r>
            <a:r>
              <a:rPr sz="1850" b="1" spc="-5" dirty="0">
                <a:latin typeface="Arial"/>
                <a:cs typeface="Arial"/>
              </a:rPr>
              <a:t>ó</a:t>
            </a:r>
            <a:r>
              <a:rPr sz="1850" b="1" spc="-5" dirty="0">
                <a:solidFill>
                  <a:srgbClr val="055295"/>
                </a:solidFill>
                <a:latin typeface="Arial"/>
                <a:cs typeface="Arial"/>
              </a:rPr>
              <a:t>n</a:t>
            </a:r>
            <a:r>
              <a:rPr sz="1850" b="1" spc="-5" dirty="0">
                <a:solidFill>
                  <a:srgbClr val="3B62A0"/>
                </a:solidFill>
                <a:latin typeface="Arial"/>
                <a:cs typeface="Arial"/>
              </a:rPr>
              <a:t>,</a:t>
            </a:r>
            <a:r>
              <a:rPr sz="1850" b="1" spc="25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pc="85" dirty="0"/>
              <a:t>en</a:t>
            </a:r>
            <a:r>
              <a:rPr spc="60" dirty="0"/>
              <a:t> </a:t>
            </a:r>
            <a:r>
              <a:rPr spc="55" dirty="0"/>
              <a:t>el</a:t>
            </a:r>
            <a:r>
              <a:rPr spc="10" dirty="0"/>
              <a:t> </a:t>
            </a:r>
            <a:r>
              <a:rPr spc="130" dirty="0">
                <a:solidFill>
                  <a:srgbClr val="3B62A0"/>
                </a:solidFill>
              </a:rPr>
              <a:t>q</a:t>
            </a:r>
            <a:r>
              <a:rPr spc="130" dirty="0"/>
              <a:t>ue</a:t>
            </a:r>
            <a:r>
              <a:rPr spc="-70" dirty="0"/>
              <a:t> </a:t>
            </a:r>
            <a:r>
              <a:rPr spc="75" dirty="0"/>
              <a:t>una</a:t>
            </a:r>
            <a:r>
              <a:rPr spc="-30" dirty="0"/>
              <a:t> </a:t>
            </a:r>
            <a:r>
              <a:rPr spc="65" dirty="0"/>
              <a:t>pe</a:t>
            </a:r>
            <a:r>
              <a:rPr spc="65" dirty="0">
                <a:solidFill>
                  <a:srgbClr val="3B62A0"/>
                </a:solidFill>
              </a:rPr>
              <a:t>r</a:t>
            </a:r>
            <a:r>
              <a:rPr spc="65" dirty="0"/>
              <a:t>son</a:t>
            </a:r>
            <a:r>
              <a:rPr spc="-250" dirty="0"/>
              <a:t> </a:t>
            </a:r>
            <a:r>
              <a:rPr spc="5" dirty="0"/>
              <a:t>a</a:t>
            </a:r>
            <a:r>
              <a:rPr spc="-5" dirty="0"/>
              <a:t> </a:t>
            </a:r>
            <a:r>
              <a:rPr spc="80" dirty="0"/>
              <a:t>actúe</a:t>
            </a:r>
            <a:r>
              <a:rPr spc="65" dirty="0"/>
              <a:t> </a:t>
            </a:r>
            <a:r>
              <a:rPr spc="95" dirty="0"/>
              <a:t>de</a:t>
            </a:r>
            <a:r>
              <a:rPr spc="-60" dirty="0"/>
              <a:t> </a:t>
            </a:r>
            <a:r>
              <a:rPr spc="95" dirty="0"/>
              <a:t>coo</a:t>
            </a:r>
            <a:r>
              <a:rPr spc="95" dirty="0">
                <a:solidFill>
                  <a:srgbClr val="3B62A0"/>
                </a:solidFill>
              </a:rPr>
              <a:t>rdi</a:t>
            </a:r>
            <a:r>
              <a:rPr spc="95" dirty="0"/>
              <a:t>na</a:t>
            </a:r>
            <a:r>
              <a:rPr spc="95" dirty="0">
                <a:solidFill>
                  <a:srgbClr val="3B62A0"/>
                </a:solidFill>
              </a:rPr>
              <a:t>d</a:t>
            </a:r>
            <a:r>
              <a:rPr spc="95" dirty="0"/>
              <a:t>ora</a:t>
            </a:r>
            <a:endParaRPr sz="1850">
              <a:latin typeface="Arial"/>
              <a:cs typeface="Arial"/>
            </a:endParaRPr>
          </a:p>
          <a:p>
            <a:pPr marL="252729" marR="6350" indent="-240665" algn="just">
              <a:lnSpc>
                <a:spcPct val="120800"/>
              </a:lnSpc>
              <a:spcBef>
                <a:spcPts val="695"/>
              </a:spcBef>
              <a:buClr>
                <a:srgbClr val="055295"/>
              </a:buClr>
              <a:buChar char="•"/>
              <a:tabLst>
                <a:tab pos="258445" algn="l"/>
              </a:tabLst>
            </a:pPr>
            <a:r>
              <a:rPr dirty="0"/>
              <a:t>(Acr </a:t>
            </a:r>
            <a:r>
              <a:rPr spc="85" dirty="0"/>
              <a:t>e</a:t>
            </a:r>
            <a:r>
              <a:rPr spc="85" dirty="0">
                <a:solidFill>
                  <a:srgbClr val="3B62A0"/>
                </a:solidFill>
              </a:rPr>
              <a:t>d</a:t>
            </a:r>
            <a:r>
              <a:rPr spc="85" dirty="0"/>
              <a:t>itación</a:t>
            </a:r>
            <a:r>
              <a:rPr spc="85" dirty="0">
                <a:solidFill>
                  <a:srgbClr val="3B62A0"/>
                </a:solidFill>
              </a:rPr>
              <a:t>)</a:t>
            </a:r>
            <a:r>
              <a:rPr spc="90" dirty="0">
                <a:solidFill>
                  <a:srgbClr val="3B62A0"/>
                </a:solidFill>
              </a:rPr>
              <a:t> </a:t>
            </a:r>
            <a:r>
              <a:rPr spc="-20" dirty="0"/>
              <a:t>Tenga</a:t>
            </a:r>
            <a:r>
              <a:rPr spc="-15" dirty="0"/>
              <a:t> </a:t>
            </a:r>
            <a:r>
              <a:rPr spc="55" dirty="0"/>
              <a:t>e</a:t>
            </a:r>
            <a:r>
              <a:rPr spc="55" dirty="0">
                <a:solidFill>
                  <a:srgbClr val="3B62A0"/>
                </a:solidFill>
              </a:rPr>
              <a:t>n</a:t>
            </a:r>
            <a:r>
              <a:rPr spc="60" dirty="0">
                <a:solidFill>
                  <a:srgbClr val="3B62A0"/>
                </a:solidFill>
              </a:rPr>
              <a:t> </a:t>
            </a:r>
            <a:r>
              <a:rPr spc="75" dirty="0"/>
              <a:t>cuenta</a:t>
            </a:r>
            <a:r>
              <a:rPr spc="80" dirty="0"/>
              <a:t> </a:t>
            </a:r>
            <a:r>
              <a:rPr spc="85" dirty="0"/>
              <a:t>que</a:t>
            </a:r>
            <a:r>
              <a:rPr spc="90" dirty="0"/>
              <a:t> </a:t>
            </a:r>
            <a:r>
              <a:rPr spc="70" dirty="0"/>
              <a:t>e</a:t>
            </a:r>
            <a:r>
              <a:rPr spc="70" dirty="0">
                <a:solidFill>
                  <a:srgbClr val="3B62A0"/>
                </a:solidFill>
              </a:rPr>
              <a:t>l</a:t>
            </a:r>
            <a:r>
              <a:rPr spc="75" dirty="0">
                <a:solidFill>
                  <a:srgbClr val="3B62A0"/>
                </a:solidFill>
              </a:rPr>
              <a:t> </a:t>
            </a:r>
            <a:r>
              <a:rPr sz="1850" b="1" spc="15" dirty="0">
                <a:solidFill>
                  <a:srgbClr val="055295"/>
                </a:solidFill>
                <a:latin typeface="Arial"/>
                <a:cs typeface="Arial"/>
              </a:rPr>
              <a:t>Pl</a:t>
            </a:r>
            <a:r>
              <a:rPr sz="1850" b="1" spc="15" dirty="0">
                <a:latin typeface="Arial"/>
                <a:cs typeface="Arial"/>
              </a:rPr>
              <a:t>a</a:t>
            </a:r>
            <a:r>
              <a:rPr sz="1850" b="1" spc="15" dirty="0">
                <a:solidFill>
                  <a:srgbClr val="055295"/>
                </a:solidFill>
                <a:latin typeface="Arial"/>
                <a:cs typeface="Arial"/>
              </a:rPr>
              <a:t>n</a:t>
            </a:r>
            <a:r>
              <a:rPr sz="1850" b="1" spc="20" dirty="0">
                <a:solidFill>
                  <a:srgbClr val="055295"/>
                </a:solidFill>
                <a:latin typeface="Arial"/>
                <a:cs typeface="Arial"/>
              </a:rPr>
              <a:t> </a:t>
            </a:r>
            <a:r>
              <a:rPr sz="1850" b="1" spc="-45" dirty="0">
                <a:solidFill>
                  <a:srgbClr val="055295"/>
                </a:solidFill>
                <a:latin typeface="Arial"/>
                <a:cs typeface="Arial"/>
              </a:rPr>
              <a:t>Er</a:t>
            </a:r>
            <a:r>
              <a:rPr sz="1850" b="1" spc="-45" dirty="0">
                <a:latin typeface="Arial"/>
                <a:cs typeface="Arial"/>
              </a:rPr>
              <a:t>as</a:t>
            </a:r>
            <a:r>
              <a:rPr sz="1850" b="1" spc="-45" dirty="0">
                <a:solidFill>
                  <a:srgbClr val="055295"/>
                </a:solidFill>
                <a:latin typeface="Arial"/>
                <a:cs typeface="Arial"/>
              </a:rPr>
              <a:t>mu</a:t>
            </a:r>
            <a:r>
              <a:rPr sz="1850" b="1" spc="-45" dirty="0">
                <a:latin typeface="Arial"/>
                <a:cs typeface="Arial"/>
              </a:rPr>
              <a:t>s</a:t>
            </a:r>
            <a:r>
              <a:rPr sz="1850" b="1" spc="420" dirty="0"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3B62A0"/>
                </a:solidFill>
              </a:rPr>
              <a:t>d </a:t>
            </a:r>
            <a:r>
              <a:rPr spc="105" dirty="0"/>
              <a:t>ebe  </a:t>
            </a:r>
            <a:r>
              <a:rPr spc="45" dirty="0"/>
              <a:t>ser  </a:t>
            </a:r>
            <a:r>
              <a:rPr spc="75" dirty="0">
                <a:solidFill>
                  <a:srgbClr val="3B62A0"/>
                </a:solidFill>
              </a:rPr>
              <a:t>r</a:t>
            </a:r>
            <a:r>
              <a:rPr spc="75" dirty="0"/>
              <a:t>ea</a:t>
            </a:r>
            <a:r>
              <a:rPr spc="75" dirty="0">
                <a:solidFill>
                  <a:srgbClr val="3B62A0"/>
                </a:solidFill>
              </a:rPr>
              <a:t>l</a:t>
            </a:r>
            <a:r>
              <a:rPr spc="75" dirty="0"/>
              <a:t>ista,  </a:t>
            </a:r>
            <a:r>
              <a:rPr spc="70" dirty="0"/>
              <a:t>e</a:t>
            </a:r>
            <a:r>
              <a:rPr spc="70" dirty="0">
                <a:solidFill>
                  <a:srgbClr val="3B62A0"/>
                </a:solidFill>
              </a:rPr>
              <a:t>l  </a:t>
            </a:r>
            <a:r>
              <a:rPr spc="120" dirty="0"/>
              <a:t>centro  </a:t>
            </a:r>
            <a:r>
              <a:rPr spc="145" dirty="0"/>
              <a:t>de  </a:t>
            </a:r>
            <a:r>
              <a:rPr spc="55" dirty="0"/>
              <a:t>su </a:t>
            </a:r>
            <a:r>
              <a:rPr spc="60" dirty="0"/>
              <a:t> Ac</a:t>
            </a:r>
            <a:r>
              <a:rPr spc="60" dirty="0">
                <a:solidFill>
                  <a:srgbClr val="3B62A0"/>
                </a:solidFill>
              </a:rPr>
              <a:t>r</a:t>
            </a:r>
            <a:r>
              <a:rPr spc="60" dirty="0"/>
              <a:t>edit </a:t>
            </a:r>
            <a:r>
              <a:rPr spc="65" dirty="0"/>
              <a:t>ac</a:t>
            </a:r>
            <a:r>
              <a:rPr spc="65" dirty="0">
                <a:solidFill>
                  <a:srgbClr val="3B62A0"/>
                </a:solidFill>
              </a:rPr>
              <a:t>i</a:t>
            </a:r>
            <a:r>
              <a:rPr spc="65" dirty="0"/>
              <a:t>ón</a:t>
            </a:r>
            <a:r>
              <a:rPr spc="70" dirty="0"/>
              <a:t> </a:t>
            </a:r>
            <a:r>
              <a:rPr spc="60" dirty="0"/>
              <a:t>y  </a:t>
            </a:r>
            <a:r>
              <a:rPr spc="130" dirty="0">
                <a:solidFill>
                  <a:srgbClr val="3B62A0"/>
                </a:solidFill>
              </a:rPr>
              <a:t>qu</a:t>
            </a:r>
            <a:r>
              <a:rPr spc="130" dirty="0"/>
              <a:t>e </a:t>
            </a:r>
            <a:r>
              <a:rPr spc="20" dirty="0"/>
              <a:t>es  </a:t>
            </a:r>
            <a:r>
              <a:rPr spc="25" dirty="0"/>
              <a:t>un  </a:t>
            </a:r>
            <a:r>
              <a:rPr spc="-5" dirty="0"/>
              <a:t>P</a:t>
            </a:r>
            <a:r>
              <a:rPr spc="-5" dirty="0">
                <a:solidFill>
                  <a:srgbClr val="055295"/>
                </a:solidFill>
              </a:rPr>
              <a:t>l</a:t>
            </a:r>
            <a:r>
              <a:rPr spc="-5" dirty="0"/>
              <a:t>a</a:t>
            </a:r>
            <a:r>
              <a:rPr spc="-5" dirty="0">
                <a:solidFill>
                  <a:srgbClr val="3B62A0"/>
                </a:solidFill>
              </a:rPr>
              <a:t>n</a:t>
            </a:r>
            <a:r>
              <a:rPr spc="490" dirty="0">
                <a:solidFill>
                  <a:srgbClr val="3B62A0"/>
                </a:solidFill>
              </a:rPr>
              <a:t> </a:t>
            </a:r>
            <a:r>
              <a:rPr spc="5" dirty="0"/>
              <a:t>de  </a:t>
            </a:r>
            <a:r>
              <a:rPr spc="110" dirty="0">
                <a:solidFill>
                  <a:srgbClr val="3B62A0"/>
                </a:solidFill>
              </a:rPr>
              <a:t>m</a:t>
            </a:r>
            <a:r>
              <a:rPr spc="110" dirty="0"/>
              <a:t>e</a:t>
            </a:r>
            <a:r>
              <a:rPr spc="110" dirty="0">
                <a:solidFill>
                  <a:srgbClr val="3B62A0"/>
                </a:solidFill>
              </a:rPr>
              <a:t>j</a:t>
            </a:r>
            <a:r>
              <a:rPr spc="110" dirty="0"/>
              <a:t>o</a:t>
            </a:r>
            <a:r>
              <a:rPr spc="110" dirty="0">
                <a:solidFill>
                  <a:srgbClr val="3B62A0"/>
                </a:solidFill>
              </a:rPr>
              <a:t>r</a:t>
            </a:r>
            <a:r>
              <a:rPr spc="110" dirty="0"/>
              <a:t>a  </a:t>
            </a:r>
            <a:r>
              <a:rPr spc="120" dirty="0">
                <a:solidFill>
                  <a:srgbClr val="3B62A0"/>
                </a:solidFill>
              </a:rPr>
              <a:t>d</a:t>
            </a:r>
            <a:r>
              <a:rPr spc="120" dirty="0"/>
              <a:t>e </a:t>
            </a:r>
            <a:r>
              <a:rPr u="heavy" spc="150" dirty="0">
                <a:uFill>
                  <a:solidFill>
                    <a:srgbClr val="1F60A1"/>
                  </a:solidFill>
                </a:uFill>
              </a:rPr>
              <a:t>todo</a:t>
            </a:r>
            <a:r>
              <a:rPr spc="150" dirty="0"/>
              <a:t>  </a:t>
            </a:r>
            <a:r>
              <a:rPr spc="-40" dirty="0"/>
              <a:t>s</a:t>
            </a:r>
            <a:r>
              <a:rPr spc="-40" dirty="0">
                <a:solidFill>
                  <a:srgbClr val="3B62A0"/>
                </a:solidFill>
              </a:rPr>
              <a:t>u</a:t>
            </a:r>
            <a:r>
              <a:rPr spc="420" dirty="0">
                <a:solidFill>
                  <a:srgbClr val="3B62A0"/>
                </a:solidFill>
              </a:rPr>
              <a:t> </a:t>
            </a:r>
            <a:r>
              <a:rPr spc="114" dirty="0"/>
              <a:t>ce</a:t>
            </a:r>
            <a:r>
              <a:rPr spc="114" dirty="0">
                <a:solidFill>
                  <a:srgbClr val="3B62A0"/>
                </a:solidFill>
              </a:rPr>
              <a:t>n</a:t>
            </a:r>
            <a:r>
              <a:rPr spc="114" dirty="0"/>
              <a:t>t</a:t>
            </a:r>
            <a:r>
              <a:rPr spc="114" dirty="0">
                <a:solidFill>
                  <a:srgbClr val="3B62A0"/>
                </a:solidFill>
              </a:rPr>
              <a:t>r</a:t>
            </a:r>
            <a:r>
              <a:rPr spc="114" dirty="0"/>
              <a:t>o  </a:t>
            </a:r>
            <a:r>
              <a:rPr spc="50" dirty="0">
                <a:solidFill>
                  <a:srgbClr val="3B62A0"/>
                </a:solidFill>
              </a:rPr>
              <a:t>/  </a:t>
            </a:r>
            <a:r>
              <a:rPr spc="60" dirty="0"/>
              <a:t>i</a:t>
            </a:r>
            <a:r>
              <a:rPr spc="60" dirty="0">
                <a:solidFill>
                  <a:srgbClr val="3B62A0"/>
                </a:solidFill>
              </a:rPr>
              <a:t>n</a:t>
            </a:r>
            <a:r>
              <a:rPr spc="60" dirty="0"/>
              <a:t>stit </a:t>
            </a:r>
            <a:r>
              <a:rPr spc="75" dirty="0">
                <a:solidFill>
                  <a:srgbClr val="3B62A0"/>
                </a:solidFill>
              </a:rPr>
              <a:t>u</a:t>
            </a:r>
            <a:r>
              <a:rPr spc="75" dirty="0"/>
              <a:t>ció</a:t>
            </a:r>
            <a:r>
              <a:rPr spc="75" dirty="0">
                <a:solidFill>
                  <a:srgbClr val="3B62A0"/>
                </a:solidFill>
              </a:rPr>
              <a:t>n  </a:t>
            </a:r>
            <a:r>
              <a:rPr spc="105" dirty="0"/>
              <a:t>a  </a:t>
            </a:r>
            <a:r>
              <a:rPr spc="100" dirty="0"/>
              <a:t>tra</a:t>
            </a:r>
            <a:r>
              <a:rPr spc="100" dirty="0">
                <a:solidFill>
                  <a:srgbClr val="3B62A0"/>
                </a:solidFill>
              </a:rPr>
              <a:t>v</a:t>
            </a:r>
            <a:r>
              <a:rPr spc="100" dirty="0"/>
              <a:t>és </a:t>
            </a:r>
            <a:r>
              <a:rPr spc="120" dirty="0">
                <a:solidFill>
                  <a:srgbClr val="3B62A0"/>
                </a:solidFill>
              </a:rPr>
              <a:t>d</a:t>
            </a:r>
            <a:r>
              <a:rPr spc="120" dirty="0"/>
              <a:t>e </a:t>
            </a:r>
            <a:r>
              <a:rPr spc="30" dirty="0">
                <a:solidFill>
                  <a:srgbClr val="055295"/>
                </a:solidFill>
              </a:rPr>
              <a:t>l</a:t>
            </a:r>
            <a:r>
              <a:rPr spc="30" dirty="0"/>
              <a:t>as </a:t>
            </a:r>
            <a:r>
              <a:rPr spc="35" dirty="0"/>
              <a:t> </a:t>
            </a:r>
            <a:r>
              <a:rPr spc="100" dirty="0"/>
              <a:t>opo</a:t>
            </a:r>
            <a:r>
              <a:rPr spc="-330" dirty="0"/>
              <a:t> </a:t>
            </a:r>
            <a:r>
              <a:rPr dirty="0"/>
              <a:t>rt</a:t>
            </a:r>
            <a:r>
              <a:rPr spc="-195" dirty="0"/>
              <a:t> </a:t>
            </a:r>
            <a:r>
              <a:rPr spc="70" dirty="0">
                <a:solidFill>
                  <a:srgbClr val="3B62A0"/>
                </a:solidFill>
              </a:rPr>
              <a:t>u</a:t>
            </a:r>
            <a:r>
              <a:rPr spc="70" dirty="0"/>
              <a:t>nid</a:t>
            </a:r>
            <a:r>
              <a:rPr spc="-265" dirty="0"/>
              <a:t> </a:t>
            </a:r>
            <a:r>
              <a:rPr spc="5" dirty="0"/>
              <a:t>ad</a:t>
            </a:r>
            <a:r>
              <a:rPr spc="-310" dirty="0"/>
              <a:t> </a:t>
            </a:r>
            <a:r>
              <a:rPr spc="100" dirty="0"/>
              <a:t>es</a:t>
            </a:r>
            <a:r>
              <a:rPr spc="-215" dirty="0"/>
              <a:t> </a:t>
            </a:r>
            <a:r>
              <a:rPr spc="120" dirty="0">
                <a:solidFill>
                  <a:srgbClr val="3B62A0"/>
                </a:solidFill>
              </a:rPr>
              <a:t>d</a:t>
            </a:r>
            <a:r>
              <a:rPr spc="120" dirty="0"/>
              <a:t>e</a:t>
            </a:r>
            <a:r>
              <a:rPr spc="-70" dirty="0"/>
              <a:t> </a:t>
            </a:r>
            <a:r>
              <a:rPr spc="114" dirty="0"/>
              <a:t>movi</a:t>
            </a:r>
            <a:r>
              <a:rPr spc="114" dirty="0">
                <a:solidFill>
                  <a:srgbClr val="055295"/>
                </a:solidFill>
              </a:rPr>
              <a:t>l</a:t>
            </a:r>
            <a:r>
              <a:rPr spc="114" dirty="0">
                <a:solidFill>
                  <a:srgbClr val="3B62A0"/>
                </a:solidFill>
              </a:rPr>
              <a:t>i</a:t>
            </a:r>
            <a:r>
              <a:rPr spc="114" dirty="0"/>
              <a:t>dad</a:t>
            </a:r>
            <a:r>
              <a:rPr spc="-120" dirty="0"/>
              <a:t> </a:t>
            </a:r>
            <a:r>
              <a:rPr spc="130" dirty="0"/>
              <a:t>q</a:t>
            </a:r>
            <a:r>
              <a:rPr spc="130" dirty="0">
                <a:solidFill>
                  <a:srgbClr val="3B62A0"/>
                </a:solidFill>
              </a:rPr>
              <a:t>u</a:t>
            </a:r>
            <a:r>
              <a:rPr spc="130" dirty="0"/>
              <a:t>e</a:t>
            </a:r>
            <a:r>
              <a:rPr spc="-5" dirty="0"/>
              <a:t> </a:t>
            </a:r>
            <a:r>
              <a:rPr spc="-180" dirty="0"/>
              <a:t>Er</a:t>
            </a:r>
            <a:r>
              <a:rPr spc="-195" dirty="0"/>
              <a:t> </a:t>
            </a:r>
            <a:r>
              <a:rPr spc="55" dirty="0"/>
              <a:t>asm</a:t>
            </a:r>
            <a:r>
              <a:rPr spc="55" dirty="0">
                <a:solidFill>
                  <a:srgbClr val="3B62A0"/>
                </a:solidFill>
              </a:rPr>
              <a:t>u</a:t>
            </a:r>
            <a:r>
              <a:rPr spc="55" dirty="0"/>
              <a:t>s</a:t>
            </a:r>
            <a:r>
              <a:rPr spc="-85" dirty="0"/>
              <a:t> </a:t>
            </a:r>
            <a:r>
              <a:rPr spc="100" dirty="0"/>
              <a:t>ofrece</a:t>
            </a:r>
            <a:endParaRPr sz="1850">
              <a:latin typeface="Arial"/>
              <a:cs typeface="Arial"/>
            </a:endParaRPr>
          </a:p>
          <a:p>
            <a:pPr marL="260350" indent="-248285" algn="just">
              <a:lnSpc>
                <a:spcPct val="100000"/>
              </a:lnSpc>
              <a:spcBef>
                <a:spcPts val="1165"/>
              </a:spcBef>
              <a:buClr>
                <a:srgbClr val="055295"/>
              </a:buClr>
              <a:buChar char="•"/>
              <a:tabLst>
                <a:tab pos="260985" algn="l"/>
              </a:tabLst>
            </a:pPr>
            <a:r>
              <a:rPr spc="-114" dirty="0"/>
              <a:t>C</a:t>
            </a:r>
            <a:r>
              <a:rPr spc="-85" dirty="0"/>
              <a:t>u</a:t>
            </a:r>
            <a:r>
              <a:rPr spc="-340" dirty="0"/>
              <a:t> </a:t>
            </a:r>
            <a:r>
              <a:rPr spc="-125" dirty="0">
                <a:solidFill>
                  <a:srgbClr val="3B62A0"/>
                </a:solidFill>
              </a:rPr>
              <a:t>m</a:t>
            </a:r>
            <a:r>
              <a:rPr spc="-195" dirty="0">
                <a:solidFill>
                  <a:srgbClr val="3B62A0"/>
                </a:solidFill>
              </a:rPr>
              <a:t> </a:t>
            </a:r>
            <a:r>
              <a:rPr spc="-85" dirty="0"/>
              <a:t>p</a:t>
            </a:r>
            <a:r>
              <a:rPr spc="-265" dirty="0"/>
              <a:t> </a:t>
            </a:r>
            <a:r>
              <a:rPr spc="-35" dirty="0"/>
              <a:t>l</a:t>
            </a:r>
            <a:r>
              <a:rPr spc="-340" dirty="0"/>
              <a:t> </a:t>
            </a:r>
            <a:r>
              <a:rPr spc="-40" dirty="0"/>
              <a:t>i</a:t>
            </a:r>
            <a:r>
              <a:rPr spc="-125" dirty="0"/>
              <a:t>m</a:t>
            </a:r>
            <a:r>
              <a:rPr spc="20" dirty="0"/>
              <a:t> </a:t>
            </a:r>
            <a:r>
              <a:rPr spc="100" dirty="0"/>
              <a:t>e</a:t>
            </a:r>
            <a:r>
              <a:rPr spc="45" dirty="0"/>
              <a:t>n</a:t>
            </a:r>
            <a:r>
              <a:rPr spc="165" dirty="0"/>
              <a:t>t</a:t>
            </a:r>
            <a:r>
              <a:rPr spc="105" dirty="0"/>
              <a:t>e</a:t>
            </a:r>
            <a:r>
              <a:rPr spc="-20" dirty="0"/>
              <a:t> </a:t>
            </a:r>
            <a:r>
              <a:rPr spc="95" dirty="0"/>
              <a:t>e</a:t>
            </a:r>
            <a:r>
              <a:rPr spc="40" dirty="0">
                <a:solidFill>
                  <a:srgbClr val="3B62A0"/>
                </a:solidFill>
              </a:rPr>
              <a:t>l</a:t>
            </a:r>
            <a:r>
              <a:rPr spc="-50" dirty="0">
                <a:solidFill>
                  <a:srgbClr val="3B62A0"/>
                </a:solidFill>
              </a:rPr>
              <a:t> </a:t>
            </a:r>
            <a:r>
              <a:rPr spc="155" dirty="0"/>
              <a:t>f</a:t>
            </a:r>
            <a:r>
              <a:rPr spc="85" dirty="0"/>
              <a:t>o</a:t>
            </a:r>
            <a:r>
              <a:rPr spc="195" dirty="0">
                <a:solidFill>
                  <a:srgbClr val="3B62A0"/>
                </a:solidFill>
              </a:rPr>
              <a:t>r</a:t>
            </a:r>
            <a:r>
              <a:rPr spc="180" dirty="0">
                <a:solidFill>
                  <a:srgbClr val="3B62A0"/>
                </a:solidFill>
              </a:rPr>
              <a:t>m</a:t>
            </a:r>
            <a:r>
              <a:rPr spc="145" dirty="0">
                <a:solidFill>
                  <a:srgbClr val="3B62A0"/>
                </a:solidFill>
              </a:rPr>
              <a:t>u</a:t>
            </a:r>
            <a:r>
              <a:rPr spc="35" dirty="0"/>
              <a:t>l</a:t>
            </a:r>
            <a:r>
              <a:rPr spc="50" dirty="0"/>
              <a:t>a</a:t>
            </a:r>
            <a:r>
              <a:rPr spc="195" dirty="0">
                <a:solidFill>
                  <a:srgbClr val="3B62A0"/>
                </a:solidFill>
              </a:rPr>
              <a:t>r</a:t>
            </a:r>
            <a:r>
              <a:rPr spc="35" dirty="0"/>
              <a:t>i</a:t>
            </a:r>
            <a:r>
              <a:rPr spc="105" dirty="0"/>
              <a:t>o</a:t>
            </a:r>
            <a:r>
              <a:rPr spc="40" dirty="0"/>
              <a:t> </a:t>
            </a:r>
            <a:r>
              <a:rPr sz="1850" b="1" spc="45" dirty="0">
                <a:latin typeface="Arial"/>
                <a:cs typeface="Arial"/>
              </a:rPr>
              <a:t>e</a:t>
            </a:r>
            <a:r>
              <a:rPr sz="1850" b="1" spc="120" dirty="0">
                <a:solidFill>
                  <a:srgbClr val="055295"/>
                </a:solidFill>
                <a:latin typeface="Arial"/>
                <a:cs typeface="Arial"/>
              </a:rPr>
              <a:t>n</a:t>
            </a:r>
            <a:r>
              <a:rPr sz="1850" b="1" spc="-105" dirty="0">
                <a:solidFill>
                  <a:srgbClr val="055295"/>
                </a:solidFill>
                <a:latin typeface="Arial"/>
                <a:cs typeface="Arial"/>
              </a:rPr>
              <a:t> </a:t>
            </a:r>
            <a:r>
              <a:rPr sz="1850" b="1" spc="135" dirty="0">
                <a:latin typeface="Arial"/>
                <a:cs typeface="Arial"/>
              </a:rPr>
              <a:t>e</a:t>
            </a:r>
            <a:r>
              <a:rPr sz="1850" b="1" spc="-235" dirty="0">
                <a:latin typeface="Arial"/>
                <a:cs typeface="Arial"/>
              </a:rPr>
              <a:t>s</a:t>
            </a:r>
            <a:r>
              <a:rPr sz="1850" b="1" spc="-15" dirty="0">
                <a:solidFill>
                  <a:srgbClr val="055295"/>
                </a:solidFill>
                <a:latin typeface="Arial"/>
                <a:cs typeface="Arial"/>
              </a:rPr>
              <a:t>p</a:t>
            </a:r>
            <a:r>
              <a:rPr sz="1850" b="1" spc="50" dirty="0">
                <a:solidFill>
                  <a:srgbClr val="055295"/>
                </a:solidFill>
                <a:latin typeface="Arial"/>
                <a:cs typeface="Arial"/>
              </a:rPr>
              <a:t>a</a:t>
            </a:r>
            <a:r>
              <a:rPr sz="1850" b="1" spc="70" dirty="0">
                <a:solidFill>
                  <a:srgbClr val="055295"/>
                </a:solidFill>
                <a:latin typeface="Arial"/>
                <a:cs typeface="Arial"/>
              </a:rPr>
              <a:t>ñ</a:t>
            </a:r>
            <a:r>
              <a:rPr sz="1850" b="1" spc="-45" dirty="0">
                <a:latin typeface="Arial"/>
                <a:cs typeface="Arial"/>
              </a:rPr>
              <a:t>o</a:t>
            </a:r>
            <a:r>
              <a:rPr sz="1850" b="1" spc="20" dirty="0">
                <a:solidFill>
                  <a:srgbClr val="055295"/>
                </a:solidFill>
                <a:latin typeface="Arial"/>
                <a:cs typeface="Arial"/>
              </a:rPr>
              <a:t>l</a:t>
            </a:r>
            <a:r>
              <a:rPr sz="1850" b="1" spc="30" dirty="0">
                <a:solidFill>
                  <a:srgbClr val="055295"/>
                </a:solidFill>
                <a:latin typeface="Arial"/>
                <a:cs typeface="Arial"/>
              </a:rPr>
              <a:t> </a:t>
            </a:r>
            <a:r>
              <a:rPr spc="30" dirty="0"/>
              <a:t>(sel</a:t>
            </a:r>
            <a:r>
              <a:rPr spc="150" dirty="0"/>
              <a:t>e</a:t>
            </a:r>
            <a:r>
              <a:rPr spc="-40" dirty="0"/>
              <a:t>c</a:t>
            </a:r>
            <a:r>
              <a:rPr spc="45" dirty="0"/>
              <a:t>c</a:t>
            </a:r>
            <a:r>
              <a:rPr spc="10" dirty="0">
                <a:solidFill>
                  <a:srgbClr val="3B62A0"/>
                </a:solidFill>
              </a:rPr>
              <a:t>i</a:t>
            </a:r>
            <a:r>
              <a:rPr spc="-45" dirty="0"/>
              <a:t>o</a:t>
            </a:r>
            <a:r>
              <a:rPr spc="-280" dirty="0"/>
              <a:t> </a:t>
            </a:r>
            <a:r>
              <a:rPr spc="-50" dirty="0"/>
              <a:t>n</a:t>
            </a:r>
            <a:r>
              <a:rPr spc="-45" dirty="0"/>
              <a:t>e</a:t>
            </a:r>
            <a:r>
              <a:rPr dirty="0"/>
              <a:t> </a:t>
            </a:r>
            <a:r>
              <a:rPr spc="-175" dirty="0"/>
              <a:t> </a:t>
            </a:r>
            <a:r>
              <a:rPr spc="95" dirty="0"/>
              <a:t>i</a:t>
            </a:r>
            <a:r>
              <a:rPr spc="-45" dirty="0">
                <a:solidFill>
                  <a:srgbClr val="3B62A0"/>
                </a:solidFill>
              </a:rPr>
              <a:t>d</a:t>
            </a:r>
            <a:r>
              <a:rPr spc="-280" dirty="0">
                <a:solidFill>
                  <a:srgbClr val="3B62A0"/>
                </a:solidFill>
              </a:rPr>
              <a:t> </a:t>
            </a:r>
            <a:r>
              <a:rPr spc="10" dirty="0">
                <a:solidFill>
                  <a:srgbClr val="3B62A0"/>
                </a:solidFill>
              </a:rPr>
              <a:t>i</a:t>
            </a:r>
            <a:r>
              <a:rPr spc="175" dirty="0"/>
              <a:t>o</a:t>
            </a:r>
            <a:r>
              <a:rPr spc="-65" dirty="0">
                <a:solidFill>
                  <a:srgbClr val="3B62A0"/>
                </a:solidFill>
              </a:rPr>
              <a:t>m</a:t>
            </a:r>
            <a:r>
              <a:rPr spc="-204" dirty="0">
                <a:solidFill>
                  <a:srgbClr val="3B62A0"/>
                </a:solidFill>
              </a:rPr>
              <a:t> </a:t>
            </a:r>
            <a:r>
              <a:rPr spc="5" dirty="0"/>
              <a:t>a </a:t>
            </a:r>
            <a:r>
              <a:rPr spc="-130" dirty="0"/>
              <a:t>E</a:t>
            </a:r>
            <a:r>
              <a:rPr spc="-300" dirty="0"/>
              <a:t>S</a:t>
            </a:r>
            <a:r>
              <a:rPr spc="-45" dirty="0">
                <a:solidFill>
                  <a:srgbClr val="3B62A0"/>
                </a:solidFill>
              </a:rPr>
              <a:t>)</a:t>
            </a:r>
            <a:endParaRPr sz="1850">
              <a:latin typeface="Arial"/>
              <a:cs typeface="Arial"/>
            </a:endParaRPr>
          </a:p>
          <a:p>
            <a:pPr marL="254000" indent="-241935" algn="just">
              <a:lnSpc>
                <a:spcPct val="100000"/>
              </a:lnSpc>
              <a:spcBef>
                <a:spcPts val="1090"/>
              </a:spcBef>
              <a:buChar char="•"/>
              <a:tabLst>
                <a:tab pos="254635" algn="l"/>
              </a:tabLst>
            </a:pPr>
            <a:r>
              <a:rPr spc="100" dirty="0">
                <a:solidFill>
                  <a:srgbClr val="055295"/>
                </a:solidFill>
              </a:rPr>
              <a:t>Plant</a:t>
            </a:r>
            <a:r>
              <a:rPr spc="100" dirty="0"/>
              <a:t>ee</a:t>
            </a:r>
            <a:r>
              <a:rPr spc="-70" dirty="0"/>
              <a:t> </a:t>
            </a:r>
            <a:r>
              <a:rPr spc="105" dirty="0">
                <a:solidFill>
                  <a:srgbClr val="055295"/>
                </a:solidFill>
              </a:rPr>
              <a:t>un </a:t>
            </a:r>
            <a:r>
              <a:rPr spc="145" dirty="0">
                <a:solidFill>
                  <a:srgbClr val="055295"/>
                </a:solidFill>
              </a:rPr>
              <a:t>n</a:t>
            </a:r>
            <a:r>
              <a:rPr spc="145" dirty="0"/>
              <a:t>ú</a:t>
            </a:r>
            <a:r>
              <a:rPr spc="145" dirty="0">
                <a:solidFill>
                  <a:srgbClr val="055295"/>
                </a:solidFill>
              </a:rPr>
              <a:t>mer</a:t>
            </a:r>
            <a:r>
              <a:rPr spc="145" dirty="0"/>
              <a:t>o</a:t>
            </a:r>
            <a:r>
              <a:rPr spc="75" dirty="0"/>
              <a:t> </a:t>
            </a:r>
            <a:r>
              <a:rPr spc="105" dirty="0">
                <a:solidFill>
                  <a:srgbClr val="055295"/>
                </a:solidFill>
              </a:rPr>
              <a:t>de</a:t>
            </a:r>
            <a:r>
              <a:rPr spc="20" dirty="0">
                <a:solidFill>
                  <a:srgbClr val="055295"/>
                </a:solidFill>
              </a:rPr>
              <a:t> </a:t>
            </a:r>
            <a:r>
              <a:rPr spc="125" dirty="0"/>
              <a:t>o</a:t>
            </a:r>
            <a:r>
              <a:rPr spc="125" dirty="0">
                <a:solidFill>
                  <a:srgbClr val="055295"/>
                </a:solidFill>
              </a:rPr>
              <a:t>b</a:t>
            </a:r>
            <a:r>
              <a:rPr spc="125" dirty="0"/>
              <a:t>je</a:t>
            </a:r>
            <a:r>
              <a:rPr spc="125" dirty="0">
                <a:solidFill>
                  <a:srgbClr val="055295"/>
                </a:solidFill>
              </a:rPr>
              <a:t>ti</a:t>
            </a:r>
            <a:r>
              <a:rPr spc="-315" dirty="0">
                <a:solidFill>
                  <a:srgbClr val="055295"/>
                </a:solidFill>
              </a:rPr>
              <a:t> </a:t>
            </a:r>
            <a:r>
              <a:rPr spc="90" dirty="0"/>
              <a:t>vos</a:t>
            </a:r>
            <a:r>
              <a:rPr spc="-145" dirty="0"/>
              <a:t> </a:t>
            </a:r>
            <a:r>
              <a:rPr spc="75" dirty="0">
                <a:solidFill>
                  <a:srgbClr val="055295"/>
                </a:solidFill>
              </a:rPr>
              <a:t>reali</a:t>
            </a:r>
            <a:r>
              <a:rPr spc="75" dirty="0"/>
              <a:t>s</a:t>
            </a:r>
            <a:r>
              <a:rPr spc="75" dirty="0">
                <a:solidFill>
                  <a:srgbClr val="055295"/>
                </a:solidFill>
              </a:rPr>
              <a:t>t</a:t>
            </a:r>
            <a:r>
              <a:rPr spc="-330" dirty="0">
                <a:solidFill>
                  <a:srgbClr val="055295"/>
                </a:solidFill>
              </a:rPr>
              <a:t> </a:t>
            </a:r>
            <a:r>
              <a:rPr spc="105" dirty="0">
                <a:solidFill>
                  <a:srgbClr val="055295"/>
                </a:solidFill>
              </a:rPr>
              <a:t>a</a:t>
            </a:r>
            <a:r>
              <a:rPr spc="-50" dirty="0">
                <a:solidFill>
                  <a:srgbClr val="055295"/>
                </a:solidFill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pc="125" dirty="0"/>
              <a:t>a</a:t>
            </a:r>
            <a:r>
              <a:rPr spc="125" dirty="0">
                <a:solidFill>
                  <a:srgbClr val="055295"/>
                </a:solidFill>
              </a:rPr>
              <a:t>b</a:t>
            </a:r>
            <a:r>
              <a:rPr spc="125" dirty="0"/>
              <a:t>ó</a:t>
            </a:r>
            <a:r>
              <a:rPr spc="125" dirty="0">
                <a:solidFill>
                  <a:srgbClr val="055295"/>
                </a:solidFill>
              </a:rPr>
              <a:t>rd</a:t>
            </a:r>
            <a:r>
              <a:rPr spc="125" dirty="0"/>
              <a:t>e</a:t>
            </a:r>
            <a:r>
              <a:rPr spc="125" dirty="0">
                <a:solidFill>
                  <a:srgbClr val="055295"/>
                </a:solidFill>
              </a:rPr>
              <a:t>l</a:t>
            </a:r>
            <a:r>
              <a:rPr spc="125" dirty="0"/>
              <a:t>os</a:t>
            </a:r>
            <a:r>
              <a:rPr spc="-185" dirty="0"/>
              <a:t> </a:t>
            </a:r>
            <a:r>
              <a:rPr spc="100" dirty="0"/>
              <a:t>e</a:t>
            </a:r>
            <a:r>
              <a:rPr spc="100" dirty="0">
                <a:solidFill>
                  <a:srgbClr val="055295"/>
                </a:solidFill>
              </a:rPr>
              <a:t>n</a:t>
            </a:r>
            <a:r>
              <a:rPr spc="75" dirty="0">
                <a:solidFill>
                  <a:srgbClr val="055295"/>
                </a:solidFill>
              </a:rPr>
              <a:t> </a:t>
            </a:r>
            <a:r>
              <a:rPr spc="140" dirty="0">
                <a:solidFill>
                  <a:srgbClr val="055295"/>
                </a:solidFill>
              </a:rPr>
              <a:t>pr</a:t>
            </a:r>
            <a:r>
              <a:rPr spc="140" dirty="0"/>
              <a:t>of</a:t>
            </a:r>
            <a:r>
              <a:rPr spc="140" dirty="0">
                <a:solidFill>
                  <a:srgbClr val="055295"/>
                </a:solidFill>
              </a:rPr>
              <a:t>undid</a:t>
            </a:r>
            <a:r>
              <a:rPr spc="140" dirty="0"/>
              <a:t>a</a:t>
            </a:r>
            <a:r>
              <a:rPr spc="140" dirty="0">
                <a:solidFill>
                  <a:srgbClr val="055295"/>
                </a:solidFill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256540" marR="44450" indent="-244475" algn="just">
              <a:lnSpc>
                <a:spcPct val="123300"/>
              </a:lnSpc>
              <a:spcBef>
                <a:spcPts val="675"/>
              </a:spcBef>
              <a:buClr>
                <a:srgbClr val="055295"/>
              </a:buClr>
              <a:buChar char="•"/>
              <a:tabLst>
                <a:tab pos="254635" algn="l"/>
              </a:tabLst>
            </a:pPr>
            <a:r>
              <a:rPr spc="120" dirty="0"/>
              <a:t>No </a:t>
            </a:r>
            <a:r>
              <a:rPr spc="105" dirty="0"/>
              <a:t>de</a:t>
            </a:r>
            <a:r>
              <a:rPr spc="105" dirty="0">
                <a:solidFill>
                  <a:srgbClr val="3B62A0"/>
                </a:solidFill>
              </a:rPr>
              <a:t>j</a:t>
            </a:r>
            <a:r>
              <a:rPr spc="105" dirty="0"/>
              <a:t>e </a:t>
            </a:r>
            <a:r>
              <a:rPr spc="55" dirty="0"/>
              <a:t>para </a:t>
            </a:r>
            <a:r>
              <a:rPr spc="70" dirty="0"/>
              <a:t>e</a:t>
            </a:r>
            <a:r>
              <a:rPr spc="70" dirty="0">
                <a:solidFill>
                  <a:srgbClr val="3B62A0"/>
                </a:solidFill>
              </a:rPr>
              <a:t>l </a:t>
            </a:r>
            <a:r>
              <a:rPr spc="85" dirty="0"/>
              <a:t>fi</a:t>
            </a:r>
            <a:r>
              <a:rPr spc="85" dirty="0">
                <a:solidFill>
                  <a:srgbClr val="3B62A0"/>
                </a:solidFill>
              </a:rPr>
              <a:t>n</a:t>
            </a:r>
            <a:r>
              <a:rPr spc="85" dirty="0"/>
              <a:t>al </a:t>
            </a:r>
            <a:r>
              <a:rPr spc="85" dirty="0">
                <a:solidFill>
                  <a:srgbClr val="055295"/>
                </a:solidFill>
              </a:rPr>
              <a:t>l</a:t>
            </a:r>
            <a:r>
              <a:rPr spc="85" dirty="0"/>
              <a:t>os </a:t>
            </a:r>
            <a:r>
              <a:rPr spc="55" dirty="0">
                <a:solidFill>
                  <a:srgbClr val="055295"/>
                </a:solidFill>
              </a:rPr>
              <a:t>req </a:t>
            </a:r>
            <a:r>
              <a:rPr spc="75" dirty="0">
                <a:solidFill>
                  <a:srgbClr val="055295"/>
                </a:solidFill>
              </a:rPr>
              <a:t>ui</a:t>
            </a:r>
            <a:r>
              <a:rPr spc="75" dirty="0"/>
              <a:t>s</a:t>
            </a:r>
            <a:r>
              <a:rPr spc="75" dirty="0">
                <a:solidFill>
                  <a:srgbClr val="055295"/>
                </a:solidFill>
              </a:rPr>
              <a:t>it </a:t>
            </a:r>
            <a:r>
              <a:rPr spc="75" dirty="0"/>
              <a:t>os </a:t>
            </a:r>
            <a:r>
              <a:rPr dirty="0">
                <a:solidFill>
                  <a:srgbClr val="055295"/>
                </a:solidFill>
              </a:rPr>
              <a:t>t </a:t>
            </a:r>
            <a:r>
              <a:rPr spc="60" dirty="0">
                <a:solidFill>
                  <a:srgbClr val="055295"/>
                </a:solidFill>
              </a:rPr>
              <a:t>é</a:t>
            </a:r>
            <a:r>
              <a:rPr spc="60" dirty="0"/>
              <a:t>c</a:t>
            </a:r>
            <a:r>
              <a:rPr spc="60" dirty="0">
                <a:solidFill>
                  <a:srgbClr val="055295"/>
                </a:solidFill>
              </a:rPr>
              <a:t>n</a:t>
            </a:r>
            <a:r>
              <a:rPr spc="60" dirty="0"/>
              <a:t>ico </a:t>
            </a:r>
            <a:r>
              <a:rPr spc="5" dirty="0"/>
              <a:t>s </a:t>
            </a:r>
            <a:r>
              <a:rPr spc="30" dirty="0">
                <a:solidFill>
                  <a:srgbClr val="3B62A0"/>
                </a:solidFill>
              </a:rPr>
              <a:t>(</a:t>
            </a:r>
            <a:r>
              <a:rPr spc="30" dirty="0"/>
              <a:t>0 </a:t>
            </a:r>
            <a:r>
              <a:rPr spc="-185" dirty="0">
                <a:solidFill>
                  <a:srgbClr val="607CAC"/>
                </a:solidFill>
              </a:rPr>
              <a:t>1</a:t>
            </a:r>
            <a:r>
              <a:rPr spc="-185" dirty="0"/>
              <a:t>D</a:t>
            </a:r>
            <a:r>
              <a:rPr spc="-185" dirty="0">
                <a:solidFill>
                  <a:srgbClr val="3B62A0"/>
                </a:solidFill>
              </a:rPr>
              <a:t>,</a:t>
            </a:r>
            <a:r>
              <a:rPr spc="-180" dirty="0">
                <a:solidFill>
                  <a:srgbClr val="3B62A0"/>
                </a:solidFill>
              </a:rPr>
              <a:t> </a:t>
            </a:r>
            <a:r>
              <a:rPr spc="85" dirty="0"/>
              <a:t>certificado </a:t>
            </a:r>
            <a:r>
              <a:rPr spc="35" dirty="0"/>
              <a:t>elect </a:t>
            </a:r>
            <a:r>
              <a:rPr spc="100" dirty="0">
                <a:solidFill>
                  <a:srgbClr val="3B62A0"/>
                </a:solidFill>
              </a:rPr>
              <a:t>r</a:t>
            </a:r>
            <a:r>
              <a:rPr spc="100" dirty="0"/>
              <a:t>ón</a:t>
            </a:r>
            <a:r>
              <a:rPr spc="100" dirty="0">
                <a:solidFill>
                  <a:srgbClr val="3B62A0"/>
                </a:solidFill>
              </a:rPr>
              <a:t>i</a:t>
            </a:r>
            <a:r>
              <a:rPr spc="100" dirty="0"/>
              <a:t>co </a:t>
            </a:r>
            <a:r>
              <a:rPr spc="70" dirty="0"/>
              <a:t>j</a:t>
            </a:r>
            <a:r>
              <a:rPr spc="70" dirty="0">
                <a:solidFill>
                  <a:srgbClr val="3B62A0"/>
                </a:solidFill>
              </a:rPr>
              <a:t>u</a:t>
            </a:r>
            <a:r>
              <a:rPr spc="70" dirty="0"/>
              <a:t>rí</a:t>
            </a:r>
            <a:r>
              <a:rPr spc="70" dirty="0">
                <a:solidFill>
                  <a:srgbClr val="3B62A0"/>
                </a:solidFill>
              </a:rPr>
              <a:t>d</a:t>
            </a:r>
            <a:r>
              <a:rPr spc="70" dirty="0"/>
              <a:t>ico </a:t>
            </a:r>
            <a:r>
              <a:rPr spc="5" dirty="0"/>
              <a:t>a </a:t>
            </a:r>
            <a:r>
              <a:rPr spc="130" dirty="0"/>
              <a:t>nomb</a:t>
            </a:r>
            <a:r>
              <a:rPr spc="130" dirty="0">
                <a:solidFill>
                  <a:srgbClr val="3B62A0"/>
                </a:solidFill>
              </a:rPr>
              <a:t>r</a:t>
            </a:r>
            <a:r>
              <a:rPr spc="130" dirty="0"/>
              <a:t>e </a:t>
            </a:r>
            <a:r>
              <a:rPr dirty="0"/>
              <a:t>del </a:t>
            </a:r>
            <a:r>
              <a:rPr spc="5" dirty="0"/>
              <a:t> </a:t>
            </a:r>
            <a:r>
              <a:rPr spc="90" dirty="0"/>
              <a:t>representante</a:t>
            </a:r>
            <a:r>
              <a:rPr spc="105" dirty="0"/>
              <a:t> </a:t>
            </a:r>
            <a:r>
              <a:rPr spc="40" dirty="0"/>
              <a:t>lega</a:t>
            </a:r>
            <a:r>
              <a:rPr spc="40" dirty="0">
                <a:solidFill>
                  <a:srgbClr val="055295"/>
                </a:solidFill>
              </a:rPr>
              <a:t>l</a:t>
            </a:r>
            <a:r>
              <a:rPr spc="40" dirty="0">
                <a:solidFill>
                  <a:srgbClr val="3B62A0"/>
                </a:solidFill>
              </a:rPr>
              <a:t>)</a:t>
            </a:r>
            <a:r>
              <a:rPr spc="35" dirty="0">
                <a:solidFill>
                  <a:srgbClr val="3B62A0"/>
                </a:solidFill>
              </a:rPr>
              <a:t> </a:t>
            </a:r>
            <a:r>
              <a:rPr spc="5" dirty="0"/>
              <a:t>y</a:t>
            </a:r>
            <a:r>
              <a:rPr spc="60" dirty="0"/>
              <a:t> </a:t>
            </a:r>
            <a:r>
              <a:rPr spc="105" dirty="0"/>
              <a:t>aborde</a:t>
            </a:r>
            <a:r>
              <a:rPr spc="-10" dirty="0"/>
              <a:t> </a:t>
            </a:r>
            <a:r>
              <a:rPr spc="80" dirty="0"/>
              <a:t>la</a:t>
            </a:r>
            <a:r>
              <a:rPr spc="-35" dirty="0"/>
              <a:t> </a:t>
            </a:r>
            <a:r>
              <a:rPr spc="60" dirty="0"/>
              <a:t>redacció</a:t>
            </a:r>
            <a:r>
              <a:rPr spc="60" dirty="0">
                <a:solidFill>
                  <a:srgbClr val="3B62A0"/>
                </a:solidFill>
              </a:rPr>
              <a:t>n</a:t>
            </a:r>
            <a:r>
              <a:rPr spc="70" dirty="0">
                <a:solidFill>
                  <a:srgbClr val="3B62A0"/>
                </a:solidFill>
              </a:rPr>
              <a:t> </a:t>
            </a:r>
            <a:r>
              <a:rPr spc="65" dirty="0"/>
              <a:t>con</a:t>
            </a:r>
            <a:r>
              <a:rPr spc="155" dirty="0"/>
              <a:t> </a:t>
            </a:r>
            <a:r>
              <a:rPr spc="30" dirty="0"/>
              <a:t>t</a:t>
            </a:r>
            <a:r>
              <a:rPr spc="-330" dirty="0"/>
              <a:t> </a:t>
            </a:r>
            <a:r>
              <a:rPr spc="114" dirty="0"/>
              <a:t>ie</a:t>
            </a:r>
            <a:r>
              <a:rPr spc="114" dirty="0">
                <a:solidFill>
                  <a:srgbClr val="3B62A0"/>
                </a:solidFill>
              </a:rPr>
              <a:t>m</a:t>
            </a:r>
            <a:r>
              <a:rPr spc="114" dirty="0"/>
              <a:t>po</a:t>
            </a:r>
            <a:r>
              <a:rPr spc="75" dirty="0"/>
              <a:t> </a:t>
            </a:r>
            <a:r>
              <a:rPr spc="80" dirty="0"/>
              <a:t>suf</a:t>
            </a:r>
            <a:r>
              <a:rPr spc="80" dirty="0">
                <a:solidFill>
                  <a:srgbClr val="3B62A0"/>
                </a:solidFill>
              </a:rPr>
              <a:t>i</a:t>
            </a:r>
            <a:r>
              <a:rPr spc="80" dirty="0"/>
              <a:t>c</a:t>
            </a:r>
            <a:r>
              <a:rPr spc="80" dirty="0">
                <a:solidFill>
                  <a:srgbClr val="3B62A0"/>
                </a:solidFill>
              </a:rPr>
              <a:t>i</a:t>
            </a:r>
            <a:r>
              <a:rPr spc="80" dirty="0"/>
              <a:t>ente.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54603" y="233697"/>
            <a:ext cx="2394585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9490" algn="l"/>
              </a:tabLst>
            </a:pPr>
            <a:r>
              <a:rPr sz="2650" spc="60" dirty="0">
                <a:solidFill>
                  <a:srgbClr val="055295"/>
                </a:solidFill>
                <a:latin typeface="Times New Roman"/>
                <a:cs typeface="Times New Roman"/>
              </a:rPr>
              <a:t>-	</a:t>
            </a:r>
            <a:r>
              <a:rPr sz="2650" spc="-260" dirty="0">
                <a:solidFill>
                  <a:srgbClr val="055295"/>
                </a:solidFill>
                <a:latin typeface="Times New Roman"/>
                <a:cs typeface="Times New Roman"/>
              </a:rPr>
              <a:t>E</a:t>
            </a:r>
            <a:r>
              <a:rPr sz="2650" spc="-15" dirty="0">
                <a:solidFill>
                  <a:srgbClr val="055295"/>
                </a:solidFill>
                <a:latin typeface="Times New Roman"/>
                <a:cs typeface="Times New Roman"/>
              </a:rPr>
              <a:t>r</a:t>
            </a:r>
            <a:r>
              <a:rPr sz="2650" spc="-40" dirty="0">
                <a:solidFill>
                  <a:srgbClr val="055295"/>
                </a:solidFill>
                <a:latin typeface="Times New Roman"/>
                <a:cs typeface="Times New Roman"/>
              </a:rPr>
              <a:t>a</a:t>
            </a:r>
            <a:r>
              <a:rPr sz="2650" spc="-15" dirty="0">
                <a:solidFill>
                  <a:srgbClr val="1F60A1"/>
                </a:solidFill>
                <a:latin typeface="Times New Roman"/>
                <a:cs typeface="Times New Roman"/>
              </a:rPr>
              <a:t>s</a:t>
            </a:r>
            <a:r>
              <a:rPr sz="2650" spc="-425" dirty="0">
                <a:solidFill>
                  <a:srgbClr val="1F60A1"/>
                </a:solidFill>
                <a:latin typeface="Times New Roman"/>
                <a:cs typeface="Times New Roman"/>
              </a:rPr>
              <a:t> </a:t>
            </a:r>
            <a:r>
              <a:rPr sz="2650" spc="-95" dirty="0">
                <a:solidFill>
                  <a:srgbClr val="055295"/>
                </a:solidFill>
                <a:latin typeface="Times New Roman"/>
                <a:cs typeface="Times New Roman"/>
              </a:rPr>
              <a:t>mu</a:t>
            </a:r>
            <a:r>
              <a:rPr sz="2650" spc="-55" dirty="0">
                <a:solidFill>
                  <a:srgbClr val="055295"/>
                </a:solidFill>
                <a:latin typeface="Times New Roman"/>
                <a:cs typeface="Times New Roman"/>
              </a:rPr>
              <a:t>s</a:t>
            </a:r>
            <a:r>
              <a:rPr sz="2650" spc="-180" dirty="0">
                <a:solidFill>
                  <a:srgbClr val="055295"/>
                </a:solidFill>
                <a:latin typeface="Times New Roman"/>
                <a:cs typeface="Times New Roman"/>
              </a:rPr>
              <a:t> </a:t>
            </a:r>
            <a:r>
              <a:rPr sz="2650" spc="85" dirty="0">
                <a:solidFill>
                  <a:srgbClr val="1F60A1"/>
                </a:solidFill>
                <a:latin typeface="Times New Roman"/>
                <a:cs typeface="Times New Roman"/>
              </a:rPr>
              <a:t>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20433" y="593845"/>
            <a:ext cx="209613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65" dirty="0">
                <a:solidFill>
                  <a:srgbClr val="055295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3B62A0"/>
                </a:solidFill>
                <a:latin typeface="Arial"/>
                <a:cs typeface="Arial"/>
              </a:rPr>
              <a:t>n</a:t>
            </a:r>
            <a:r>
              <a:rPr sz="900" spc="85" dirty="0">
                <a:solidFill>
                  <a:srgbClr val="3B62A0"/>
                </a:solidFill>
                <a:latin typeface="Arial"/>
                <a:cs typeface="Arial"/>
              </a:rPr>
              <a:t>t</a:t>
            </a:r>
            <a:r>
              <a:rPr sz="900" spc="90" dirty="0">
                <a:solidFill>
                  <a:srgbClr val="1F60A1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3B62A0"/>
                </a:solidFill>
                <a:latin typeface="Arial"/>
                <a:cs typeface="Arial"/>
              </a:rPr>
              <a:t>qu</a:t>
            </a:r>
            <a:r>
              <a:rPr sz="900" spc="-10" dirty="0">
                <a:solidFill>
                  <a:srgbClr val="3B62A0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607CAC"/>
                </a:solidFill>
                <a:latin typeface="Arial"/>
                <a:cs typeface="Arial"/>
              </a:rPr>
              <a:t>cl</a:t>
            </a:r>
            <a:r>
              <a:rPr sz="900" spc="-5" dirty="0">
                <a:solidFill>
                  <a:srgbClr val="3B62A0"/>
                </a:solidFill>
                <a:latin typeface="Arial"/>
                <a:cs typeface="Arial"/>
              </a:rPr>
              <a:t>e</a:t>
            </a:r>
            <a:r>
              <a:rPr sz="900" spc="35" dirty="0">
                <a:solidFill>
                  <a:srgbClr val="1F60A1"/>
                </a:solidFill>
                <a:latin typeface="Arial"/>
                <a:cs typeface="Arial"/>
              </a:rPr>
              <a:t>n</a:t>
            </a:r>
            <a:r>
              <a:rPr sz="900" spc="40" dirty="0">
                <a:solidFill>
                  <a:srgbClr val="1F60A1"/>
                </a:solidFill>
                <a:latin typeface="Arial"/>
                <a:cs typeface="Arial"/>
              </a:rPr>
              <a:t>d</a:t>
            </a:r>
            <a:r>
              <a:rPr sz="900" spc="-16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3B62A0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3B62A0"/>
                </a:solidFill>
                <a:latin typeface="Arial"/>
                <a:cs typeface="Arial"/>
              </a:rPr>
              <a:t>v</a:t>
            </a:r>
            <a:r>
              <a:rPr sz="900" spc="90" dirty="0">
                <a:solidFill>
                  <a:srgbClr val="1F60A1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607CAC"/>
                </a:solidFill>
                <a:latin typeface="Arial"/>
                <a:cs typeface="Arial"/>
              </a:rPr>
              <a:t>d</a:t>
            </a:r>
            <a:r>
              <a:rPr sz="900" spc="30" dirty="0">
                <a:solidFill>
                  <a:srgbClr val="3B62A0"/>
                </a:solidFill>
                <a:latin typeface="Arial"/>
                <a:cs typeface="Arial"/>
              </a:rPr>
              <a:t>as</a:t>
            </a:r>
            <a:r>
              <a:rPr sz="900" spc="15" dirty="0">
                <a:solidFill>
                  <a:srgbClr val="3B62A0"/>
                </a:solidFill>
                <a:latin typeface="Arial"/>
                <a:cs typeface="Arial"/>
              </a:rPr>
              <a:t>.</a:t>
            </a:r>
            <a:r>
              <a:rPr sz="900" spc="-130" dirty="0">
                <a:solidFill>
                  <a:srgbClr val="3B62A0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3B62A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1F60A1"/>
                </a:solidFill>
                <a:latin typeface="Arial"/>
                <a:cs typeface="Arial"/>
              </a:rPr>
              <a:t>b</a:t>
            </a:r>
            <a:r>
              <a:rPr sz="900" spc="-14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793BA"/>
                </a:solidFill>
                <a:latin typeface="Arial"/>
                <a:cs typeface="Arial"/>
              </a:rPr>
              <a:t>r</a:t>
            </a:r>
            <a:r>
              <a:rPr sz="900" spc="50" dirty="0">
                <a:solidFill>
                  <a:srgbClr val="7793BA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B62A0"/>
                </a:solidFill>
                <a:latin typeface="Arial"/>
                <a:cs typeface="Arial"/>
              </a:rPr>
              <a:t>e</a:t>
            </a:r>
            <a:r>
              <a:rPr sz="900" spc="55" dirty="0">
                <a:solidFill>
                  <a:srgbClr val="607CAC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1F60A1"/>
                </a:solidFill>
                <a:latin typeface="Arial"/>
                <a:cs typeface="Arial"/>
              </a:rPr>
              <a:t>d</a:t>
            </a:r>
            <a:r>
              <a:rPr sz="900" spc="-140" dirty="0">
                <a:solidFill>
                  <a:srgbClr val="1F60A1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07CAC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607CAC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607CAC"/>
                </a:solidFill>
                <a:latin typeface="Arial"/>
                <a:cs typeface="Arial"/>
              </a:rPr>
              <a:t>m</a:t>
            </a:r>
            <a:r>
              <a:rPr sz="900" spc="-95" dirty="0">
                <a:solidFill>
                  <a:srgbClr val="607C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B62A0"/>
                </a:solidFill>
                <a:latin typeface="Arial"/>
                <a:cs typeface="Arial"/>
              </a:rPr>
              <a:t>e</a:t>
            </a:r>
            <a:r>
              <a:rPr sz="900" spc="70" dirty="0">
                <a:solidFill>
                  <a:srgbClr val="607CAC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1F60A1"/>
                </a:solidFill>
                <a:latin typeface="Arial"/>
                <a:cs typeface="Arial"/>
              </a:rPr>
              <a:t>t</a:t>
            </a:r>
            <a:r>
              <a:rPr sz="900" spc="-350" dirty="0">
                <a:solidFill>
                  <a:srgbClr val="3B62A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7793BA"/>
                </a:solidFill>
                <a:latin typeface="Arial"/>
                <a:cs typeface="Arial"/>
              </a:rPr>
              <a:t>,</a:t>
            </a:r>
            <a:r>
              <a:rPr sz="900" spc="-155" dirty="0">
                <a:solidFill>
                  <a:srgbClr val="7793BA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B62A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812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860" y="203658"/>
            <a:ext cx="896458" cy="450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4198" y="248732"/>
            <a:ext cx="1568803" cy="3831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80009" y="136048"/>
            <a:ext cx="1916430" cy="608965"/>
            <a:chOff x="1580009" y="136048"/>
            <a:chExt cx="1916430" cy="608965"/>
          </a:xfrm>
        </p:grpSpPr>
        <p:sp>
          <p:nvSpPr>
            <p:cNvPr id="6" name="object 6"/>
            <p:cNvSpPr/>
            <p:nvPr/>
          </p:nvSpPr>
          <p:spPr>
            <a:xfrm>
              <a:off x="1591214" y="136048"/>
              <a:ext cx="1905000" cy="608965"/>
            </a:xfrm>
            <a:custGeom>
              <a:avLst/>
              <a:gdLst/>
              <a:ahLst/>
              <a:cxnLst/>
              <a:rect l="l" t="t" r="r" b="b"/>
              <a:pathLst>
                <a:path w="1905000" h="608965">
                  <a:moveTo>
                    <a:pt x="11206" y="608494"/>
                  </a:moveTo>
                  <a:lnTo>
                    <a:pt x="11206" y="0"/>
                  </a:lnTo>
                </a:path>
                <a:path w="1905000" h="608965">
                  <a:moveTo>
                    <a:pt x="0" y="22536"/>
                  </a:moveTo>
                  <a:lnTo>
                    <a:pt x="1904975" y="22536"/>
                  </a:lnTo>
                </a:path>
              </a:pathLst>
            </a:custGeom>
            <a:ln w="33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0009" y="710738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>
                  <a:moveTo>
                    <a:pt x="0" y="0"/>
                  </a:moveTo>
                  <a:lnTo>
                    <a:pt x="1904975" y="0"/>
                  </a:lnTo>
                </a:path>
              </a:pathLst>
            </a:custGeom>
            <a:ln w="45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50060" y="222730"/>
            <a:ext cx="238760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96950" algn="l"/>
              </a:tabLst>
            </a:pPr>
            <a:r>
              <a:rPr dirty="0">
                <a:solidFill>
                  <a:srgbClr val="0A4B95"/>
                </a:solidFill>
              </a:rPr>
              <a:t>-	</a:t>
            </a:r>
            <a:r>
              <a:rPr spc="-265" dirty="0">
                <a:solidFill>
                  <a:srgbClr val="0A4B95"/>
                </a:solidFill>
              </a:rPr>
              <a:t>E</a:t>
            </a:r>
            <a:r>
              <a:rPr spc="-20" dirty="0">
                <a:solidFill>
                  <a:srgbClr val="0A4B95"/>
                </a:solidFill>
              </a:rPr>
              <a:t>ra</a:t>
            </a:r>
            <a:r>
              <a:rPr spc="195" dirty="0">
                <a:solidFill>
                  <a:srgbClr val="0A4B95"/>
                </a:solidFill>
              </a:rPr>
              <a:t>s</a:t>
            </a:r>
            <a:r>
              <a:rPr spc="-100" dirty="0">
                <a:solidFill>
                  <a:srgbClr val="0A4B95"/>
                </a:solidFill>
              </a:rPr>
              <a:t>mu</a:t>
            </a:r>
            <a:r>
              <a:rPr spc="-60" dirty="0">
                <a:solidFill>
                  <a:srgbClr val="0A4B95"/>
                </a:solidFill>
              </a:rPr>
              <a:t>s</a:t>
            </a:r>
            <a:r>
              <a:rPr spc="-180" dirty="0">
                <a:solidFill>
                  <a:srgbClr val="0A4B95"/>
                </a:solidFill>
              </a:rPr>
              <a:t> </a:t>
            </a:r>
            <a:r>
              <a:rPr spc="80" dirty="0">
                <a:solidFill>
                  <a:srgbClr val="2D5D9E"/>
                </a:solidFill>
              </a:rPr>
              <a:t>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21677" y="569702"/>
            <a:ext cx="206756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75" dirty="0">
                <a:solidFill>
                  <a:srgbClr val="0A4B95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466DA5"/>
                </a:solidFill>
                <a:latin typeface="Times New Roman"/>
                <a:cs typeface="Times New Roman"/>
              </a:rPr>
              <a:t>n</a:t>
            </a:r>
            <a:r>
              <a:rPr sz="1000" spc="20" dirty="0">
                <a:solidFill>
                  <a:srgbClr val="7289B5"/>
                </a:solidFill>
                <a:latin typeface="Times New Roman"/>
                <a:cs typeface="Times New Roman"/>
              </a:rPr>
              <a:t>r</a:t>
            </a:r>
            <a:r>
              <a:rPr sz="1000" spc="-45" dirty="0">
                <a:solidFill>
                  <a:srgbClr val="7289B5"/>
                </a:solidFill>
                <a:latin typeface="Times New Roman"/>
                <a:cs typeface="Times New Roman"/>
              </a:rPr>
              <a:t>i</a:t>
            </a:r>
            <a:r>
              <a:rPr sz="1000" spc="30" dirty="0">
                <a:solidFill>
                  <a:srgbClr val="2D5D9E"/>
                </a:solidFill>
                <a:latin typeface="Times New Roman"/>
                <a:cs typeface="Times New Roman"/>
              </a:rPr>
              <a:t>q</a:t>
            </a:r>
            <a:r>
              <a:rPr sz="1000" spc="-135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466DA5"/>
                </a:solidFill>
                <a:latin typeface="Times New Roman"/>
                <a:cs typeface="Times New Roman"/>
              </a:rPr>
              <a:t>u</a:t>
            </a:r>
            <a:r>
              <a:rPr sz="1000" spc="-30" dirty="0">
                <a:solidFill>
                  <a:srgbClr val="466DA5"/>
                </a:solidFill>
                <a:latin typeface="Times New Roman"/>
                <a:cs typeface="Times New Roman"/>
              </a:rPr>
              <a:t>e</a:t>
            </a:r>
            <a:r>
              <a:rPr sz="1000" spc="10" dirty="0">
                <a:solidFill>
                  <a:srgbClr val="2D5D9E"/>
                </a:solidFill>
                <a:latin typeface="Times New Roman"/>
                <a:cs typeface="Times New Roman"/>
              </a:rPr>
              <a:t>cien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d</a:t>
            </a:r>
            <a:r>
              <a:rPr sz="1000" spc="-130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466DA5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466DA5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466DA5"/>
                </a:solidFill>
                <a:latin typeface="Times New Roman"/>
                <a:cs typeface="Times New Roman"/>
              </a:rPr>
              <a:t>v</a:t>
            </a:r>
            <a:r>
              <a:rPr sz="1000" spc="-20" dirty="0">
                <a:solidFill>
                  <a:srgbClr val="2D5D9E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466DA5"/>
                </a:solidFill>
                <a:latin typeface="Times New Roman"/>
                <a:cs typeface="Times New Roman"/>
              </a:rPr>
              <a:t>das,</a:t>
            </a:r>
            <a:r>
              <a:rPr sz="1000" spc="30" dirty="0">
                <a:solidFill>
                  <a:srgbClr val="466DA5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a</a:t>
            </a:r>
            <a:r>
              <a:rPr sz="1000" spc="110" dirty="0">
                <a:solidFill>
                  <a:srgbClr val="2D5D9E"/>
                </a:solidFill>
                <a:latin typeface="Times New Roman"/>
                <a:cs typeface="Times New Roman"/>
              </a:rPr>
              <a:t>b</a:t>
            </a:r>
            <a:r>
              <a:rPr sz="1000" spc="15" dirty="0">
                <a:solidFill>
                  <a:srgbClr val="7289B5"/>
                </a:solidFill>
                <a:latin typeface="Times New Roman"/>
                <a:cs typeface="Times New Roman"/>
              </a:rPr>
              <a:t>r</a:t>
            </a:r>
            <a:r>
              <a:rPr sz="1000" spc="-130" dirty="0">
                <a:solidFill>
                  <a:srgbClr val="7289B5"/>
                </a:solidFill>
                <a:latin typeface="Times New Roman"/>
                <a:cs typeface="Times New Roman"/>
              </a:rPr>
              <a:t>i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-155" dirty="0">
                <a:solidFill>
                  <a:srgbClr val="2D5D9E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466DA5"/>
                </a:solidFill>
                <a:latin typeface="Times New Roman"/>
                <a:cs typeface="Times New Roman"/>
              </a:rPr>
              <a:t>n</a:t>
            </a:r>
            <a:r>
              <a:rPr sz="1000" spc="20" dirty="0">
                <a:solidFill>
                  <a:srgbClr val="2D5D9E"/>
                </a:solidFill>
                <a:latin typeface="Times New Roman"/>
                <a:cs typeface="Times New Roman"/>
              </a:rPr>
              <a:t>d</a:t>
            </a:r>
            <a:r>
              <a:rPr sz="1000" spc="20" dirty="0">
                <a:solidFill>
                  <a:srgbClr val="466DA5"/>
                </a:solidFill>
                <a:latin typeface="Times New Roman"/>
                <a:cs typeface="Times New Roman"/>
              </a:rPr>
              <a:t>o</a:t>
            </a:r>
            <a:r>
              <a:rPr sz="1000" spc="45" dirty="0">
                <a:solidFill>
                  <a:srgbClr val="466DA5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srgbClr val="466DA5"/>
                </a:solidFill>
                <a:latin typeface="Times New Roman"/>
                <a:cs typeface="Times New Roman"/>
              </a:rPr>
              <a:t>m</a:t>
            </a:r>
            <a:r>
              <a:rPr sz="1000" spc="15" dirty="0">
                <a:solidFill>
                  <a:srgbClr val="2D5D9E"/>
                </a:solidFill>
                <a:latin typeface="Times New Roman"/>
                <a:cs typeface="Times New Roman"/>
              </a:rPr>
              <a:t>e</a:t>
            </a:r>
            <a:r>
              <a:rPr sz="1000" spc="30" dirty="0">
                <a:solidFill>
                  <a:srgbClr val="2D5D9E"/>
                </a:solidFill>
                <a:latin typeface="Times New Roman"/>
                <a:cs typeface="Times New Roman"/>
              </a:rPr>
              <a:t>n</a:t>
            </a:r>
            <a:r>
              <a:rPr sz="1000" spc="5" dirty="0">
                <a:solidFill>
                  <a:srgbClr val="466DA5"/>
                </a:solidFill>
                <a:latin typeface="Times New Roman"/>
                <a:cs typeface="Times New Roman"/>
              </a:rPr>
              <a:t>t</a:t>
            </a:r>
            <a:r>
              <a:rPr sz="1000" spc="-350" dirty="0">
                <a:solidFill>
                  <a:srgbClr val="466DA5"/>
                </a:solidFill>
                <a:latin typeface="Times New Roman"/>
                <a:cs typeface="Times New Roman"/>
              </a:rPr>
              <a:t>e</a:t>
            </a:r>
            <a:r>
              <a:rPr sz="1000" spc="-5" dirty="0">
                <a:solidFill>
                  <a:srgbClr val="7289B5"/>
                </a:solidFill>
                <a:latin typeface="Times New Roman"/>
                <a:cs typeface="Times New Roman"/>
              </a:rPr>
              <a:t>,</a:t>
            </a:r>
            <a:r>
              <a:rPr sz="1000" spc="-135" dirty="0">
                <a:solidFill>
                  <a:srgbClr val="7289B5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66DA5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237" y="2913057"/>
            <a:ext cx="8230234" cy="481965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750" spc="55" dirty="0">
                <a:solidFill>
                  <a:srgbClr val="FBFDFB"/>
                </a:solidFill>
                <a:latin typeface="Arial"/>
                <a:cs typeface="Arial"/>
              </a:rPr>
              <a:t>¿Qué</a:t>
            </a:r>
            <a:r>
              <a:rPr sz="2750" spc="15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114" dirty="0">
                <a:solidFill>
                  <a:srgbClr val="FBFDFB"/>
                </a:solidFill>
                <a:latin typeface="Arial"/>
                <a:cs typeface="Arial"/>
              </a:rPr>
              <a:t>ocurre</a:t>
            </a:r>
            <a:r>
              <a:rPr sz="2750" spc="55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30" dirty="0">
                <a:solidFill>
                  <a:srgbClr val="FBFDFB"/>
                </a:solidFill>
                <a:latin typeface="Arial"/>
                <a:cs typeface="Arial"/>
              </a:rPr>
              <a:t>después</a:t>
            </a:r>
            <a:r>
              <a:rPr sz="2750" spc="150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140" dirty="0">
                <a:solidFill>
                  <a:srgbClr val="FBFDFB"/>
                </a:solidFill>
                <a:latin typeface="Arial"/>
                <a:cs typeface="Arial"/>
              </a:rPr>
              <a:t>de</a:t>
            </a:r>
            <a:r>
              <a:rPr sz="2750" spc="-45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85" dirty="0">
                <a:solidFill>
                  <a:srgbClr val="FBFDFB"/>
                </a:solidFill>
                <a:latin typeface="Arial"/>
                <a:cs typeface="Arial"/>
              </a:rPr>
              <a:t>solicitar</a:t>
            </a:r>
            <a:r>
              <a:rPr sz="2750" spc="60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75" dirty="0">
                <a:solidFill>
                  <a:srgbClr val="FBFDFB"/>
                </a:solidFill>
                <a:latin typeface="Arial"/>
                <a:cs typeface="Arial"/>
              </a:rPr>
              <a:t>la</a:t>
            </a:r>
            <a:r>
              <a:rPr sz="2750" spc="30" dirty="0">
                <a:solidFill>
                  <a:srgbClr val="FBFDFB"/>
                </a:solidFill>
                <a:latin typeface="Arial"/>
                <a:cs typeface="Arial"/>
              </a:rPr>
              <a:t> </a:t>
            </a:r>
            <a:r>
              <a:rPr sz="2750" spc="75" dirty="0">
                <a:solidFill>
                  <a:srgbClr val="FBFDFB"/>
                </a:solidFill>
                <a:latin typeface="Arial"/>
                <a:cs typeface="Arial"/>
              </a:rPr>
              <a:t>Acreditación?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3923" cy="6802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9017" y="123346"/>
            <a:ext cx="4431371" cy="5481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1570" y="3490671"/>
            <a:ext cx="1336092" cy="7830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4911" y="2662824"/>
            <a:ext cx="1736919" cy="11858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4765" y="5347735"/>
            <a:ext cx="2026405" cy="14095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159" y="4855500"/>
            <a:ext cx="1993003" cy="152144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25786" y="4251395"/>
            <a:ext cx="0" cy="2215515"/>
          </a:xfrm>
          <a:custGeom>
            <a:avLst/>
            <a:gdLst/>
            <a:ahLst/>
            <a:cxnLst/>
            <a:rect l="l" t="t" r="r" b="b"/>
            <a:pathLst>
              <a:path h="2215515">
                <a:moveTo>
                  <a:pt x="0" y="2215051"/>
                </a:moveTo>
                <a:lnTo>
                  <a:pt x="0" y="0"/>
                </a:lnTo>
              </a:path>
            </a:pathLst>
          </a:custGeom>
          <a:ln w="10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7242" y="2125842"/>
            <a:ext cx="0" cy="1365250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1364828"/>
                </a:moveTo>
                <a:lnTo>
                  <a:pt x="0" y="0"/>
                </a:lnTo>
              </a:path>
            </a:pathLst>
          </a:custGeom>
          <a:ln w="10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7242" y="224030"/>
            <a:ext cx="0" cy="1343025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1342454"/>
                </a:moveTo>
                <a:lnTo>
                  <a:pt x="0" y="0"/>
                </a:lnTo>
              </a:path>
            </a:pathLst>
          </a:custGeom>
          <a:ln w="10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9724" y="4251395"/>
            <a:ext cx="0" cy="1096645"/>
          </a:xfrm>
          <a:custGeom>
            <a:avLst/>
            <a:gdLst/>
            <a:ahLst/>
            <a:cxnLst/>
            <a:rect l="l" t="t" r="r" b="b"/>
            <a:pathLst>
              <a:path h="1096645">
                <a:moveTo>
                  <a:pt x="0" y="1096338"/>
                </a:moveTo>
                <a:lnTo>
                  <a:pt x="0" y="0"/>
                </a:lnTo>
              </a:path>
            </a:pathLst>
          </a:custGeom>
          <a:ln w="10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3856" y="4050027"/>
            <a:ext cx="0" cy="2595880"/>
          </a:xfrm>
          <a:custGeom>
            <a:avLst/>
            <a:gdLst/>
            <a:ahLst/>
            <a:cxnLst/>
            <a:rect l="l" t="t" r="r" b="b"/>
            <a:pathLst>
              <a:path h="2595879">
                <a:moveTo>
                  <a:pt x="0" y="2595413"/>
                </a:moveTo>
                <a:lnTo>
                  <a:pt x="0" y="0"/>
                </a:lnTo>
              </a:path>
            </a:pathLst>
          </a:custGeom>
          <a:ln w="89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14692" y="671515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894969"/>
                </a:moveTo>
                <a:lnTo>
                  <a:pt x="0" y="0"/>
                </a:lnTo>
              </a:path>
            </a:pathLst>
          </a:custGeom>
          <a:ln w="89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06246" y="405002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805472"/>
                </a:moveTo>
                <a:lnTo>
                  <a:pt x="0" y="0"/>
                </a:lnTo>
              </a:path>
            </a:pathLst>
          </a:custGeom>
          <a:ln w="89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18209" y="2237712"/>
            <a:ext cx="0" cy="1253490"/>
          </a:xfrm>
          <a:custGeom>
            <a:avLst/>
            <a:gdLst/>
            <a:ahLst/>
            <a:cxnLst/>
            <a:rect l="l" t="t" r="r" b="b"/>
            <a:pathLst>
              <a:path h="1253489">
                <a:moveTo>
                  <a:pt x="0" y="1252958"/>
                </a:moveTo>
                <a:lnTo>
                  <a:pt x="0" y="0"/>
                </a:lnTo>
              </a:path>
            </a:pathLst>
          </a:custGeom>
          <a:ln w="66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56163" y="2349583"/>
            <a:ext cx="0" cy="116395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1163461"/>
                </a:moveTo>
                <a:lnTo>
                  <a:pt x="0" y="0"/>
                </a:lnTo>
              </a:path>
            </a:pathLst>
          </a:custGeom>
          <a:ln w="7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3588" y="64914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1073964"/>
                </a:moveTo>
                <a:lnTo>
                  <a:pt x="0" y="0"/>
                </a:lnTo>
              </a:path>
            </a:pathLst>
          </a:custGeom>
          <a:ln w="100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24002" y="1163748"/>
            <a:ext cx="0" cy="2259965"/>
          </a:xfrm>
          <a:custGeom>
            <a:avLst/>
            <a:gdLst/>
            <a:ahLst/>
            <a:cxnLst/>
            <a:rect l="l" t="t" r="r" b="b"/>
            <a:pathLst>
              <a:path h="2259965">
                <a:moveTo>
                  <a:pt x="0" y="2259799"/>
                </a:moveTo>
                <a:lnTo>
                  <a:pt x="0" y="0"/>
                </a:lnTo>
              </a:path>
            </a:pathLst>
          </a:custGeom>
          <a:ln w="7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5180" y="156907"/>
            <a:ext cx="3474085" cy="0"/>
          </a:xfrm>
          <a:custGeom>
            <a:avLst/>
            <a:gdLst/>
            <a:ahLst/>
            <a:cxnLst/>
            <a:rect l="l" t="t" r="r" b="b"/>
            <a:pathLst>
              <a:path w="3474084">
                <a:moveTo>
                  <a:pt x="0" y="0"/>
                </a:moveTo>
                <a:lnTo>
                  <a:pt x="3473839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5180" y="1611233"/>
            <a:ext cx="3474085" cy="0"/>
          </a:xfrm>
          <a:custGeom>
            <a:avLst/>
            <a:gdLst/>
            <a:ahLst/>
            <a:cxnLst/>
            <a:rect l="l" t="t" r="r" b="b"/>
            <a:pathLst>
              <a:path w="3474084">
                <a:moveTo>
                  <a:pt x="0" y="0"/>
                </a:moveTo>
                <a:lnTo>
                  <a:pt x="3473839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2629" y="1790227"/>
            <a:ext cx="4164329" cy="0"/>
          </a:xfrm>
          <a:custGeom>
            <a:avLst/>
            <a:gdLst/>
            <a:ahLst/>
            <a:cxnLst/>
            <a:rect l="l" t="t" r="r" b="b"/>
            <a:pathLst>
              <a:path w="4164329">
                <a:moveTo>
                  <a:pt x="0" y="0"/>
                </a:moveTo>
                <a:lnTo>
                  <a:pt x="4164155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5180" y="2058719"/>
            <a:ext cx="7304405" cy="0"/>
          </a:xfrm>
          <a:custGeom>
            <a:avLst/>
            <a:gdLst/>
            <a:ahLst/>
            <a:cxnLst/>
            <a:rect l="l" t="t" r="r" b="b"/>
            <a:pathLst>
              <a:path w="7304405">
                <a:moveTo>
                  <a:pt x="0" y="0"/>
                </a:moveTo>
                <a:lnTo>
                  <a:pt x="7303971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73672" y="2293648"/>
            <a:ext cx="2115820" cy="0"/>
          </a:xfrm>
          <a:custGeom>
            <a:avLst/>
            <a:gdLst/>
            <a:ahLst/>
            <a:cxnLst/>
            <a:rect l="l" t="t" r="r" b="b"/>
            <a:pathLst>
              <a:path w="2115820">
                <a:moveTo>
                  <a:pt x="0" y="0"/>
                </a:moveTo>
                <a:lnTo>
                  <a:pt x="2115479" y="0"/>
                </a:lnTo>
              </a:path>
            </a:pathLst>
          </a:custGeom>
          <a:ln w="6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11834" y="336761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631" y="0"/>
                </a:lnTo>
              </a:path>
            </a:pathLst>
          </a:custGeom>
          <a:ln w="78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2813" y="3546607"/>
            <a:ext cx="4810125" cy="0"/>
          </a:xfrm>
          <a:custGeom>
            <a:avLst/>
            <a:gdLst/>
            <a:ahLst/>
            <a:cxnLst/>
            <a:rect l="l" t="t" r="r" b="b"/>
            <a:pathLst>
              <a:path w="4810125">
                <a:moveTo>
                  <a:pt x="0" y="0"/>
                </a:moveTo>
                <a:lnTo>
                  <a:pt x="4809931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73672" y="3803910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1043" y="0"/>
                </a:lnTo>
              </a:path>
            </a:pathLst>
          </a:custGeom>
          <a:ln w="67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660" y="3994091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>
                <a:moveTo>
                  <a:pt x="0" y="0"/>
                </a:moveTo>
                <a:lnTo>
                  <a:pt x="2649916" y="0"/>
                </a:lnTo>
              </a:path>
            </a:pathLst>
          </a:custGeom>
          <a:ln w="89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3724" y="4184272"/>
            <a:ext cx="1648460" cy="0"/>
          </a:xfrm>
          <a:custGeom>
            <a:avLst/>
            <a:gdLst/>
            <a:ahLst/>
            <a:cxnLst/>
            <a:rect l="l" t="t" r="r" b="b"/>
            <a:pathLst>
              <a:path w="1648460">
                <a:moveTo>
                  <a:pt x="0" y="0"/>
                </a:moveTo>
                <a:lnTo>
                  <a:pt x="1647846" y="0"/>
                </a:lnTo>
              </a:path>
            </a:pathLst>
          </a:custGeom>
          <a:ln w="1006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7664" y="4721255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55" y="0"/>
                </a:lnTo>
              </a:path>
            </a:pathLst>
          </a:custGeom>
          <a:ln w="78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3724" y="6511195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1042" y="0"/>
                </a:lnTo>
              </a:path>
            </a:pathLst>
          </a:custGeom>
          <a:ln w="89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0660" y="6690189"/>
            <a:ext cx="4431665" cy="0"/>
          </a:xfrm>
          <a:custGeom>
            <a:avLst/>
            <a:gdLst/>
            <a:ahLst/>
            <a:cxnLst/>
            <a:rect l="l" t="t" r="r" b="b"/>
            <a:pathLst>
              <a:path w="4431665">
                <a:moveTo>
                  <a:pt x="0" y="0"/>
                </a:moveTo>
                <a:lnTo>
                  <a:pt x="4431372" y="0"/>
                </a:lnTo>
              </a:path>
            </a:pathLst>
          </a:custGeom>
          <a:ln w="783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05489" y="0"/>
            <a:ext cx="36703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1535" dirty="0">
                <a:solidFill>
                  <a:srgbClr val="0E3F57"/>
                </a:solidFill>
                <a:latin typeface="Arial"/>
                <a:cs typeface="Arial"/>
              </a:rPr>
              <a:t>►►►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10584" y="168290"/>
            <a:ext cx="897255" cy="27025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5730" marR="103505" indent="5715" algn="ctr">
              <a:lnSpc>
                <a:spcPct val="84300"/>
              </a:lnSpc>
              <a:spcBef>
                <a:spcPts val="835"/>
              </a:spcBef>
            </a:pPr>
            <a:r>
              <a:rPr sz="3850" b="1" spc="-1060" dirty="0">
                <a:solidFill>
                  <a:srgbClr val="0E3F57"/>
                </a:solidFill>
                <a:latin typeface="Arial"/>
                <a:cs typeface="Arial"/>
              </a:rPr>
              <a:t>A </a:t>
            </a:r>
            <a:r>
              <a:rPr sz="3850" b="1" spc="-105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3850" b="1" spc="-750" dirty="0">
                <a:solidFill>
                  <a:srgbClr val="0E3F57"/>
                </a:solidFill>
                <a:latin typeface="Arial"/>
                <a:cs typeface="Arial"/>
              </a:rPr>
              <a:t>CRE  </a:t>
            </a:r>
            <a:r>
              <a:rPr sz="3950" spc="-865" dirty="0">
                <a:solidFill>
                  <a:srgbClr val="0E3F57"/>
                </a:solidFill>
                <a:latin typeface="Times New Roman"/>
                <a:cs typeface="Times New Roman"/>
              </a:rPr>
              <a:t>DI </a:t>
            </a:r>
            <a:r>
              <a:rPr sz="3950" spc="-550" dirty="0">
                <a:solidFill>
                  <a:srgbClr val="0E3F57"/>
                </a:solidFill>
                <a:latin typeface="Times New Roman"/>
                <a:cs typeface="Times New Roman"/>
              </a:rPr>
              <a:t> </a:t>
            </a:r>
            <a:r>
              <a:rPr sz="4600" b="1" spc="-1275" dirty="0">
                <a:solidFill>
                  <a:srgbClr val="0E3F57"/>
                </a:solidFill>
                <a:latin typeface="Courier New"/>
                <a:cs typeface="Courier New"/>
              </a:rPr>
              <a:t>TA</a:t>
            </a:r>
            <a:r>
              <a:rPr sz="3825" spc="-1912" baseline="-17429" dirty="0">
                <a:solidFill>
                  <a:srgbClr val="0E3F57"/>
                </a:solidFill>
                <a:latin typeface="Times New Roman"/>
                <a:cs typeface="Times New Roman"/>
              </a:rPr>
              <a:t>,</a:t>
            </a:r>
            <a:endParaRPr sz="3825" baseline="-17429">
              <a:latin typeface="Times New Roman"/>
              <a:cs typeface="Times New Roman"/>
            </a:endParaRPr>
          </a:p>
          <a:p>
            <a:pPr algn="ctr">
              <a:lnSpc>
                <a:spcPts val="3870"/>
              </a:lnSpc>
            </a:pPr>
            <a:r>
              <a:rPr sz="3700" b="1" spc="-705" dirty="0">
                <a:solidFill>
                  <a:srgbClr val="0E3F57"/>
                </a:solidFill>
                <a:latin typeface="Arial"/>
                <a:cs typeface="Arial"/>
              </a:rPr>
              <a:t>CION</a:t>
            </a:r>
            <a:endParaRPr sz="3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69192" y="2985116"/>
            <a:ext cx="11684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40" dirty="0">
                <a:solidFill>
                  <a:srgbClr val="0A4B95"/>
                </a:solidFill>
                <a:latin typeface="Arial"/>
                <a:cs typeface="Arial"/>
              </a:rPr>
              <a:t>Erasmus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17180" y="170156"/>
            <a:ext cx="276860" cy="706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450" b="1" spc="-500" dirty="0">
                <a:solidFill>
                  <a:srgbClr val="0E3F57"/>
                </a:solidFill>
                <a:latin typeface="Arial"/>
                <a:cs typeface="Arial"/>
              </a:rPr>
              <a:t>1</a:t>
            </a:r>
            <a:endParaRPr sz="4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83355" y="386285"/>
            <a:ext cx="210883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00" spc="110" dirty="0">
                <a:solidFill>
                  <a:srgbClr val="0E3F57"/>
                </a:solidFill>
                <a:latin typeface="Arial"/>
                <a:cs typeface="Arial"/>
              </a:rPr>
              <a:t>SOLICITU</a:t>
            </a:r>
            <a:r>
              <a:rPr sz="1700" spc="145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700" spc="-13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2175" spc="-277" baseline="-9578" dirty="0">
                <a:solidFill>
                  <a:srgbClr val="285469"/>
                </a:solidFill>
                <a:latin typeface="Times New Roman"/>
                <a:cs typeface="Times New Roman"/>
              </a:rPr>
              <a:t>,</a:t>
            </a:r>
            <a:r>
              <a:rPr sz="1700" spc="100" dirty="0">
                <a:solidFill>
                  <a:srgbClr val="0E3F57"/>
                </a:solidFill>
                <a:latin typeface="Arial"/>
                <a:cs typeface="Arial"/>
              </a:rPr>
              <a:t>DE</a:t>
            </a:r>
            <a:r>
              <a:rPr sz="1700" spc="3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700" spc="95" dirty="0">
                <a:solidFill>
                  <a:srgbClr val="0E3F57"/>
                </a:solidFill>
                <a:latin typeface="Arial"/>
                <a:cs typeface="Arial"/>
              </a:rPr>
              <a:t>LA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19001" y="632402"/>
            <a:ext cx="17818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75" dirty="0">
                <a:solidFill>
                  <a:srgbClr val="0E3F57"/>
                </a:solidFill>
                <a:latin typeface="Arial"/>
                <a:cs typeface="Arial"/>
              </a:rPr>
              <a:t>ACREDITACION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13637" y="1124635"/>
            <a:ext cx="7639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95" dirty="0">
                <a:solidFill>
                  <a:srgbClr val="0E3F57"/>
                </a:solidFill>
                <a:latin typeface="Arial"/>
                <a:cs typeface="Arial"/>
              </a:rPr>
              <a:t>KA120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0600" y="537933"/>
            <a:ext cx="71120" cy="224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30" dirty="0">
                <a:solidFill>
                  <a:srgbClr val="285469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65315" y="579387"/>
            <a:ext cx="2858135" cy="105410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500" spc="50" dirty="0">
                <a:solidFill>
                  <a:srgbClr val="0E3F57"/>
                </a:solidFill>
                <a:latin typeface="Arial"/>
                <a:cs typeface="Arial"/>
              </a:rPr>
              <a:t>EVALUAC</a:t>
            </a:r>
            <a:r>
              <a:rPr sz="1500" spc="5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500" spc="50" dirty="0">
                <a:solidFill>
                  <a:srgbClr val="0E3F57"/>
                </a:solidFill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  <a:p>
            <a:pPr marL="61594" marR="5080" indent="-1270">
              <a:lnSpc>
                <a:spcPct val="111600"/>
              </a:lnSpc>
              <a:spcBef>
                <a:spcPts val="565"/>
              </a:spcBef>
            </a:pPr>
            <a:r>
              <a:rPr sz="1250" spc="-40" dirty="0">
                <a:solidFill>
                  <a:srgbClr val="285469"/>
                </a:solidFill>
                <a:latin typeface="Arial"/>
                <a:cs typeface="Arial"/>
              </a:rPr>
              <a:t>L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8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80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145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90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210" dirty="0">
                <a:solidFill>
                  <a:srgbClr val="285469"/>
                </a:solidFill>
                <a:latin typeface="Arial"/>
                <a:cs typeface="Arial"/>
              </a:rPr>
              <a:t>u</a:t>
            </a:r>
            <a:r>
              <a:rPr sz="1250" spc="95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90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150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75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b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4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175" dirty="0">
                <a:solidFill>
                  <a:srgbClr val="285469"/>
                </a:solidFill>
                <a:latin typeface="Arial"/>
                <a:cs typeface="Arial"/>
              </a:rPr>
              <a:t>u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140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14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35" dirty="0">
                <a:solidFill>
                  <a:srgbClr val="285469"/>
                </a:solidFill>
                <a:latin typeface="Arial"/>
                <a:cs typeface="Arial"/>
              </a:rPr>
              <a:t>r</a:t>
            </a:r>
            <a:r>
              <a:rPr sz="1250" spc="7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20" dirty="0">
                <a:solidFill>
                  <a:srgbClr val="285469"/>
                </a:solidFill>
                <a:latin typeface="Arial"/>
                <a:cs typeface="Arial"/>
              </a:rPr>
              <a:t>l</a:t>
            </a:r>
            <a:r>
              <a:rPr sz="1250" spc="-17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285469"/>
                </a:solidFill>
                <a:latin typeface="Arial"/>
                <a:cs typeface="Arial"/>
              </a:rPr>
              <a:t>7</a:t>
            </a:r>
            <a:r>
              <a:rPr sz="1250" spc="40" dirty="0">
                <a:solidFill>
                  <a:srgbClr val="0E3F57"/>
                </a:solidFill>
                <a:latin typeface="Arial"/>
                <a:cs typeface="Arial"/>
              </a:rPr>
              <a:t>0  </a:t>
            </a:r>
            <a:r>
              <a:rPr sz="1250" spc="180" dirty="0">
                <a:solidFill>
                  <a:srgbClr val="285469"/>
                </a:solidFill>
                <a:latin typeface="Arial"/>
                <a:cs typeface="Arial"/>
              </a:rPr>
              <a:t>p</a:t>
            </a:r>
            <a:r>
              <a:rPr sz="1250" spc="175" dirty="0">
                <a:solidFill>
                  <a:srgbClr val="285469"/>
                </a:solidFill>
                <a:latin typeface="Arial"/>
                <a:cs typeface="Arial"/>
              </a:rPr>
              <a:t>u</a:t>
            </a:r>
            <a:r>
              <a:rPr sz="1250" spc="15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30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250" spc="-13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14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v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55" dirty="0">
                <a:solidFill>
                  <a:srgbClr val="285469"/>
                </a:solidFill>
                <a:latin typeface="Arial"/>
                <a:cs typeface="Arial"/>
              </a:rPr>
              <a:t>l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u</a:t>
            </a:r>
            <a:r>
              <a:rPr sz="1250" spc="-19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55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20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-1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ó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5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75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0E3F57"/>
                </a:solidFill>
                <a:latin typeface="Arial"/>
                <a:cs typeface="Arial"/>
              </a:rPr>
              <a:t>la</a:t>
            </a:r>
            <a:endParaRPr sz="1250">
              <a:latin typeface="Arial"/>
              <a:cs typeface="Arial"/>
            </a:endParaRPr>
          </a:p>
          <a:p>
            <a:pPr marL="54610">
              <a:lnSpc>
                <a:spcPts val="1495"/>
              </a:lnSpc>
            </a:pPr>
            <a:r>
              <a:rPr sz="1250" spc="165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250" spc="14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5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2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-17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75" dirty="0">
                <a:solidFill>
                  <a:srgbClr val="285469"/>
                </a:solidFill>
                <a:latin typeface="Arial"/>
                <a:cs typeface="Arial"/>
              </a:rPr>
              <a:t>d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40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30" dirty="0">
                <a:solidFill>
                  <a:srgbClr val="285469"/>
                </a:solidFill>
                <a:latin typeface="Arial"/>
                <a:cs typeface="Arial"/>
              </a:rPr>
              <a:t>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98886" y="2107238"/>
            <a:ext cx="63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0E3F57"/>
                </a:solidFill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0692" y="2081756"/>
            <a:ext cx="70485" cy="224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25" dirty="0">
                <a:solidFill>
                  <a:srgbClr val="285469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52042" y="2235268"/>
            <a:ext cx="34683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55" dirty="0">
                <a:solidFill>
                  <a:srgbClr val="0E3F57"/>
                </a:solidFill>
                <a:latin typeface="Arial"/>
                <a:cs typeface="Arial"/>
              </a:rPr>
              <a:t>CON</a:t>
            </a:r>
            <a:r>
              <a:rPr sz="1500" spc="55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500" spc="55" dirty="0">
                <a:solidFill>
                  <a:srgbClr val="0E3F57"/>
                </a:solidFill>
                <a:latin typeface="Arial"/>
                <a:cs typeface="Arial"/>
              </a:rPr>
              <a:t>ES</a:t>
            </a:r>
            <a:r>
              <a:rPr sz="1500" spc="55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500" spc="55" dirty="0">
                <a:solidFill>
                  <a:srgbClr val="0E3F57"/>
                </a:solidFill>
                <a:latin typeface="Arial"/>
                <a:cs typeface="Arial"/>
              </a:rPr>
              <a:t>ON</a:t>
            </a:r>
            <a:r>
              <a:rPr sz="1500" spc="-1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0E3F57"/>
                </a:solidFill>
                <a:latin typeface="Arial"/>
                <a:cs typeface="Arial"/>
              </a:rPr>
              <a:t>DE</a:t>
            </a:r>
            <a:r>
              <a:rPr sz="1500" spc="12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0E3F57"/>
                </a:solidFill>
                <a:latin typeface="Arial"/>
                <a:cs typeface="Arial"/>
              </a:rPr>
              <a:t>LA</a:t>
            </a:r>
            <a:r>
              <a:rPr sz="1500" spc="2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0E3F57"/>
                </a:solidFill>
                <a:latin typeface="Arial"/>
                <a:cs typeface="Arial"/>
              </a:rPr>
              <a:t>ACREDITACION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43333" y="2535611"/>
            <a:ext cx="3046730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0" dirty="0">
                <a:solidFill>
                  <a:srgbClr val="285469"/>
                </a:solidFill>
                <a:latin typeface="Arial"/>
                <a:cs typeface="Arial"/>
              </a:rPr>
              <a:t>S</a:t>
            </a:r>
            <a:r>
              <a:rPr sz="1250" spc="20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9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se 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155" dirty="0">
                <a:solidFill>
                  <a:srgbClr val="0E3F57"/>
                </a:solidFill>
                <a:latin typeface="Arial"/>
                <a:cs typeface="Arial"/>
              </a:rPr>
              <a:t>u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40" dirty="0">
                <a:solidFill>
                  <a:srgbClr val="0E3F57"/>
                </a:solidFill>
                <a:latin typeface="Arial"/>
                <a:cs typeface="Arial"/>
              </a:rPr>
              <a:t>er</a:t>
            </a:r>
            <a:r>
              <a:rPr sz="1250" spc="16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n</a:t>
            </a:r>
            <a:r>
              <a:rPr sz="1250" spc="12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0E3F57"/>
                </a:solidFill>
                <a:latin typeface="Arial"/>
                <a:cs typeface="Arial"/>
              </a:rPr>
              <a:t>lo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13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7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0</a:t>
            </a:r>
            <a:r>
              <a:rPr sz="1250" spc="4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p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u</a:t>
            </a:r>
            <a:r>
              <a:rPr sz="1250" spc="-19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-16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30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250" spc="-22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430" dirty="0">
                <a:solidFill>
                  <a:srgbClr val="0E3F57"/>
                </a:solidFill>
                <a:latin typeface="Arial"/>
                <a:cs typeface="Arial"/>
              </a:rPr>
              <a:t>o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,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 e</a:t>
            </a:r>
            <a:r>
              <a:rPr sz="1250" spc="2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85469"/>
                </a:solidFill>
                <a:latin typeface="Arial"/>
                <a:cs typeface="Arial"/>
              </a:rPr>
              <a:t>SE</a:t>
            </a:r>
            <a:r>
              <a:rPr sz="1250" spc="-254" dirty="0">
                <a:solidFill>
                  <a:srgbClr val="285469"/>
                </a:solidFill>
                <a:latin typeface="Arial"/>
                <a:cs typeface="Arial"/>
              </a:rPr>
              <a:t>P</a:t>
            </a:r>
            <a:r>
              <a:rPr sz="1250" spc="100" dirty="0">
                <a:solidFill>
                  <a:srgbClr val="42677B"/>
                </a:solidFill>
                <a:latin typeface="Arial"/>
                <a:cs typeface="Arial"/>
              </a:rPr>
              <a:t>I</a:t>
            </a:r>
            <a:r>
              <a:rPr sz="1250" spc="20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40163" y="2725792"/>
            <a:ext cx="331279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ot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-12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0E3F57"/>
                </a:solidFill>
                <a:latin typeface="Arial"/>
                <a:cs typeface="Arial"/>
              </a:rPr>
              <a:t>f</a:t>
            </a:r>
            <a:r>
              <a:rPr sz="1250" spc="5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-16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ca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15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120" dirty="0">
                <a:solidFill>
                  <a:srgbClr val="285469"/>
                </a:solidFill>
                <a:latin typeface="Arial"/>
                <a:cs typeface="Arial"/>
              </a:rPr>
              <a:t>n</a:t>
            </a:r>
            <a:r>
              <a:rPr sz="1250" spc="75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-16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-15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0E3F57"/>
                </a:solidFill>
                <a:latin typeface="Arial"/>
                <a:cs typeface="Arial"/>
              </a:rPr>
              <a:t>ó</a:t>
            </a:r>
            <a:r>
              <a:rPr sz="1250" spc="15" dirty="0">
                <a:solidFill>
                  <a:srgbClr val="285469"/>
                </a:solidFill>
                <a:latin typeface="Arial"/>
                <a:cs typeface="Arial"/>
              </a:rPr>
              <a:t>n</a:t>
            </a:r>
            <a:r>
              <a:rPr sz="1250" spc="114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1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8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-16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r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-1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-22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250" spc="-12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-1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45" dirty="0">
                <a:solidFill>
                  <a:srgbClr val="285469"/>
                </a:solidFill>
                <a:latin typeface="Arial"/>
                <a:cs typeface="Arial"/>
              </a:rPr>
              <a:t>ó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n.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39053" y="2938347"/>
            <a:ext cx="3717925" cy="21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st</a:t>
            </a:r>
            <a:r>
              <a:rPr sz="1250" spc="-8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-22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u</a:t>
            </a:r>
            <a:r>
              <a:rPr sz="1250" spc="-16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25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ó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14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qued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4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25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250" spc="140" dirty="0">
                <a:solidFill>
                  <a:srgbClr val="285469"/>
                </a:solidFill>
                <a:latin typeface="Arial"/>
                <a:cs typeface="Arial"/>
              </a:rPr>
              <a:t>r</a:t>
            </a: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0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250" spc="-17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75" dirty="0">
                <a:solidFill>
                  <a:srgbClr val="285469"/>
                </a:solidFill>
                <a:latin typeface="Arial"/>
                <a:cs typeface="Arial"/>
              </a:rPr>
              <a:t>d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-8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215" dirty="0">
                <a:solidFill>
                  <a:srgbClr val="285469"/>
                </a:solidFill>
                <a:latin typeface="Arial"/>
                <a:cs typeface="Arial"/>
              </a:rPr>
              <a:t>h</a:t>
            </a:r>
            <a:r>
              <a:rPr sz="1250" spc="95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20" dirty="0">
                <a:solidFill>
                  <a:srgbClr val="0E3F57"/>
                </a:solidFill>
                <a:latin typeface="Arial"/>
                <a:cs typeface="Arial"/>
              </a:rPr>
              <a:t>st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-3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30" dirty="0">
                <a:solidFill>
                  <a:srgbClr val="285469"/>
                </a:solidFill>
                <a:latin typeface="Arial"/>
                <a:cs typeface="Arial"/>
              </a:rPr>
              <a:t>2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0</a:t>
            </a:r>
            <a:r>
              <a:rPr sz="1250" spc="155" dirty="0">
                <a:solidFill>
                  <a:srgbClr val="285469"/>
                </a:solidFill>
                <a:latin typeface="Arial"/>
                <a:cs typeface="Arial"/>
              </a:rPr>
              <a:t>2</a:t>
            </a:r>
            <a:r>
              <a:rPr sz="1250" spc="95" dirty="0">
                <a:solidFill>
                  <a:srgbClr val="0E3F57"/>
                </a:solidFill>
                <a:latin typeface="Arial"/>
                <a:cs typeface="Arial"/>
              </a:rPr>
              <a:t>7.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99440" y="2062489"/>
            <a:ext cx="294005" cy="744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00" b="1" spc="-240" dirty="0">
                <a:solidFill>
                  <a:srgbClr val="0E3F57"/>
                </a:solidFill>
                <a:latin typeface="Times New Roman"/>
                <a:cs typeface="Times New Roman"/>
              </a:rPr>
              <a:t>2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26705" y="3029865"/>
            <a:ext cx="2743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205" dirty="0">
                <a:solidFill>
                  <a:srgbClr val="0E3F57"/>
                </a:solidFill>
                <a:latin typeface="Arial"/>
                <a:cs typeface="Arial"/>
              </a:rPr>
              <a:t>◄◄</a:t>
            </a:r>
            <a:endParaRPr sz="2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37162" y="4186489"/>
            <a:ext cx="281305" cy="759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800" b="1" spc="-390" dirty="0">
                <a:solidFill>
                  <a:srgbClr val="0E3F57"/>
                </a:solidFill>
                <a:latin typeface="Times New Roman"/>
                <a:cs typeface="Times New Roman"/>
              </a:rPr>
              <a:t>3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55557" y="4316073"/>
            <a:ext cx="1718310" cy="12096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94665" indent="5715">
              <a:lnSpc>
                <a:spcPts val="1760"/>
              </a:lnSpc>
              <a:spcBef>
                <a:spcPts val="195"/>
              </a:spcBef>
            </a:pPr>
            <a:r>
              <a:rPr sz="1500" spc="-165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500" spc="-21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0E3F57"/>
                </a:solidFill>
                <a:latin typeface="Arial"/>
                <a:cs typeface="Arial"/>
              </a:rPr>
              <a:t>O</a:t>
            </a:r>
            <a:r>
              <a:rPr sz="1500" spc="-70" dirty="0">
                <a:solidFill>
                  <a:srgbClr val="0E3F57"/>
                </a:solidFill>
                <a:latin typeface="Arial"/>
                <a:cs typeface="Arial"/>
              </a:rPr>
              <a:t>L</a:t>
            </a:r>
            <a:r>
              <a:rPr sz="1500" spc="8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500" spc="90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500" spc="20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500" spc="75" dirty="0">
                <a:solidFill>
                  <a:srgbClr val="0E3F57"/>
                </a:solidFill>
                <a:latin typeface="Arial"/>
                <a:cs typeface="Arial"/>
              </a:rPr>
              <a:t>T</a:t>
            </a:r>
            <a:r>
              <a:rPr sz="1500" spc="30" dirty="0">
                <a:solidFill>
                  <a:srgbClr val="0E3F57"/>
                </a:solidFill>
                <a:latin typeface="Arial"/>
                <a:cs typeface="Arial"/>
              </a:rPr>
              <a:t>U</a:t>
            </a:r>
            <a:r>
              <a:rPr sz="1500" spc="55" dirty="0">
                <a:solidFill>
                  <a:srgbClr val="0E3F57"/>
                </a:solidFill>
                <a:latin typeface="Arial"/>
                <a:cs typeface="Arial"/>
              </a:rPr>
              <a:t>D  </a:t>
            </a:r>
            <a:r>
              <a:rPr sz="1500" spc="140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500" spc="75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500" spc="-10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0E3F57"/>
                </a:solidFill>
                <a:latin typeface="Arial"/>
                <a:cs typeface="Arial"/>
              </a:rPr>
              <a:t>FONDOS</a:t>
            </a:r>
            <a:endParaRPr sz="1500">
              <a:latin typeface="Arial"/>
              <a:cs typeface="Arial"/>
            </a:endParaRPr>
          </a:p>
          <a:p>
            <a:pPr marL="88900" marR="5080" indent="-3175">
              <a:lnSpc>
                <a:spcPct val="105700"/>
              </a:lnSpc>
              <a:spcBef>
                <a:spcPts val="955"/>
              </a:spcBef>
            </a:pP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Ca</a:t>
            </a:r>
            <a:r>
              <a:rPr sz="1250" spc="55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10" dirty="0">
                <a:solidFill>
                  <a:srgbClr val="0E3F57"/>
                </a:solidFill>
                <a:latin typeface="Arial"/>
                <a:cs typeface="Arial"/>
              </a:rPr>
              <a:t>ño</a:t>
            </a:r>
            <a:r>
              <a:rPr sz="1250" spc="1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se</a:t>
            </a:r>
            <a:r>
              <a:rPr sz="1250" spc="-1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00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100" dirty="0">
                <a:solidFill>
                  <a:srgbClr val="285469"/>
                </a:solidFill>
                <a:latin typeface="Arial"/>
                <a:cs typeface="Arial"/>
              </a:rPr>
              <a:t>od</a:t>
            </a:r>
            <a:r>
              <a:rPr sz="1250" spc="100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100" dirty="0">
                <a:solidFill>
                  <a:srgbClr val="285469"/>
                </a:solidFill>
                <a:latin typeface="Arial"/>
                <a:cs typeface="Arial"/>
              </a:rPr>
              <a:t>á</a:t>
            </a:r>
            <a:r>
              <a:rPr sz="1250" spc="100" dirty="0">
                <a:solidFill>
                  <a:srgbClr val="0E3F57"/>
                </a:solidFill>
                <a:latin typeface="Arial"/>
                <a:cs typeface="Arial"/>
              </a:rPr>
              <a:t>n </a:t>
            </a:r>
            <a:r>
              <a:rPr sz="1250" spc="-33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14" dirty="0">
                <a:solidFill>
                  <a:srgbClr val="285469"/>
                </a:solidFill>
                <a:latin typeface="Arial"/>
                <a:cs typeface="Arial"/>
              </a:rPr>
              <a:t>sol</a:t>
            </a:r>
            <a:r>
              <a:rPr sz="1250" spc="114" dirty="0">
                <a:solidFill>
                  <a:srgbClr val="42677B"/>
                </a:solidFill>
                <a:latin typeface="Arial"/>
                <a:cs typeface="Arial"/>
              </a:rPr>
              <a:t>i</a:t>
            </a:r>
            <a:r>
              <a:rPr sz="1250" spc="114" dirty="0">
                <a:solidFill>
                  <a:srgbClr val="285469"/>
                </a:solidFill>
                <a:latin typeface="Arial"/>
                <a:cs typeface="Arial"/>
              </a:rPr>
              <a:t>ci</a:t>
            </a:r>
            <a:r>
              <a:rPr sz="1250" spc="114" dirty="0">
                <a:solidFill>
                  <a:srgbClr val="42677B"/>
                </a:solidFill>
                <a:latin typeface="Arial"/>
                <a:cs typeface="Arial"/>
              </a:rPr>
              <a:t>t</a:t>
            </a:r>
            <a:r>
              <a:rPr sz="1250" spc="114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14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285469"/>
                </a:solidFill>
                <a:latin typeface="Arial"/>
                <a:cs typeface="Arial"/>
              </a:rPr>
              <a:t>fondo</a:t>
            </a:r>
            <a:r>
              <a:rPr sz="1250" spc="90" dirty="0">
                <a:solidFill>
                  <a:srgbClr val="42677B"/>
                </a:solidFill>
                <a:latin typeface="Arial"/>
                <a:cs typeface="Arial"/>
              </a:rPr>
              <a:t>s</a:t>
            </a:r>
            <a:endParaRPr sz="125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  <a:spcBef>
                <a:spcPts val="140"/>
              </a:spcBef>
            </a:pPr>
            <a:r>
              <a:rPr sz="1200" spc="35" dirty="0">
                <a:solidFill>
                  <a:srgbClr val="285469"/>
                </a:solidFill>
                <a:latin typeface="Arial"/>
                <a:cs typeface="Arial"/>
              </a:rPr>
              <a:t>(</a:t>
            </a:r>
            <a:r>
              <a:rPr sz="1200" spc="-17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0E3F57"/>
                </a:solidFill>
                <a:latin typeface="Arial"/>
                <a:cs typeface="Arial"/>
              </a:rPr>
              <a:t>K</a:t>
            </a:r>
            <a:r>
              <a:rPr sz="1200" spc="-6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00" spc="40" dirty="0">
                <a:solidFill>
                  <a:srgbClr val="0E3F57"/>
                </a:solidFill>
                <a:latin typeface="Arial"/>
                <a:cs typeface="Arial"/>
              </a:rPr>
              <a:t>12</a:t>
            </a:r>
            <a:r>
              <a:rPr sz="1200" spc="-200" dirty="0">
                <a:solidFill>
                  <a:srgbClr val="0E3F57"/>
                </a:solidFill>
                <a:latin typeface="Arial"/>
                <a:cs typeface="Arial"/>
              </a:rPr>
              <a:t>1</a:t>
            </a:r>
            <a:r>
              <a:rPr sz="1200" spc="25" dirty="0">
                <a:solidFill>
                  <a:srgbClr val="285469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65504" y="4329281"/>
            <a:ext cx="36703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1535" dirty="0">
                <a:solidFill>
                  <a:srgbClr val="0E3F57"/>
                </a:solidFill>
                <a:latin typeface="Arial"/>
                <a:cs typeface="Arial"/>
              </a:rPr>
              <a:t>►►►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20427" y="4009049"/>
            <a:ext cx="392430" cy="744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5850" spc="-877" baseline="-19943" dirty="0">
                <a:solidFill>
                  <a:srgbClr val="0E3F57"/>
                </a:solidFill>
                <a:latin typeface="Times New Roman"/>
                <a:cs typeface="Times New Roman"/>
              </a:rPr>
              <a:t>-</a:t>
            </a:r>
            <a:r>
              <a:rPr sz="4700" b="1" spc="-585" dirty="0">
                <a:solidFill>
                  <a:srgbClr val="0E3F57"/>
                </a:solidFill>
                <a:latin typeface="Times New Roman"/>
                <a:cs typeface="Times New Roman"/>
              </a:rPr>
              <a:t>4</a:t>
            </a:r>
            <a:endParaRPr sz="47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65959" y="4271324"/>
            <a:ext cx="111887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80" dirty="0">
                <a:solidFill>
                  <a:srgbClr val="0E3F57"/>
                </a:solidFill>
                <a:latin typeface="Arial"/>
                <a:cs typeface="Arial"/>
              </a:rPr>
              <a:t>INFORMES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82507" y="5031271"/>
            <a:ext cx="2157095" cy="10547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" marR="5080" indent="-1270">
              <a:lnSpc>
                <a:spcPct val="105700"/>
              </a:lnSpc>
              <a:spcBef>
                <a:spcPts val="185"/>
              </a:spcBef>
            </a:pP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Las</a:t>
            </a:r>
            <a:r>
              <a:rPr sz="1250" spc="-1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180" dirty="0">
                <a:solidFill>
                  <a:srgbClr val="0E3F57"/>
                </a:solidFill>
                <a:latin typeface="Arial"/>
                <a:cs typeface="Arial"/>
              </a:rPr>
              <a:t>s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2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-15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120" dirty="0">
                <a:solidFill>
                  <a:srgbClr val="285469"/>
                </a:solidFill>
                <a:latin typeface="Arial"/>
                <a:cs typeface="Arial"/>
              </a:rPr>
              <a:t>u</a:t>
            </a:r>
            <a:r>
              <a:rPr sz="1250" spc="130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250" spc="25" dirty="0">
                <a:solidFill>
                  <a:srgbClr val="42677B"/>
                </a:solidFill>
                <a:latin typeface="Arial"/>
                <a:cs typeface="Arial"/>
              </a:rPr>
              <a:t>i</a:t>
            </a:r>
            <a:r>
              <a:rPr sz="1250" spc="-175" dirty="0">
                <a:solidFill>
                  <a:srgbClr val="42677B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65" dirty="0">
                <a:solidFill>
                  <a:srgbClr val="285469"/>
                </a:solidFill>
                <a:latin typeface="Arial"/>
                <a:cs typeface="Arial"/>
              </a:rPr>
              <a:t>n</a:t>
            </a:r>
            <a:r>
              <a:rPr sz="1250" spc="-21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es</a:t>
            </a:r>
            <a:r>
              <a:rPr sz="1250" spc="-4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de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b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45" dirty="0">
                <a:solidFill>
                  <a:srgbClr val="285469"/>
                </a:solidFill>
                <a:latin typeface="Arial"/>
                <a:cs typeface="Arial"/>
              </a:rPr>
              <a:t>án  </a:t>
            </a:r>
            <a:r>
              <a:rPr sz="1250" spc="90" dirty="0">
                <a:solidFill>
                  <a:srgbClr val="0E3F57"/>
                </a:solidFill>
                <a:latin typeface="Arial"/>
                <a:cs typeface="Arial"/>
              </a:rPr>
              <a:t>p</a:t>
            </a:r>
            <a:r>
              <a:rPr sz="1250" spc="140" dirty="0">
                <a:solidFill>
                  <a:srgbClr val="285469"/>
                </a:solidFill>
                <a:latin typeface="Arial"/>
                <a:cs typeface="Arial"/>
              </a:rPr>
              <a:t>r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ese</a:t>
            </a:r>
            <a:r>
              <a:rPr sz="1250" spc="165" dirty="0">
                <a:solidFill>
                  <a:srgbClr val="285469"/>
                </a:solidFill>
                <a:latin typeface="Arial"/>
                <a:cs typeface="Arial"/>
              </a:rPr>
              <a:t>nt</a:t>
            </a:r>
            <a:r>
              <a:rPr sz="1250" spc="5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40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55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-165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285469"/>
                </a:solidFill>
                <a:latin typeface="Arial"/>
                <a:cs typeface="Arial"/>
              </a:rPr>
              <a:t>f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o</a:t>
            </a:r>
            <a:r>
              <a:rPr sz="1250" spc="70" dirty="0">
                <a:solidFill>
                  <a:srgbClr val="0E3F57"/>
                </a:solidFill>
                <a:latin typeface="Arial"/>
                <a:cs typeface="Arial"/>
              </a:rPr>
              <a:t>rm</a:t>
            </a:r>
            <a:r>
              <a:rPr sz="1250" spc="-16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es</a:t>
            </a:r>
            <a:r>
              <a:rPr sz="1250" spc="7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45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14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50" dirty="0">
                <a:solidFill>
                  <a:srgbClr val="285469"/>
                </a:solidFill>
                <a:latin typeface="Arial"/>
                <a:cs typeface="Arial"/>
              </a:rPr>
              <a:t>n</a:t>
            </a:r>
            <a:r>
              <a:rPr sz="1250" spc="65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45" dirty="0">
                <a:solidFill>
                  <a:srgbClr val="0E3F57"/>
                </a:solidFill>
                <a:latin typeface="Arial"/>
                <a:cs typeface="Arial"/>
              </a:rPr>
              <a:t>o  </a:t>
            </a:r>
            <a:r>
              <a:rPr sz="1250" spc="85" dirty="0">
                <a:solidFill>
                  <a:srgbClr val="0E3F57"/>
                </a:solidFill>
                <a:latin typeface="Arial"/>
                <a:cs typeface="Arial"/>
              </a:rPr>
              <a:t>sob</a:t>
            </a:r>
            <a:r>
              <a:rPr sz="1250" spc="85" dirty="0">
                <a:solidFill>
                  <a:srgbClr val="285469"/>
                </a:solidFill>
                <a:latin typeface="Arial"/>
                <a:cs typeface="Arial"/>
              </a:rPr>
              <a:t>r</a:t>
            </a:r>
            <a:r>
              <a:rPr sz="1250" spc="85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-1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0E3F57"/>
                </a:solidFill>
                <a:latin typeface="Arial"/>
                <a:cs typeface="Arial"/>
              </a:rPr>
              <a:t>la</a:t>
            </a:r>
            <a:r>
              <a:rPr sz="1250" spc="15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120" dirty="0">
                <a:solidFill>
                  <a:srgbClr val="0E3F57"/>
                </a:solidFill>
                <a:latin typeface="Arial"/>
                <a:cs typeface="Arial"/>
              </a:rPr>
              <a:t>m</a:t>
            </a:r>
            <a:r>
              <a:rPr sz="1250" spc="120" dirty="0">
                <a:solidFill>
                  <a:srgbClr val="285469"/>
                </a:solidFill>
                <a:latin typeface="Arial"/>
                <a:cs typeface="Arial"/>
              </a:rPr>
              <a:t>ar</a:t>
            </a:r>
            <a:r>
              <a:rPr sz="1250" spc="120" dirty="0">
                <a:solidFill>
                  <a:srgbClr val="0E3F57"/>
                </a:solidFill>
                <a:latin typeface="Arial"/>
                <a:cs typeface="Arial"/>
              </a:rPr>
              <a:t>ch</a:t>
            </a:r>
            <a:r>
              <a:rPr sz="1250" spc="12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2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285469"/>
                </a:solidFill>
                <a:latin typeface="Arial"/>
                <a:cs typeface="Arial"/>
              </a:rPr>
              <a:t>de</a:t>
            </a:r>
            <a:r>
              <a:rPr sz="1250" spc="5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su</a:t>
            </a:r>
            <a:endParaRPr sz="1250">
              <a:latin typeface="Arial"/>
              <a:cs typeface="Arial"/>
            </a:endParaRPr>
          </a:p>
          <a:p>
            <a:pPr marL="12700" marR="167640">
              <a:lnSpc>
                <a:spcPts val="1670"/>
              </a:lnSpc>
            </a:pP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a</a:t>
            </a:r>
            <a:r>
              <a:rPr sz="1250" spc="150" dirty="0">
                <a:solidFill>
                  <a:srgbClr val="285469"/>
                </a:solidFill>
                <a:latin typeface="Arial"/>
                <a:cs typeface="Arial"/>
              </a:rPr>
              <a:t>c</a:t>
            </a:r>
            <a:r>
              <a:rPr sz="1250" spc="140" dirty="0">
                <a:solidFill>
                  <a:srgbClr val="0E3F57"/>
                </a:solidFill>
                <a:latin typeface="Arial"/>
                <a:cs typeface="Arial"/>
              </a:rPr>
              <a:t>r</a:t>
            </a:r>
            <a:r>
              <a:rPr sz="1250" spc="5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d</a:t>
            </a:r>
            <a:r>
              <a:rPr sz="1250" spc="25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-155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45" dirty="0">
                <a:solidFill>
                  <a:srgbClr val="285469"/>
                </a:solidFill>
                <a:latin typeface="Arial"/>
                <a:cs typeface="Arial"/>
              </a:rPr>
              <a:t>t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a</a:t>
            </a:r>
            <a:r>
              <a:rPr sz="1250" spc="150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110" dirty="0">
                <a:solidFill>
                  <a:srgbClr val="285469"/>
                </a:solidFill>
                <a:latin typeface="Arial"/>
                <a:cs typeface="Arial"/>
              </a:rPr>
              <a:t>i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ó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220" dirty="0">
                <a:solidFill>
                  <a:srgbClr val="0E3F57"/>
                </a:solidFill>
                <a:latin typeface="Arial"/>
                <a:cs typeface="Arial"/>
              </a:rPr>
              <a:t>m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o</a:t>
            </a:r>
            <a:r>
              <a:rPr sz="1250" spc="-6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d</a:t>
            </a:r>
            <a:r>
              <a:rPr sz="1250" spc="65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10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35" dirty="0">
                <a:solidFill>
                  <a:srgbClr val="0E3F57"/>
                </a:solidFill>
                <a:latin typeface="Arial"/>
                <a:cs typeface="Arial"/>
              </a:rPr>
              <a:t>la  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e</a:t>
            </a:r>
            <a:r>
              <a:rPr sz="1250" spc="25" dirty="0">
                <a:solidFill>
                  <a:srgbClr val="285469"/>
                </a:solidFill>
                <a:latin typeface="Arial"/>
                <a:cs typeface="Arial"/>
              </a:rPr>
              <a:t>j</a:t>
            </a:r>
            <a:r>
              <a:rPr sz="1250" spc="-19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-25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u</a:t>
            </a:r>
            <a:r>
              <a:rPr sz="1250" spc="-204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c</a:t>
            </a:r>
            <a:r>
              <a:rPr sz="1250" spc="180" dirty="0">
                <a:solidFill>
                  <a:srgbClr val="0E3F57"/>
                </a:solidFill>
                <a:latin typeface="Arial"/>
                <a:cs typeface="Arial"/>
              </a:rPr>
              <a:t>i</a:t>
            </a:r>
            <a:r>
              <a:rPr sz="1250" spc="135" dirty="0">
                <a:solidFill>
                  <a:srgbClr val="0E3F57"/>
                </a:solidFill>
                <a:latin typeface="Arial"/>
                <a:cs typeface="Arial"/>
              </a:rPr>
              <a:t>ó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7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0E3F57"/>
                </a:solidFill>
                <a:latin typeface="Arial"/>
                <a:cs typeface="Arial"/>
              </a:rPr>
              <a:t>d</a:t>
            </a:r>
            <a:r>
              <a:rPr sz="1250" spc="65" dirty="0">
                <a:solidFill>
                  <a:srgbClr val="0E3F57"/>
                </a:solidFill>
                <a:latin typeface="Arial"/>
                <a:cs typeface="Arial"/>
              </a:rPr>
              <a:t>e</a:t>
            </a:r>
            <a:r>
              <a:rPr sz="1250" spc="100" dirty="0">
                <a:solidFill>
                  <a:srgbClr val="0E3F57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285469"/>
                </a:solidFill>
                <a:latin typeface="Arial"/>
                <a:cs typeface="Arial"/>
              </a:rPr>
              <a:t>lo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s</a:t>
            </a:r>
            <a:r>
              <a:rPr sz="1250" spc="70" dirty="0">
                <a:solidFill>
                  <a:srgbClr val="285469"/>
                </a:solidFill>
                <a:latin typeface="Arial"/>
                <a:cs typeface="Arial"/>
              </a:rPr>
              <a:t> </a:t>
            </a:r>
            <a:r>
              <a:rPr sz="1250" spc="140" dirty="0">
                <a:solidFill>
                  <a:srgbClr val="285469"/>
                </a:solidFill>
                <a:latin typeface="Arial"/>
                <a:cs typeface="Arial"/>
              </a:rPr>
              <a:t>f</a:t>
            </a:r>
            <a:r>
              <a:rPr sz="1250" spc="135" dirty="0">
                <a:solidFill>
                  <a:srgbClr val="285469"/>
                </a:solidFill>
                <a:latin typeface="Arial"/>
                <a:cs typeface="Arial"/>
              </a:rPr>
              <a:t>o</a:t>
            </a:r>
            <a:r>
              <a:rPr sz="1250" spc="130" dirty="0">
                <a:solidFill>
                  <a:srgbClr val="0E3F57"/>
                </a:solidFill>
                <a:latin typeface="Arial"/>
                <a:cs typeface="Arial"/>
              </a:rPr>
              <a:t>n</a:t>
            </a:r>
            <a:r>
              <a:rPr sz="1250" spc="60" dirty="0">
                <a:solidFill>
                  <a:srgbClr val="285469"/>
                </a:solidFill>
                <a:latin typeface="Arial"/>
                <a:cs typeface="Arial"/>
              </a:rPr>
              <a:t>dos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5423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0849" y="196614"/>
            <a:ext cx="7931633" cy="558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92323" y="1306067"/>
            <a:ext cx="5814060" cy="46799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2940"/>
              </a:lnSpc>
            </a:pPr>
            <a:r>
              <a:rPr sz="2800" b="1" spc="-10" dirty="0">
                <a:solidFill>
                  <a:srgbClr val="2D75B6"/>
                </a:solidFill>
                <a:latin typeface="Calibri"/>
                <a:cs typeface="Calibri"/>
              </a:rPr>
              <a:t>Concesión</a:t>
            </a:r>
            <a:r>
              <a:rPr sz="2800" b="1" spc="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D75B6"/>
                </a:solidFill>
                <a:latin typeface="Calibri"/>
                <a:cs typeface="Calibri"/>
              </a:rPr>
              <a:t>de</a:t>
            </a:r>
            <a:r>
              <a:rPr sz="28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D75B6"/>
                </a:solidFill>
                <a:latin typeface="Calibri"/>
                <a:cs typeface="Calibri"/>
              </a:rPr>
              <a:t>la</a:t>
            </a:r>
            <a:r>
              <a:rPr sz="2800" b="1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D75B6"/>
                </a:solidFill>
                <a:latin typeface="Calibri"/>
                <a:cs typeface="Calibri"/>
              </a:rPr>
              <a:t>acreditación</a:t>
            </a:r>
            <a:r>
              <a:rPr sz="2800" b="1" spc="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D75B6"/>
                </a:solidFill>
                <a:latin typeface="Calibri"/>
                <a:cs typeface="Calibri"/>
              </a:rPr>
              <a:t>Erasmus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6682" y="2178176"/>
            <a:ext cx="9631680" cy="37776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7620" indent="-228600" algn="just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Los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solicitantes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seleccionados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recibirán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la acreditación Erasmus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en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forma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de certificado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que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acreditará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su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condición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y en el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que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figurarán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el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logotipo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del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programa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símbolos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la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Unión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Europea.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5496"/>
              </a:buClr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Al</a:t>
            </a:r>
            <a:r>
              <a:rPr sz="2800" spc="30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presentarse</a:t>
            </a:r>
            <a:r>
              <a:rPr sz="2800" spc="2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sz="2800" spc="3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esta</a:t>
            </a:r>
            <a:r>
              <a:rPr sz="2800" spc="3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convocatoria,</a:t>
            </a:r>
            <a:r>
              <a:rPr sz="2800" spc="3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los</a:t>
            </a:r>
            <a:r>
              <a:rPr sz="2800" spc="3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solicitantes</a:t>
            </a:r>
            <a:r>
              <a:rPr sz="2800" spc="3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aceptan</a:t>
            </a:r>
            <a:r>
              <a:rPr sz="2800" spc="3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que </a:t>
            </a:r>
            <a:r>
              <a:rPr sz="2800" spc="-6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su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identidad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(incluida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toda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la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información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disponible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en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el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sistema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registro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organizaciones)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su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resultado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en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la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selección puedan ser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publicados por la Comisión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Europea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y 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las </a:t>
            </a:r>
            <a:r>
              <a:rPr sz="28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agencias nacionales.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4301" cy="67302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0820" y="178040"/>
            <a:ext cx="888738" cy="4457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7307" y="222613"/>
            <a:ext cx="1533074" cy="3788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3039" y="1671232"/>
            <a:ext cx="1621947" cy="15600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2633" y="1916383"/>
            <a:ext cx="2088535" cy="13149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1033" y="1582086"/>
            <a:ext cx="1933006" cy="16380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53903" y="1871811"/>
            <a:ext cx="1333107" cy="109203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44165" y="111179"/>
            <a:ext cx="0" cy="601980"/>
          </a:xfrm>
          <a:custGeom>
            <a:avLst/>
            <a:gdLst/>
            <a:ahLst/>
            <a:cxnLst/>
            <a:rect l="l" t="t" r="r" b="b"/>
            <a:pathLst>
              <a:path h="601980">
                <a:moveTo>
                  <a:pt x="0" y="601734"/>
                </a:moveTo>
                <a:lnTo>
                  <a:pt x="0" y="0"/>
                </a:lnTo>
              </a:path>
            </a:pathLst>
          </a:custGeom>
          <a:ln w="22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3878" y="2161534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5">
                <a:moveTo>
                  <a:pt x="0" y="534874"/>
                </a:moveTo>
                <a:lnTo>
                  <a:pt x="0" y="0"/>
                </a:lnTo>
              </a:path>
            </a:pathLst>
          </a:custGeom>
          <a:ln w="33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1542" y="2072388"/>
            <a:ext cx="0" cy="601980"/>
          </a:xfrm>
          <a:custGeom>
            <a:avLst/>
            <a:gdLst/>
            <a:ahLst/>
            <a:cxnLst/>
            <a:rect l="l" t="t" r="r" b="b"/>
            <a:pathLst>
              <a:path h="601980">
                <a:moveTo>
                  <a:pt x="0" y="601734"/>
                </a:moveTo>
                <a:lnTo>
                  <a:pt x="0" y="0"/>
                </a:lnTo>
              </a:path>
            </a:pathLst>
          </a:custGeom>
          <a:ln w="22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947" y="133466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569" y="0"/>
                </a:lnTo>
              </a:path>
            </a:pathLst>
          </a:custGeom>
          <a:ln w="33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1947" y="679484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569" y="0"/>
                </a:lnTo>
              </a:path>
            </a:pathLst>
          </a:custGeom>
          <a:ln w="4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8501" y="1671232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599898" y="0"/>
                </a:lnTo>
              </a:path>
            </a:pathLst>
          </a:custGeom>
          <a:ln w="33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2601" y="1760378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599897" y="0"/>
                </a:lnTo>
              </a:path>
            </a:pathLst>
          </a:custGeom>
          <a:ln w="11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62562" y="3670875"/>
            <a:ext cx="1350010" cy="7740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50" spc="10" dirty="0">
                <a:solidFill>
                  <a:srgbClr val="084F97"/>
                </a:solidFill>
                <a:latin typeface="Arial"/>
                <a:cs typeface="Arial"/>
              </a:rPr>
              <a:t>I</a:t>
            </a:r>
            <a:r>
              <a:rPr sz="2050" spc="135" dirty="0">
                <a:solidFill>
                  <a:srgbClr val="2660A1"/>
                </a:solidFill>
                <a:latin typeface="Arial"/>
                <a:cs typeface="Arial"/>
              </a:rPr>
              <a:t>n</a:t>
            </a:r>
            <a:r>
              <a:rPr sz="2050" spc="55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dirty="0">
                <a:solidFill>
                  <a:srgbClr val="4462A1"/>
                </a:solidFill>
                <a:latin typeface="Arial"/>
                <a:cs typeface="Arial"/>
              </a:rPr>
              <a:t>l</a:t>
            </a:r>
            <a:r>
              <a:rPr sz="2050" spc="125" dirty="0">
                <a:solidFill>
                  <a:srgbClr val="4462A1"/>
                </a:solidFill>
                <a:latin typeface="Arial"/>
                <a:cs typeface="Arial"/>
              </a:rPr>
              <a:t>u</a:t>
            </a:r>
            <a:r>
              <a:rPr sz="2050" spc="-30" dirty="0">
                <a:solidFill>
                  <a:srgbClr val="2660A1"/>
                </a:solidFill>
                <a:latin typeface="Arial"/>
                <a:cs typeface="Arial"/>
              </a:rPr>
              <a:t>sió</a:t>
            </a:r>
            <a:r>
              <a:rPr sz="2050" spc="-29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4462A1"/>
                </a:solidFill>
                <a:latin typeface="Arial"/>
                <a:cs typeface="Arial"/>
              </a:rPr>
              <a:t>n</a:t>
            </a:r>
            <a:r>
              <a:rPr sz="2050" spc="-60" dirty="0">
                <a:solidFill>
                  <a:srgbClr val="4462A1"/>
                </a:solidFill>
                <a:latin typeface="Arial"/>
                <a:cs typeface="Arial"/>
              </a:rPr>
              <a:t> </a:t>
            </a:r>
            <a:r>
              <a:rPr sz="2150" spc="95" dirty="0">
                <a:solidFill>
                  <a:srgbClr val="2660A1"/>
                </a:solidFill>
                <a:latin typeface="Arial"/>
                <a:cs typeface="Arial"/>
              </a:rPr>
              <a:t>y</a:t>
            </a:r>
            <a:endParaRPr sz="215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415"/>
              </a:spcBef>
            </a:pPr>
            <a:r>
              <a:rPr sz="2050" spc="30" dirty="0">
                <a:solidFill>
                  <a:srgbClr val="2660A1"/>
                </a:solidFill>
                <a:latin typeface="Arial"/>
                <a:cs typeface="Arial"/>
              </a:rPr>
              <a:t>d</a:t>
            </a:r>
            <a:r>
              <a:rPr sz="2050" spc="3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30" dirty="0">
                <a:solidFill>
                  <a:srgbClr val="2660A1"/>
                </a:solidFill>
                <a:latin typeface="Arial"/>
                <a:cs typeface="Arial"/>
              </a:rPr>
              <a:t>ve</a:t>
            </a:r>
            <a:r>
              <a:rPr sz="2050" spc="30" dirty="0">
                <a:solidFill>
                  <a:srgbClr val="084F97"/>
                </a:solidFill>
                <a:latin typeface="Arial"/>
                <a:cs typeface="Arial"/>
              </a:rPr>
              <a:t>r</a:t>
            </a:r>
            <a:r>
              <a:rPr sz="2050" spc="30" dirty="0">
                <a:solidFill>
                  <a:srgbClr val="2660A1"/>
                </a:solidFill>
                <a:latin typeface="Arial"/>
                <a:cs typeface="Arial"/>
              </a:rPr>
              <a:t>s</a:t>
            </a:r>
            <a:r>
              <a:rPr sz="2050" spc="30" dirty="0">
                <a:solidFill>
                  <a:srgbClr val="084F97"/>
                </a:solidFill>
                <a:latin typeface="Arial"/>
                <a:cs typeface="Arial"/>
              </a:rPr>
              <a:t>i</a:t>
            </a:r>
            <a:r>
              <a:rPr sz="2050" spc="30" dirty="0">
                <a:solidFill>
                  <a:srgbClr val="2660A1"/>
                </a:solidFill>
                <a:latin typeface="Arial"/>
                <a:cs typeface="Arial"/>
              </a:rPr>
              <a:t>dad</a:t>
            </a:r>
            <a:endParaRPr sz="2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8383" y="3705838"/>
            <a:ext cx="192849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8805" marR="5080" indent="-586740">
              <a:lnSpc>
                <a:spcPct val="117700"/>
              </a:lnSpc>
              <a:spcBef>
                <a:spcPts val="95"/>
              </a:spcBef>
            </a:pPr>
            <a:r>
              <a:rPr sz="2050" spc="20" dirty="0">
                <a:solidFill>
                  <a:srgbClr val="2660A1"/>
                </a:solidFill>
                <a:latin typeface="Arial"/>
                <a:cs typeface="Arial"/>
              </a:rPr>
              <a:t>Trans</a:t>
            </a:r>
            <a:r>
              <a:rPr sz="2050" spc="-25" dirty="0">
                <a:solidFill>
                  <a:srgbClr val="2660A1"/>
                </a:solidFill>
                <a:latin typeface="Arial"/>
                <a:cs typeface="Arial"/>
              </a:rPr>
              <a:t>f</a:t>
            </a:r>
            <a:r>
              <a:rPr sz="2050" spc="-45" dirty="0">
                <a:solidFill>
                  <a:srgbClr val="2660A1"/>
                </a:solidFill>
                <a:latin typeface="Arial"/>
                <a:cs typeface="Arial"/>
              </a:rPr>
              <a:t>o</a:t>
            </a:r>
            <a:r>
              <a:rPr sz="2050" spc="-25" dirty="0">
                <a:solidFill>
                  <a:srgbClr val="2660A1"/>
                </a:solidFill>
                <a:latin typeface="Arial"/>
                <a:cs typeface="Arial"/>
              </a:rPr>
              <a:t>r</a:t>
            </a:r>
            <a:r>
              <a:rPr sz="2050" spc="-21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2660A1"/>
                </a:solidFill>
                <a:latin typeface="Arial"/>
                <a:cs typeface="Arial"/>
              </a:rPr>
              <a:t>m</a:t>
            </a:r>
            <a:r>
              <a:rPr sz="2050" spc="-32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2660A1"/>
                </a:solidFill>
                <a:latin typeface="Arial"/>
                <a:cs typeface="Arial"/>
              </a:rPr>
              <a:t>a</a:t>
            </a:r>
            <a:r>
              <a:rPr sz="2050" spc="5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spc="13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10" dirty="0">
                <a:solidFill>
                  <a:srgbClr val="2660A1"/>
                </a:solidFill>
                <a:latin typeface="Arial"/>
                <a:cs typeface="Arial"/>
              </a:rPr>
              <a:t>ón  </a:t>
            </a:r>
            <a:r>
              <a:rPr sz="2050" spc="100" dirty="0">
                <a:solidFill>
                  <a:srgbClr val="2660A1"/>
                </a:solidFill>
                <a:latin typeface="Arial"/>
                <a:cs typeface="Arial"/>
              </a:rPr>
              <a:t>d</a:t>
            </a:r>
            <a:r>
              <a:rPr sz="2050" spc="135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-80" dirty="0">
                <a:solidFill>
                  <a:srgbClr val="2660A1"/>
                </a:solidFill>
                <a:latin typeface="Arial"/>
                <a:cs typeface="Arial"/>
              </a:rPr>
              <a:t>g</a:t>
            </a:r>
            <a:r>
              <a:rPr sz="2050" spc="85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5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2050" spc="-36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660A1"/>
                </a:solidFill>
                <a:latin typeface="Arial"/>
                <a:cs typeface="Arial"/>
              </a:rPr>
              <a:t>a</a:t>
            </a:r>
            <a:r>
              <a:rPr sz="2050" spc="-20" dirty="0">
                <a:solidFill>
                  <a:srgbClr val="084F97"/>
                </a:solidFill>
                <a:latin typeface="Arial"/>
                <a:cs typeface="Arial"/>
              </a:rPr>
              <a:t>l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99787" y="3720492"/>
            <a:ext cx="2087245" cy="14820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45"/>
              </a:spcBef>
            </a:pPr>
            <a:r>
              <a:rPr sz="2050" spc="-75" dirty="0">
                <a:solidFill>
                  <a:srgbClr val="2660A1"/>
                </a:solidFill>
                <a:latin typeface="Arial"/>
                <a:cs typeface="Arial"/>
              </a:rPr>
              <a:t>M</a:t>
            </a:r>
            <a:r>
              <a:rPr sz="2050" spc="-114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2660A1"/>
                </a:solidFill>
                <a:latin typeface="Arial"/>
                <a:cs typeface="Arial"/>
              </a:rPr>
              <a:t>ed</a:t>
            </a:r>
            <a:r>
              <a:rPr sz="2050" spc="135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55" dirty="0">
                <a:solidFill>
                  <a:srgbClr val="2660A1"/>
                </a:solidFill>
                <a:latin typeface="Arial"/>
                <a:cs typeface="Arial"/>
              </a:rPr>
              <a:t>o</a:t>
            </a:r>
            <a:r>
              <a:rPr sz="2050" spc="6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2660A1"/>
                </a:solidFill>
                <a:latin typeface="Arial"/>
                <a:cs typeface="Arial"/>
              </a:rPr>
              <a:t>a</a:t>
            </a:r>
            <a:r>
              <a:rPr sz="2050" spc="-75" dirty="0">
                <a:solidFill>
                  <a:srgbClr val="2660A1"/>
                </a:solidFill>
                <a:latin typeface="Arial"/>
                <a:cs typeface="Arial"/>
              </a:rPr>
              <a:t>m</a:t>
            </a:r>
            <a:r>
              <a:rPr sz="2050" spc="-210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80" dirty="0">
                <a:solidFill>
                  <a:srgbClr val="084F97"/>
                </a:solidFill>
                <a:latin typeface="Arial"/>
                <a:cs typeface="Arial"/>
              </a:rPr>
              <a:t>b</a:t>
            </a:r>
            <a:r>
              <a:rPr sz="2050" spc="125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50" dirty="0">
                <a:solidFill>
                  <a:srgbClr val="2660A1"/>
                </a:solidFill>
                <a:latin typeface="Arial"/>
                <a:cs typeface="Arial"/>
              </a:rPr>
              <a:t>en</a:t>
            </a:r>
            <a:r>
              <a:rPr sz="2050" spc="2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2050" spc="-32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2660A1"/>
                </a:solidFill>
                <a:latin typeface="Arial"/>
                <a:cs typeface="Arial"/>
              </a:rPr>
              <a:t>e  </a:t>
            </a:r>
            <a:r>
              <a:rPr sz="2150" spc="5" dirty="0">
                <a:solidFill>
                  <a:srgbClr val="2660A1"/>
                </a:solidFill>
                <a:latin typeface="Arial"/>
                <a:cs typeface="Arial"/>
              </a:rPr>
              <a:t>y</a:t>
            </a:r>
            <a:r>
              <a:rPr sz="2150" spc="-30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84F97"/>
                </a:solidFill>
                <a:latin typeface="Arial"/>
                <a:cs typeface="Arial"/>
              </a:rPr>
              <a:t>l</a:t>
            </a:r>
            <a:r>
              <a:rPr sz="2050" spc="125" dirty="0">
                <a:solidFill>
                  <a:srgbClr val="2660A1"/>
                </a:solidFill>
                <a:latin typeface="Arial"/>
                <a:cs typeface="Arial"/>
              </a:rPr>
              <a:t>u</a:t>
            </a:r>
            <a:r>
              <a:rPr sz="2050" spc="15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spc="95" dirty="0">
                <a:solidFill>
                  <a:srgbClr val="2660A1"/>
                </a:solidFill>
                <a:latin typeface="Arial"/>
                <a:cs typeface="Arial"/>
              </a:rPr>
              <a:t>h</a:t>
            </a:r>
            <a:r>
              <a:rPr sz="2050" spc="-50" dirty="0">
                <a:solidFill>
                  <a:srgbClr val="2660A1"/>
                </a:solidFill>
                <a:latin typeface="Arial"/>
                <a:cs typeface="Arial"/>
              </a:rPr>
              <a:t>a</a:t>
            </a:r>
            <a:r>
              <a:rPr sz="2050" spc="7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2660A1"/>
                </a:solidFill>
                <a:latin typeface="Arial"/>
                <a:cs typeface="Arial"/>
              </a:rPr>
              <a:t>co</a:t>
            </a:r>
            <a:r>
              <a:rPr sz="2050" spc="110" dirty="0">
                <a:solidFill>
                  <a:srgbClr val="2660A1"/>
                </a:solidFill>
                <a:latin typeface="Arial"/>
                <a:cs typeface="Arial"/>
              </a:rPr>
              <a:t>n</a:t>
            </a:r>
            <a:r>
              <a:rPr sz="2050" spc="10" dirty="0">
                <a:solidFill>
                  <a:srgbClr val="084F97"/>
                </a:solidFill>
                <a:latin typeface="Arial"/>
                <a:cs typeface="Arial"/>
              </a:rPr>
              <a:t>t</a:t>
            </a:r>
            <a:r>
              <a:rPr sz="2050" spc="-290" dirty="0">
                <a:solidFill>
                  <a:srgbClr val="084F97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084F97"/>
                </a:solidFill>
                <a:latin typeface="Arial"/>
                <a:cs typeface="Arial"/>
              </a:rPr>
              <a:t>r</a:t>
            </a:r>
            <a:r>
              <a:rPr sz="2050" spc="-50" dirty="0">
                <a:solidFill>
                  <a:srgbClr val="2660A1"/>
                </a:solidFill>
                <a:latin typeface="Arial"/>
                <a:cs typeface="Arial"/>
              </a:rPr>
              <a:t>a</a:t>
            </a:r>
            <a:r>
              <a:rPr sz="2050" spc="-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110" dirty="0">
                <a:solidFill>
                  <a:srgbClr val="2660A1"/>
                </a:solidFill>
                <a:latin typeface="Arial"/>
                <a:cs typeface="Arial"/>
              </a:rPr>
              <a:t>e</a:t>
            </a:r>
            <a:r>
              <a:rPr sz="2050" spc="-25" dirty="0">
                <a:solidFill>
                  <a:srgbClr val="084F97"/>
                </a:solidFill>
                <a:latin typeface="Arial"/>
                <a:cs typeface="Arial"/>
              </a:rPr>
              <a:t>l  </a:t>
            </a:r>
            <a:r>
              <a:rPr sz="2050" spc="85" dirty="0">
                <a:solidFill>
                  <a:srgbClr val="2660A1"/>
                </a:solidFill>
                <a:latin typeface="Arial"/>
                <a:cs typeface="Arial"/>
              </a:rPr>
              <a:t>cambio</a:t>
            </a:r>
            <a:endParaRPr sz="2050">
              <a:latin typeface="Arial"/>
              <a:cs typeface="Arial"/>
            </a:endParaRPr>
          </a:p>
          <a:p>
            <a:pPr marR="16510" algn="ctr">
              <a:lnSpc>
                <a:spcPct val="100000"/>
              </a:lnSpc>
              <a:spcBef>
                <a:spcPts val="439"/>
              </a:spcBef>
            </a:pPr>
            <a:r>
              <a:rPr sz="2050" spc="10" dirty="0">
                <a:solidFill>
                  <a:srgbClr val="2660A1"/>
                </a:solidFill>
                <a:latin typeface="Arial"/>
                <a:cs typeface="Arial"/>
              </a:rPr>
              <a:t>cl</a:t>
            </a:r>
            <a:r>
              <a:rPr sz="2050" spc="165" dirty="0">
                <a:solidFill>
                  <a:srgbClr val="2660A1"/>
                </a:solidFill>
                <a:latin typeface="Arial"/>
                <a:cs typeface="Arial"/>
              </a:rPr>
              <a:t>i</a:t>
            </a:r>
            <a:r>
              <a:rPr sz="2050" spc="185" dirty="0">
                <a:solidFill>
                  <a:srgbClr val="4462A1"/>
                </a:solidFill>
                <a:latin typeface="Arial"/>
                <a:cs typeface="Arial"/>
              </a:rPr>
              <a:t>m</a:t>
            </a:r>
            <a:r>
              <a:rPr sz="2050" spc="-55" dirty="0">
                <a:solidFill>
                  <a:srgbClr val="2660A1"/>
                </a:solidFill>
                <a:latin typeface="Arial"/>
                <a:cs typeface="Arial"/>
              </a:rPr>
              <a:t>á</a:t>
            </a:r>
            <a:r>
              <a:rPr sz="2050" spc="-2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2050" spc="-260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084F97"/>
                </a:solidFill>
                <a:latin typeface="Arial"/>
                <a:cs typeface="Arial"/>
              </a:rPr>
              <a:t>i</a:t>
            </a:r>
            <a:r>
              <a:rPr sz="2050" spc="-50" dirty="0">
                <a:solidFill>
                  <a:srgbClr val="2660A1"/>
                </a:solidFill>
                <a:latin typeface="Arial"/>
                <a:cs typeface="Arial"/>
              </a:rPr>
              <a:t>co</a:t>
            </a:r>
            <a:endParaRPr sz="20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327403" y="199078"/>
            <a:ext cx="236347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86155" algn="l"/>
              </a:tabLst>
            </a:pPr>
            <a:r>
              <a:rPr sz="2600" b="1" spc="-40" dirty="0">
                <a:solidFill>
                  <a:srgbClr val="084F97"/>
                </a:solidFill>
                <a:latin typeface="Times New Roman"/>
                <a:cs typeface="Times New Roman"/>
              </a:rPr>
              <a:t>-	</a:t>
            </a:r>
            <a:r>
              <a:rPr sz="2600" b="1" spc="-415" dirty="0">
                <a:solidFill>
                  <a:srgbClr val="084F97"/>
                </a:solidFill>
                <a:latin typeface="Times New Roman"/>
                <a:cs typeface="Times New Roman"/>
              </a:rPr>
              <a:t>E</a:t>
            </a:r>
            <a:r>
              <a:rPr sz="2600" b="1" spc="-450" dirty="0">
                <a:solidFill>
                  <a:srgbClr val="084F97"/>
                </a:solidFill>
                <a:latin typeface="Times New Roman"/>
                <a:cs typeface="Times New Roman"/>
              </a:rPr>
              <a:t>r</a:t>
            </a:r>
            <a:r>
              <a:rPr sz="2600" b="1" spc="60" dirty="0">
                <a:solidFill>
                  <a:srgbClr val="084F97"/>
                </a:solidFill>
                <a:latin typeface="Times New Roman"/>
                <a:cs typeface="Times New Roman"/>
              </a:rPr>
              <a:t>a</a:t>
            </a:r>
            <a:r>
              <a:rPr sz="2600" b="1" spc="90" dirty="0">
                <a:solidFill>
                  <a:srgbClr val="084F97"/>
                </a:solidFill>
                <a:latin typeface="Times New Roman"/>
                <a:cs typeface="Times New Roman"/>
              </a:rPr>
              <a:t>s</a:t>
            </a:r>
            <a:r>
              <a:rPr sz="2600" b="1" spc="-100" dirty="0">
                <a:solidFill>
                  <a:srgbClr val="084F97"/>
                </a:solidFill>
                <a:latin typeface="Times New Roman"/>
                <a:cs typeface="Times New Roman"/>
              </a:rPr>
              <a:t>mus</a:t>
            </a:r>
            <a:r>
              <a:rPr sz="2600" b="1" spc="-305" dirty="0">
                <a:solidFill>
                  <a:srgbClr val="084F97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2660A1"/>
                </a:solidFill>
                <a:latin typeface="Times New Roman"/>
                <a:cs typeface="Times New Roman"/>
              </a:rPr>
              <a:t>+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87903" y="544750"/>
            <a:ext cx="20770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110" dirty="0">
                <a:solidFill>
                  <a:srgbClr val="084F97"/>
                </a:solidFill>
                <a:latin typeface="Arial"/>
                <a:cs typeface="Arial"/>
              </a:rPr>
              <a:t>E</a:t>
            </a:r>
            <a:r>
              <a:rPr sz="950" b="1" spc="-10" dirty="0">
                <a:solidFill>
                  <a:srgbClr val="4462A1"/>
                </a:solidFill>
                <a:latin typeface="Arial"/>
                <a:cs typeface="Arial"/>
              </a:rPr>
              <a:t>n</a:t>
            </a:r>
            <a:r>
              <a:rPr sz="950" b="1" spc="-5" dirty="0">
                <a:solidFill>
                  <a:srgbClr val="2660A1"/>
                </a:solidFill>
                <a:latin typeface="Arial"/>
                <a:cs typeface="Arial"/>
              </a:rPr>
              <a:t>ti</a:t>
            </a:r>
            <a:r>
              <a:rPr sz="950" b="1" spc="5" dirty="0">
                <a:solidFill>
                  <a:srgbClr val="2660A1"/>
                </a:solidFill>
                <a:latin typeface="Arial"/>
                <a:cs typeface="Arial"/>
              </a:rPr>
              <a:t>q</a:t>
            </a:r>
            <a:r>
              <a:rPr sz="950" b="1" spc="-25" dirty="0">
                <a:solidFill>
                  <a:srgbClr val="4462A1"/>
                </a:solidFill>
                <a:latin typeface="Arial"/>
                <a:cs typeface="Arial"/>
              </a:rPr>
              <a:t>u</a:t>
            </a:r>
            <a:r>
              <a:rPr sz="950" b="1" spc="-105" dirty="0">
                <a:solidFill>
                  <a:srgbClr val="2660A1"/>
                </a:solidFill>
                <a:latin typeface="Arial"/>
                <a:cs typeface="Arial"/>
              </a:rPr>
              <a:t>e</a:t>
            </a:r>
            <a:r>
              <a:rPr sz="950" b="1" spc="-10" dirty="0">
                <a:solidFill>
                  <a:srgbClr val="5E7CAE"/>
                </a:solidFill>
                <a:latin typeface="Arial"/>
                <a:cs typeface="Arial"/>
              </a:rPr>
              <a:t>c</a:t>
            </a:r>
            <a:r>
              <a:rPr sz="950" b="1" spc="-90" dirty="0">
                <a:solidFill>
                  <a:srgbClr val="5E7CAE"/>
                </a:solidFill>
                <a:latin typeface="Arial"/>
                <a:cs typeface="Arial"/>
              </a:rPr>
              <a:t>l</a:t>
            </a:r>
            <a:r>
              <a:rPr sz="950" b="1" spc="-45" dirty="0">
                <a:solidFill>
                  <a:srgbClr val="4462A1"/>
                </a:solidFill>
                <a:latin typeface="Arial"/>
                <a:cs typeface="Arial"/>
              </a:rPr>
              <a:t>e</a:t>
            </a:r>
            <a:r>
              <a:rPr sz="950" b="1" spc="-10" dirty="0">
                <a:solidFill>
                  <a:srgbClr val="2660A1"/>
                </a:solidFill>
                <a:latin typeface="Arial"/>
                <a:cs typeface="Arial"/>
              </a:rPr>
              <a:t>n</a:t>
            </a:r>
            <a:r>
              <a:rPr sz="950" b="1" dirty="0">
                <a:solidFill>
                  <a:srgbClr val="2660A1"/>
                </a:solidFill>
                <a:latin typeface="Arial"/>
                <a:cs typeface="Arial"/>
              </a:rPr>
              <a:t>d</a:t>
            </a:r>
            <a:r>
              <a:rPr sz="950" b="1" spc="-5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50" b="1" spc="-114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50" b="1" spc="-75" dirty="0">
                <a:solidFill>
                  <a:srgbClr val="4462A1"/>
                </a:solidFill>
                <a:latin typeface="Arial"/>
                <a:cs typeface="Arial"/>
              </a:rPr>
              <a:t>v</a:t>
            </a:r>
            <a:r>
              <a:rPr sz="950" b="1" spc="20" dirty="0">
                <a:solidFill>
                  <a:srgbClr val="2660A1"/>
                </a:solidFill>
                <a:latin typeface="Arial"/>
                <a:cs typeface="Arial"/>
              </a:rPr>
              <a:t>i</a:t>
            </a:r>
            <a:r>
              <a:rPr sz="950" b="1" spc="-55" dirty="0">
                <a:solidFill>
                  <a:srgbClr val="5E7CAE"/>
                </a:solidFill>
                <a:latin typeface="Arial"/>
                <a:cs typeface="Arial"/>
              </a:rPr>
              <a:t>d</a:t>
            </a:r>
            <a:r>
              <a:rPr sz="950" b="1" spc="-25" dirty="0">
                <a:solidFill>
                  <a:srgbClr val="4462A1"/>
                </a:solidFill>
                <a:latin typeface="Arial"/>
                <a:cs typeface="Arial"/>
              </a:rPr>
              <a:t>as</a:t>
            </a:r>
            <a:r>
              <a:rPr sz="950" b="1" spc="-10" dirty="0">
                <a:solidFill>
                  <a:srgbClr val="4462A1"/>
                </a:solidFill>
                <a:latin typeface="Arial"/>
                <a:cs typeface="Arial"/>
              </a:rPr>
              <a:t>,</a:t>
            </a:r>
            <a:r>
              <a:rPr sz="950" b="1" spc="-145" dirty="0">
                <a:solidFill>
                  <a:srgbClr val="4462A1"/>
                </a:solidFill>
                <a:latin typeface="Arial"/>
                <a:cs typeface="Arial"/>
              </a:rPr>
              <a:t> </a:t>
            </a:r>
            <a:r>
              <a:rPr sz="950" b="1" spc="-125" dirty="0">
                <a:solidFill>
                  <a:srgbClr val="4462A1"/>
                </a:solidFill>
                <a:latin typeface="Arial"/>
                <a:cs typeface="Arial"/>
              </a:rPr>
              <a:t>a</a:t>
            </a:r>
            <a:r>
              <a:rPr sz="950" b="1" spc="25" dirty="0">
                <a:solidFill>
                  <a:srgbClr val="2660A1"/>
                </a:solidFill>
                <a:latin typeface="Arial"/>
                <a:cs typeface="Arial"/>
              </a:rPr>
              <a:t>b</a:t>
            </a:r>
            <a:r>
              <a:rPr sz="950" b="1" spc="-35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50" b="1" spc="-55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50" b="1" spc="-45" dirty="0">
                <a:solidFill>
                  <a:srgbClr val="4462A1"/>
                </a:solidFill>
                <a:latin typeface="Arial"/>
                <a:cs typeface="Arial"/>
              </a:rPr>
              <a:t>e</a:t>
            </a:r>
            <a:r>
              <a:rPr sz="950" b="1" spc="-35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50" b="1" spc="25" dirty="0">
                <a:solidFill>
                  <a:srgbClr val="2660A1"/>
                </a:solidFill>
                <a:latin typeface="Arial"/>
                <a:cs typeface="Arial"/>
              </a:rPr>
              <a:t>d</a:t>
            </a:r>
            <a:r>
              <a:rPr sz="950" b="1" spc="-45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50" b="1" spc="-125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50" b="1" spc="-65" dirty="0">
                <a:solidFill>
                  <a:srgbClr val="5E7CAE"/>
                </a:solidFill>
                <a:latin typeface="Arial"/>
                <a:cs typeface="Arial"/>
              </a:rPr>
              <a:t>m</a:t>
            </a:r>
            <a:r>
              <a:rPr sz="950" b="1" spc="-145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2660A1"/>
                </a:solidFill>
                <a:latin typeface="Arial"/>
                <a:cs typeface="Arial"/>
              </a:rPr>
              <a:t>e</a:t>
            </a:r>
            <a:r>
              <a:rPr sz="950" b="1" spc="-10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50" b="1" spc="-7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950" b="1" spc="-420" dirty="0">
                <a:solidFill>
                  <a:srgbClr val="4462A1"/>
                </a:solidFill>
                <a:latin typeface="Arial"/>
                <a:cs typeface="Arial"/>
              </a:rPr>
              <a:t>e</a:t>
            </a:r>
            <a:r>
              <a:rPr sz="950" b="1" spc="-25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50" b="1" spc="-130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50" b="1" spc="-45" dirty="0">
                <a:solidFill>
                  <a:srgbClr val="4462A1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4333" y="3683549"/>
            <a:ext cx="1598295" cy="11176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140"/>
              </a:spcBef>
            </a:pPr>
            <a:r>
              <a:rPr sz="2050" spc="-110" dirty="0">
                <a:solidFill>
                  <a:srgbClr val="2660A1"/>
                </a:solidFill>
                <a:latin typeface="Arial"/>
                <a:cs typeface="Arial"/>
              </a:rPr>
              <a:t>Pa</a:t>
            </a:r>
            <a:r>
              <a:rPr sz="2050" spc="-60" dirty="0">
                <a:solidFill>
                  <a:srgbClr val="2660A1"/>
                </a:solidFill>
                <a:latin typeface="Arial"/>
                <a:cs typeface="Arial"/>
              </a:rPr>
              <a:t>r</a:t>
            </a:r>
            <a:r>
              <a:rPr sz="2050" spc="-310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-2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2050" spc="-34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120" dirty="0">
                <a:solidFill>
                  <a:srgbClr val="2660A1"/>
                </a:solidFill>
                <a:latin typeface="Arial"/>
                <a:cs typeface="Arial"/>
              </a:rPr>
              <a:t>i</a:t>
            </a:r>
            <a:r>
              <a:rPr sz="2050" spc="15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spc="105" dirty="0">
                <a:solidFill>
                  <a:srgbClr val="2660A1"/>
                </a:solidFill>
                <a:latin typeface="Arial"/>
                <a:cs typeface="Arial"/>
              </a:rPr>
              <a:t>i</a:t>
            </a:r>
            <a:r>
              <a:rPr sz="2050" spc="15" dirty="0">
                <a:solidFill>
                  <a:srgbClr val="2660A1"/>
                </a:solidFill>
                <a:latin typeface="Arial"/>
                <a:cs typeface="Arial"/>
              </a:rPr>
              <a:t>pa</a:t>
            </a:r>
            <a:r>
              <a:rPr sz="2050" spc="-30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spc="13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10" dirty="0">
                <a:solidFill>
                  <a:srgbClr val="2660A1"/>
                </a:solidFill>
                <a:latin typeface="Arial"/>
                <a:cs typeface="Arial"/>
              </a:rPr>
              <a:t>ón  </a:t>
            </a:r>
            <a:r>
              <a:rPr sz="2050" spc="85" dirty="0">
                <a:solidFill>
                  <a:srgbClr val="2660A1"/>
                </a:solidFill>
                <a:latin typeface="Arial"/>
                <a:cs typeface="Arial"/>
              </a:rPr>
              <a:t>en </a:t>
            </a:r>
            <a:r>
              <a:rPr sz="2050" spc="40" dirty="0">
                <a:solidFill>
                  <a:srgbClr val="1364AC"/>
                </a:solidFill>
                <a:latin typeface="Arial"/>
                <a:cs typeface="Arial"/>
              </a:rPr>
              <a:t>la </a:t>
            </a:r>
            <a:r>
              <a:rPr sz="2050" spc="70" dirty="0">
                <a:solidFill>
                  <a:srgbClr val="2660A1"/>
                </a:solidFill>
                <a:latin typeface="Arial"/>
                <a:cs typeface="Arial"/>
              </a:rPr>
              <a:t>vida </a:t>
            </a:r>
            <a:r>
              <a:rPr sz="2050" spc="75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2660A1"/>
                </a:solidFill>
                <a:latin typeface="Arial"/>
                <a:cs typeface="Arial"/>
              </a:rPr>
              <a:t>de</a:t>
            </a:r>
            <a:r>
              <a:rPr sz="2050" spc="200" dirty="0">
                <a:solidFill>
                  <a:srgbClr val="2660A1"/>
                </a:solidFill>
                <a:latin typeface="Arial"/>
                <a:cs typeface="Arial"/>
              </a:rPr>
              <a:t>m</a:t>
            </a:r>
            <a:r>
              <a:rPr sz="2050" spc="85" dirty="0">
                <a:solidFill>
                  <a:srgbClr val="2660A1"/>
                </a:solidFill>
                <a:latin typeface="Arial"/>
                <a:cs typeface="Arial"/>
              </a:rPr>
              <a:t>o</a:t>
            </a:r>
            <a:r>
              <a:rPr sz="2050" spc="35" dirty="0">
                <a:solidFill>
                  <a:srgbClr val="2660A1"/>
                </a:solidFill>
                <a:latin typeface="Arial"/>
                <a:cs typeface="Arial"/>
              </a:rPr>
              <a:t>c</a:t>
            </a:r>
            <a:r>
              <a:rPr sz="2050" spc="70" dirty="0">
                <a:solidFill>
                  <a:srgbClr val="084F97"/>
                </a:solidFill>
                <a:latin typeface="Arial"/>
                <a:cs typeface="Arial"/>
              </a:rPr>
              <a:t>r</a:t>
            </a:r>
            <a:r>
              <a:rPr sz="2050" spc="-55" dirty="0">
                <a:solidFill>
                  <a:srgbClr val="2660A1"/>
                </a:solidFill>
                <a:latin typeface="Arial"/>
                <a:cs typeface="Arial"/>
              </a:rPr>
              <a:t>á</a:t>
            </a:r>
            <a:r>
              <a:rPr sz="2050" spc="-25" dirty="0">
                <a:solidFill>
                  <a:srgbClr val="2660A1"/>
                </a:solidFill>
                <a:latin typeface="Arial"/>
                <a:cs typeface="Arial"/>
              </a:rPr>
              <a:t>t</a:t>
            </a:r>
            <a:r>
              <a:rPr sz="2050" spc="-260" dirty="0">
                <a:solidFill>
                  <a:srgbClr val="2660A1"/>
                </a:solidFill>
                <a:latin typeface="Arial"/>
                <a:cs typeface="Arial"/>
              </a:rPr>
              <a:t> </a:t>
            </a:r>
            <a:r>
              <a:rPr sz="2050" spc="-45" dirty="0">
                <a:solidFill>
                  <a:srgbClr val="2660A1"/>
                </a:solidFill>
                <a:latin typeface="Arial"/>
                <a:cs typeface="Arial"/>
              </a:rPr>
              <a:t>ica</a:t>
            </a:r>
            <a:endParaRPr sz="2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6688" y="5316655"/>
            <a:ext cx="1845945" cy="497205"/>
          </a:xfrm>
          <a:prstGeom prst="rect">
            <a:avLst/>
          </a:prstGeom>
          <a:solidFill>
            <a:srgbClr val="E15446"/>
          </a:solidFill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2700" b="1" spc="-35" dirty="0">
                <a:solidFill>
                  <a:srgbClr val="FDFDFD"/>
                </a:solidFill>
                <a:latin typeface="Arial"/>
                <a:cs typeface="Arial"/>
              </a:rPr>
              <a:t>Prioridades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2283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555" y="247926"/>
            <a:ext cx="899766" cy="4268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6781" y="270390"/>
            <a:ext cx="1574591" cy="4043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4015" y="4920419"/>
            <a:ext cx="1698308" cy="107826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19577" y="158072"/>
            <a:ext cx="1912620" cy="629285"/>
            <a:chOff x="1619577" y="158072"/>
            <a:chExt cx="1912620" cy="629285"/>
          </a:xfrm>
        </p:grpSpPr>
        <p:sp>
          <p:nvSpPr>
            <p:cNvPr id="7" name="object 7"/>
            <p:cNvSpPr/>
            <p:nvPr/>
          </p:nvSpPr>
          <p:spPr>
            <a:xfrm>
              <a:off x="1642072" y="158072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628989"/>
                  </a:moveTo>
                  <a:lnTo>
                    <a:pt x="0" y="0"/>
                  </a:lnTo>
                </a:path>
              </a:pathLst>
            </a:custGeom>
            <a:ln w="337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19577" y="180535"/>
              <a:ext cx="1912620" cy="0"/>
            </a:xfrm>
            <a:custGeom>
              <a:avLst/>
              <a:gdLst/>
              <a:ahLst/>
              <a:cxnLst/>
              <a:rect l="l" t="t" r="r" b="b"/>
              <a:pathLst>
                <a:path w="1912620">
                  <a:moveTo>
                    <a:pt x="0" y="0"/>
                  </a:moveTo>
                  <a:lnTo>
                    <a:pt x="1912002" y="0"/>
                  </a:lnTo>
                </a:path>
              </a:pathLst>
            </a:custGeom>
            <a:ln w="224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9577" y="753365"/>
              <a:ext cx="1912620" cy="0"/>
            </a:xfrm>
            <a:custGeom>
              <a:avLst/>
              <a:gdLst/>
              <a:ahLst/>
              <a:cxnLst/>
              <a:rect l="l" t="t" r="r" b="b"/>
              <a:pathLst>
                <a:path w="1912620">
                  <a:moveTo>
                    <a:pt x="0" y="0"/>
                  </a:moveTo>
                  <a:lnTo>
                    <a:pt x="1912002" y="0"/>
                  </a:lnTo>
                </a:path>
              </a:pathLst>
            </a:custGeom>
            <a:ln w="33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10229" y="4569320"/>
            <a:ext cx="6219825" cy="157162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006725" algn="l"/>
              </a:tabLst>
            </a:pPr>
            <a:r>
              <a:rPr sz="1650" spc="-195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45" dirty="0">
                <a:solidFill>
                  <a:srgbClr val="416EAA"/>
                </a:solidFill>
                <a:latin typeface="Arial"/>
                <a:cs typeface="Arial"/>
              </a:rPr>
              <a:t>l</a:t>
            </a:r>
            <a:r>
              <a:rPr sz="1650" spc="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05" dirty="0">
                <a:solidFill>
                  <a:srgbClr val="1A5B9C"/>
                </a:solidFill>
                <a:latin typeface="Arial"/>
                <a:cs typeface="Arial"/>
              </a:rPr>
              <a:t>p</a:t>
            </a:r>
            <a:r>
              <a:rPr sz="1650" spc="-300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416EAA"/>
                </a:solidFill>
                <a:latin typeface="Arial"/>
                <a:cs typeface="Arial"/>
              </a:rPr>
              <a:t>l</a:t>
            </a:r>
            <a:r>
              <a:rPr sz="1650" spc="-2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30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40" dirty="0">
                <a:solidFill>
                  <a:srgbClr val="1A5B9C"/>
                </a:solidFill>
                <a:latin typeface="Arial"/>
                <a:cs typeface="Arial"/>
              </a:rPr>
              <a:t>r</a:t>
            </a:r>
            <a:r>
              <a:rPr sz="1650" spc="80" dirty="0">
                <a:solidFill>
                  <a:srgbClr val="416EAA"/>
                </a:solidFill>
                <a:latin typeface="Arial"/>
                <a:cs typeface="Arial"/>
              </a:rPr>
              <a:t>as</a:t>
            </a:r>
            <a:r>
              <a:rPr sz="1650" spc="-65" dirty="0">
                <a:solidFill>
                  <a:srgbClr val="416EAA"/>
                </a:solidFill>
                <a:latin typeface="Arial"/>
                <a:cs typeface="Arial"/>
              </a:rPr>
              <a:t>m</a:t>
            </a:r>
            <a:r>
              <a:rPr sz="1650" spc="85" dirty="0">
                <a:solidFill>
                  <a:srgbClr val="416EAA"/>
                </a:solidFill>
                <a:latin typeface="Arial"/>
                <a:cs typeface="Arial"/>
              </a:rPr>
              <a:t>u</a:t>
            </a:r>
            <a:r>
              <a:rPr sz="1650" spc="80" dirty="0">
                <a:solidFill>
                  <a:srgbClr val="416EAA"/>
                </a:solidFill>
                <a:latin typeface="Arial"/>
                <a:cs typeface="Arial"/>
              </a:rPr>
              <a:t>s</a:t>
            </a:r>
            <a:r>
              <a:rPr sz="1650" spc="-21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416EAA"/>
                </a:solidFill>
                <a:latin typeface="Arial"/>
                <a:cs typeface="Arial"/>
              </a:rPr>
              <a:t>consta</a:t>
            </a:r>
            <a:r>
              <a:rPr sz="1650" spc="5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416EAA"/>
                </a:solidFill>
                <a:latin typeface="Arial"/>
                <a:cs typeface="Arial"/>
              </a:rPr>
              <a:t>d</a:t>
            </a:r>
            <a:r>
              <a:rPr sz="1650" spc="5" dirty="0">
                <a:solidFill>
                  <a:srgbClr val="416EAA"/>
                </a:solidFill>
                <a:latin typeface="Arial"/>
                <a:cs typeface="Arial"/>
              </a:rPr>
              <a:t>e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416EAA"/>
                </a:solidFill>
                <a:latin typeface="Arial"/>
                <a:cs typeface="Arial"/>
              </a:rPr>
              <a:t>3</a:t>
            </a:r>
            <a:r>
              <a:rPr sz="1650" spc="-1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416EAA"/>
                </a:solidFill>
                <a:latin typeface="Arial"/>
                <a:cs typeface="Arial"/>
              </a:rPr>
              <a:t>p</a:t>
            </a:r>
            <a:r>
              <a:rPr sz="1650" dirty="0">
                <a:solidFill>
                  <a:srgbClr val="416EAA"/>
                </a:solidFill>
                <a:latin typeface="Arial"/>
                <a:cs typeface="Arial"/>
              </a:rPr>
              <a:t>	rt</a:t>
            </a:r>
            <a:r>
              <a:rPr sz="1650" spc="-28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416EAA"/>
                </a:solidFill>
                <a:latin typeface="Arial"/>
                <a:cs typeface="Arial"/>
              </a:rPr>
              <a:t>e</a:t>
            </a:r>
            <a:r>
              <a:rPr sz="1650" spc="90" dirty="0">
                <a:solidFill>
                  <a:srgbClr val="416EAA"/>
                </a:solidFill>
                <a:latin typeface="Arial"/>
                <a:cs typeface="Arial"/>
              </a:rPr>
              <a:t>s</a:t>
            </a:r>
            <a:r>
              <a:rPr sz="1650" spc="-17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416EAA"/>
                </a:solidFill>
                <a:latin typeface="Arial"/>
                <a:cs typeface="Arial"/>
              </a:rPr>
              <a:t>qu</a:t>
            </a:r>
            <a:r>
              <a:rPr sz="1650" spc="50" dirty="0">
                <a:solidFill>
                  <a:srgbClr val="416EAA"/>
                </a:solidFill>
                <a:latin typeface="Arial"/>
                <a:cs typeface="Arial"/>
              </a:rPr>
              <a:t>e</a:t>
            </a:r>
            <a:r>
              <a:rPr sz="1650" spc="-9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serán</a:t>
            </a:r>
            <a:r>
              <a:rPr sz="1650" spc="-2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416EAA"/>
                </a:solidFill>
                <a:latin typeface="Arial"/>
                <a:cs typeface="Arial"/>
              </a:rPr>
              <a:t>ev</a:t>
            </a:r>
            <a:r>
              <a:rPr sz="1650" spc="-155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spc="75" dirty="0">
                <a:solidFill>
                  <a:srgbClr val="014F97"/>
                </a:solidFill>
                <a:latin typeface="Arial"/>
                <a:cs typeface="Arial"/>
              </a:rPr>
              <a:t>l</a:t>
            </a:r>
            <a:r>
              <a:rPr sz="1650" spc="-20" dirty="0">
                <a:solidFill>
                  <a:srgbClr val="416EAA"/>
                </a:solidFill>
                <a:latin typeface="Arial"/>
                <a:cs typeface="Arial"/>
              </a:rPr>
              <a:t>uada</a:t>
            </a:r>
            <a:r>
              <a:rPr sz="1650" spc="105" dirty="0">
                <a:solidFill>
                  <a:srgbClr val="416EAA"/>
                </a:solidFill>
                <a:latin typeface="Arial"/>
                <a:cs typeface="Arial"/>
              </a:rPr>
              <a:t>s</a:t>
            </a:r>
            <a:r>
              <a:rPr sz="1650" spc="-10" dirty="0">
                <a:solidFill>
                  <a:srgbClr val="014F97"/>
                </a:solidFill>
                <a:latin typeface="Arial"/>
                <a:cs typeface="Arial"/>
              </a:rPr>
              <a:t>:</a:t>
            </a:r>
            <a:endParaRPr sz="1650">
              <a:latin typeface="Arial"/>
              <a:cs typeface="Arial"/>
            </a:endParaRPr>
          </a:p>
          <a:p>
            <a:pPr marL="478790" marR="4567555" indent="-8890">
              <a:lnSpc>
                <a:spcPts val="3100"/>
              </a:lnSpc>
              <a:spcBef>
                <a:spcPts val="110"/>
              </a:spcBef>
            </a:pPr>
            <a:r>
              <a:rPr sz="1550" b="1" spc="45" dirty="0">
                <a:solidFill>
                  <a:srgbClr val="1A5B9C"/>
                </a:solidFill>
                <a:latin typeface="Arial"/>
                <a:cs typeface="Arial"/>
              </a:rPr>
              <a:t>Objetivos </a:t>
            </a:r>
            <a:r>
              <a:rPr sz="1550" b="1" spc="50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1A5B9C"/>
                </a:solidFill>
                <a:latin typeface="Arial"/>
                <a:cs typeface="Arial"/>
              </a:rPr>
              <a:t>Act</a:t>
            </a:r>
            <a:r>
              <a:rPr sz="1550" b="1" spc="110" dirty="0">
                <a:solidFill>
                  <a:srgbClr val="1A5B9C"/>
                </a:solidFill>
                <a:latin typeface="Arial"/>
                <a:cs typeface="Arial"/>
              </a:rPr>
              <a:t>i</a:t>
            </a:r>
            <a:r>
              <a:rPr sz="1550" b="1" spc="-85" dirty="0">
                <a:solidFill>
                  <a:srgbClr val="1A5B9C"/>
                </a:solidFill>
                <a:latin typeface="Arial"/>
                <a:cs typeface="Arial"/>
              </a:rPr>
              <a:t>v</a:t>
            </a:r>
            <a:r>
              <a:rPr sz="1550" b="1" spc="55" dirty="0">
                <a:solidFill>
                  <a:srgbClr val="415795"/>
                </a:solidFill>
                <a:latin typeface="Arial"/>
                <a:cs typeface="Arial"/>
              </a:rPr>
              <a:t>i</a:t>
            </a:r>
            <a:r>
              <a:rPr sz="1550" b="1" spc="120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550" b="1" spc="25" dirty="0">
                <a:solidFill>
                  <a:srgbClr val="1A5B9C"/>
                </a:solidFill>
                <a:latin typeface="Arial"/>
                <a:cs typeface="Arial"/>
              </a:rPr>
              <a:t>a</a:t>
            </a:r>
            <a:r>
              <a:rPr sz="1550" b="1" spc="110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550" b="1" spc="120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550" b="1" spc="-75" dirty="0">
                <a:solidFill>
                  <a:srgbClr val="1A5B9C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919"/>
              </a:spcBef>
            </a:pPr>
            <a:r>
              <a:rPr sz="1550" b="1" spc="-25" dirty="0">
                <a:solidFill>
                  <a:srgbClr val="1A5B9C"/>
                </a:solidFill>
                <a:latin typeface="Arial"/>
                <a:cs typeface="Arial"/>
              </a:rPr>
              <a:t>Gestión</a:t>
            </a:r>
            <a:r>
              <a:rPr sz="1550" b="1" spc="-7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-40" dirty="0">
                <a:solidFill>
                  <a:srgbClr val="416EAA"/>
                </a:solidFill>
                <a:latin typeface="Arial"/>
                <a:cs typeface="Arial"/>
              </a:rPr>
              <a:t>,</a:t>
            </a:r>
            <a:r>
              <a:rPr sz="1550" b="1" spc="17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550" b="1" spc="30" dirty="0">
                <a:solidFill>
                  <a:srgbClr val="1A5B9C"/>
                </a:solidFill>
                <a:latin typeface="Arial"/>
                <a:cs typeface="Arial"/>
              </a:rPr>
              <a:t>con</a:t>
            </a:r>
            <a:r>
              <a:rPr sz="1550" b="1" spc="-10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30" dirty="0">
                <a:solidFill>
                  <a:srgbClr val="1A5B9C"/>
                </a:solidFill>
                <a:latin typeface="Arial"/>
                <a:cs typeface="Arial"/>
              </a:rPr>
              <a:t>desarrollo</a:t>
            </a:r>
            <a:r>
              <a:rPr sz="1550" b="1" spc="4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40" dirty="0">
                <a:solidFill>
                  <a:srgbClr val="1A5B9C"/>
                </a:solidFill>
                <a:latin typeface="Arial"/>
                <a:cs typeface="Arial"/>
              </a:rPr>
              <a:t>de</a:t>
            </a:r>
            <a:r>
              <a:rPr sz="1550" b="1" spc="10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10" dirty="0">
                <a:solidFill>
                  <a:srgbClr val="0762AA"/>
                </a:solidFill>
                <a:latin typeface="Arial"/>
                <a:cs typeface="Arial"/>
              </a:rPr>
              <a:t>las</a:t>
            </a:r>
            <a:r>
              <a:rPr sz="1550" b="1" spc="-15" dirty="0">
                <a:solidFill>
                  <a:srgbClr val="0762AA"/>
                </a:solidFill>
                <a:latin typeface="Arial"/>
                <a:cs typeface="Arial"/>
              </a:rPr>
              <a:t> </a:t>
            </a:r>
            <a:r>
              <a:rPr sz="1550" b="1" i="1" spc="40" dirty="0">
                <a:solidFill>
                  <a:srgbClr val="1A5B9C"/>
                </a:solidFill>
                <a:latin typeface="Arial"/>
                <a:cs typeface="Arial"/>
              </a:rPr>
              <a:t>Normas</a:t>
            </a:r>
            <a:r>
              <a:rPr sz="1550" b="1" i="1" spc="50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i="1" spc="40" dirty="0">
                <a:solidFill>
                  <a:srgbClr val="1A5B9C"/>
                </a:solidFill>
                <a:latin typeface="Arial"/>
                <a:cs typeface="Arial"/>
              </a:rPr>
              <a:t>de</a:t>
            </a:r>
            <a:r>
              <a:rPr sz="1550" b="1" i="1" spc="-30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i="1" spc="40" dirty="0">
                <a:solidFill>
                  <a:srgbClr val="1A5B9C"/>
                </a:solidFill>
                <a:latin typeface="Arial"/>
                <a:cs typeface="Arial"/>
              </a:rPr>
              <a:t>calidad</a:t>
            </a:r>
            <a:r>
              <a:rPr sz="1550" b="1" i="1" spc="14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i="1" spc="-20" dirty="0">
                <a:solidFill>
                  <a:srgbClr val="1A5B9C"/>
                </a:solidFill>
                <a:latin typeface="Arial"/>
                <a:cs typeface="Arial"/>
              </a:rPr>
              <a:t>Erasmus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57118" y="255663"/>
            <a:ext cx="2132965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65" dirty="0">
                <a:solidFill>
                  <a:srgbClr val="014F97"/>
                </a:solidFill>
              </a:rPr>
              <a:t>-Erasmus+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79720" y="601513"/>
            <a:ext cx="20751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70" dirty="0">
                <a:solidFill>
                  <a:srgbClr val="1A5B9C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416EAA"/>
                </a:solidFill>
                <a:latin typeface="Times New Roman"/>
                <a:cs typeface="Times New Roman"/>
              </a:rPr>
              <a:t>n</a:t>
            </a:r>
            <a:r>
              <a:rPr sz="1000" spc="20" dirty="0">
                <a:solidFill>
                  <a:srgbClr val="7289B5"/>
                </a:solidFill>
                <a:latin typeface="Times New Roman"/>
                <a:cs typeface="Times New Roman"/>
              </a:rPr>
              <a:t>r</a:t>
            </a:r>
            <a:r>
              <a:rPr sz="1000" spc="-45" dirty="0">
                <a:solidFill>
                  <a:srgbClr val="7289B5"/>
                </a:solidFill>
                <a:latin typeface="Times New Roman"/>
                <a:cs typeface="Times New Roman"/>
              </a:rPr>
              <a:t>i</a:t>
            </a:r>
            <a:r>
              <a:rPr sz="1000" spc="30" dirty="0">
                <a:solidFill>
                  <a:srgbClr val="1A5B9C"/>
                </a:solidFill>
                <a:latin typeface="Times New Roman"/>
                <a:cs typeface="Times New Roman"/>
              </a:rPr>
              <a:t>q</a:t>
            </a:r>
            <a:r>
              <a:rPr sz="1000" spc="-135" dirty="0">
                <a:solidFill>
                  <a:srgbClr val="1A5B9C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416EAA"/>
                </a:solidFill>
                <a:latin typeface="Times New Roman"/>
                <a:cs typeface="Times New Roman"/>
              </a:rPr>
              <a:t>ueci</a:t>
            </a:r>
            <a:r>
              <a:rPr sz="1000" spc="15" dirty="0">
                <a:solidFill>
                  <a:srgbClr val="416EAA"/>
                </a:solidFill>
                <a:latin typeface="Times New Roman"/>
                <a:cs typeface="Times New Roman"/>
              </a:rPr>
              <a:t>e</a:t>
            </a:r>
            <a:r>
              <a:rPr sz="1000" spc="20" dirty="0">
                <a:solidFill>
                  <a:srgbClr val="1A5B9C"/>
                </a:solidFill>
                <a:latin typeface="Times New Roman"/>
                <a:cs typeface="Times New Roman"/>
              </a:rPr>
              <a:t>n</a:t>
            </a:r>
            <a:r>
              <a:rPr sz="1000" spc="90" dirty="0">
                <a:solidFill>
                  <a:srgbClr val="1A5B9C"/>
                </a:solidFill>
                <a:latin typeface="Times New Roman"/>
                <a:cs typeface="Times New Roman"/>
              </a:rPr>
              <a:t>d</a:t>
            </a:r>
            <a:r>
              <a:rPr sz="1000" spc="20" dirty="0">
                <a:solidFill>
                  <a:srgbClr val="416EAA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000" spc="5" dirty="0">
                <a:solidFill>
                  <a:srgbClr val="416EAA"/>
                </a:solidFill>
                <a:latin typeface="Times New Roman"/>
                <a:cs typeface="Times New Roman"/>
              </a:rPr>
              <a:t>v</a:t>
            </a:r>
            <a:r>
              <a:rPr sz="1000" spc="-20" dirty="0">
                <a:solidFill>
                  <a:srgbClr val="1A5B9C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416EAA"/>
                </a:solidFill>
                <a:latin typeface="Times New Roman"/>
                <a:cs typeface="Times New Roman"/>
              </a:rPr>
              <a:t>das,</a:t>
            </a:r>
            <a:r>
              <a:rPr sz="1000" spc="35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1A5B9C"/>
                </a:solidFill>
                <a:latin typeface="Times New Roman"/>
                <a:cs typeface="Times New Roman"/>
              </a:rPr>
              <a:t>a</a:t>
            </a:r>
            <a:r>
              <a:rPr sz="1000" spc="110" dirty="0">
                <a:solidFill>
                  <a:srgbClr val="1A5B9C"/>
                </a:solidFill>
                <a:latin typeface="Times New Roman"/>
                <a:cs typeface="Times New Roman"/>
              </a:rPr>
              <a:t>b</a:t>
            </a:r>
            <a:r>
              <a:rPr sz="1000" spc="15" dirty="0">
                <a:solidFill>
                  <a:srgbClr val="7289B5"/>
                </a:solidFill>
                <a:latin typeface="Times New Roman"/>
                <a:cs typeface="Times New Roman"/>
              </a:rPr>
              <a:t>r</a:t>
            </a:r>
            <a:r>
              <a:rPr sz="1000" spc="-130" dirty="0">
                <a:solidFill>
                  <a:srgbClr val="7289B5"/>
                </a:solidFill>
                <a:latin typeface="Times New Roman"/>
                <a:cs typeface="Times New Roman"/>
              </a:rPr>
              <a:t>i</a:t>
            </a:r>
            <a:r>
              <a:rPr sz="1000" spc="20" dirty="0">
                <a:solidFill>
                  <a:srgbClr val="416EAA"/>
                </a:solidFill>
                <a:latin typeface="Times New Roman"/>
                <a:cs typeface="Times New Roman"/>
              </a:rPr>
              <a:t>e</a:t>
            </a:r>
            <a:r>
              <a:rPr sz="1000" spc="-155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416EAA"/>
                </a:solidFill>
                <a:latin typeface="Times New Roman"/>
                <a:cs typeface="Times New Roman"/>
              </a:rPr>
              <a:t>n</a:t>
            </a:r>
            <a:r>
              <a:rPr sz="1000" spc="110" dirty="0">
                <a:solidFill>
                  <a:srgbClr val="1A5B9C"/>
                </a:solidFill>
                <a:latin typeface="Times New Roman"/>
                <a:cs typeface="Times New Roman"/>
              </a:rPr>
              <a:t>d</a:t>
            </a:r>
            <a:r>
              <a:rPr sz="1000" spc="20" dirty="0">
                <a:solidFill>
                  <a:srgbClr val="416EAA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srgbClr val="416EAA"/>
                </a:solidFill>
                <a:latin typeface="Times New Roman"/>
                <a:cs typeface="Times New Roman"/>
              </a:rPr>
              <a:t>m</a:t>
            </a:r>
            <a:r>
              <a:rPr sz="1000" spc="15" dirty="0">
                <a:solidFill>
                  <a:srgbClr val="1A5B9C"/>
                </a:solidFill>
                <a:latin typeface="Times New Roman"/>
                <a:cs typeface="Times New Roman"/>
              </a:rPr>
              <a:t>e</a:t>
            </a:r>
            <a:r>
              <a:rPr sz="1000" spc="30" dirty="0">
                <a:solidFill>
                  <a:srgbClr val="1A5B9C"/>
                </a:solidFill>
                <a:latin typeface="Times New Roman"/>
                <a:cs typeface="Times New Roman"/>
              </a:rPr>
              <a:t>n</a:t>
            </a:r>
            <a:r>
              <a:rPr sz="1000" spc="5" dirty="0">
                <a:solidFill>
                  <a:srgbClr val="416EAA"/>
                </a:solidFill>
                <a:latin typeface="Times New Roman"/>
                <a:cs typeface="Times New Roman"/>
              </a:rPr>
              <a:t>t</a:t>
            </a:r>
            <a:r>
              <a:rPr sz="1000" spc="-350" dirty="0">
                <a:solidFill>
                  <a:srgbClr val="416EAA"/>
                </a:solidFill>
                <a:latin typeface="Times New Roman"/>
                <a:cs typeface="Times New Roman"/>
              </a:rPr>
              <a:t>e</a:t>
            </a:r>
            <a:r>
              <a:rPr sz="1000" spc="-5" dirty="0">
                <a:solidFill>
                  <a:srgbClr val="7289B5"/>
                </a:solidFill>
                <a:latin typeface="Times New Roman"/>
                <a:cs typeface="Times New Roman"/>
              </a:rPr>
              <a:t>,</a:t>
            </a:r>
            <a:r>
              <a:rPr sz="1000" spc="-135" dirty="0">
                <a:solidFill>
                  <a:srgbClr val="7289B5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16EAA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7556" y="973011"/>
            <a:ext cx="2254250" cy="357505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b="1" spc="95" dirty="0">
                <a:solidFill>
                  <a:srgbClr val="FDFDFD"/>
                </a:solidFill>
                <a:latin typeface="Arial"/>
                <a:cs typeface="Arial"/>
              </a:rPr>
              <a:t>El</a:t>
            </a:r>
            <a:r>
              <a:rPr sz="1950" b="1" spc="13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b="1" spc="225" dirty="0">
                <a:solidFill>
                  <a:srgbClr val="FDFDFD"/>
                </a:solidFill>
                <a:latin typeface="Arial"/>
                <a:cs typeface="Arial"/>
              </a:rPr>
              <a:t>plan</a:t>
            </a:r>
            <a:r>
              <a:rPr sz="1950" b="1" spc="15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b="1" spc="135" dirty="0">
                <a:solidFill>
                  <a:srgbClr val="FDFDFD"/>
                </a:solidFill>
                <a:latin typeface="Arial"/>
                <a:cs typeface="Arial"/>
              </a:rPr>
              <a:t>Erasmus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7224" y="1804984"/>
            <a:ext cx="9942195" cy="15532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335" marR="5080" indent="1905" algn="just">
              <a:lnSpc>
                <a:spcPct val="112599"/>
              </a:lnSpc>
              <a:spcBef>
                <a:spcPts val="80"/>
              </a:spcBef>
            </a:pPr>
            <a:r>
              <a:rPr sz="1650" spc="-120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120" dirty="0">
                <a:solidFill>
                  <a:srgbClr val="416EAA"/>
                </a:solidFill>
                <a:latin typeface="Arial"/>
                <a:cs typeface="Arial"/>
              </a:rPr>
              <a:t>l</a:t>
            </a:r>
            <a:r>
              <a:rPr sz="1650" spc="2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16EAA"/>
                </a:solidFill>
                <a:latin typeface="Arial"/>
                <a:cs typeface="Arial"/>
              </a:rPr>
              <a:t>Plan</a:t>
            </a:r>
            <a:r>
              <a:rPr sz="1650" spc="17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05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105" dirty="0">
                <a:solidFill>
                  <a:srgbClr val="416EAA"/>
                </a:solidFill>
                <a:latin typeface="Arial"/>
                <a:cs typeface="Arial"/>
              </a:rPr>
              <a:t>rasm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416EAA"/>
                </a:solidFill>
                <a:latin typeface="Arial"/>
                <a:cs typeface="Arial"/>
              </a:rPr>
              <a:t>us</a:t>
            </a:r>
            <a:r>
              <a:rPr sz="1650" spc="1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16EAA"/>
                </a:solidFill>
                <a:latin typeface="Arial"/>
                <a:cs typeface="Arial"/>
              </a:rPr>
              <a:t>es</a:t>
            </a:r>
            <a:r>
              <a:rPr sz="1650" spc="12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416EAA"/>
                </a:solidFill>
                <a:latin typeface="Arial"/>
                <a:cs typeface="Arial"/>
              </a:rPr>
              <a:t>un</a:t>
            </a:r>
            <a:r>
              <a:rPr sz="1650" spc="3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550" b="1" spc="55" dirty="0">
                <a:solidFill>
                  <a:srgbClr val="1A5B9C"/>
                </a:solidFill>
                <a:latin typeface="Arial"/>
                <a:cs typeface="Arial"/>
              </a:rPr>
              <a:t>plan</a:t>
            </a:r>
            <a:r>
              <a:rPr sz="1550" b="1" spc="17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1A5B9C"/>
                </a:solidFill>
                <a:latin typeface="Arial"/>
                <a:cs typeface="Arial"/>
              </a:rPr>
              <a:t>de</a:t>
            </a:r>
            <a:r>
              <a:rPr sz="1550" b="1" spc="254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60" dirty="0">
                <a:solidFill>
                  <a:srgbClr val="0762AA"/>
                </a:solidFill>
                <a:latin typeface="Arial"/>
                <a:cs typeface="Arial"/>
              </a:rPr>
              <a:t>mejora</a:t>
            </a:r>
            <a:r>
              <a:rPr sz="1550" b="1" spc="240" dirty="0">
                <a:solidFill>
                  <a:srgbClr val="0762AA"/>
                </a:solidFill>
                <a:latin typeface="Arial"/>
                <a:cs typeface="Arial"/>
              </a:rPr>
              <a:t> </a:t>
            </a:r>
            <a:r>
              <a:rPr sz="1550" b="1" spc="65" dirty="0">
                <a:solidFill>
                  <a:srgbClr val="1A5B9C"/>
                </a:solidFill>
                <a:latin typeface="Arial"/>
                <a:cs typeface="Arial"/>
              </a:rPr>
              <a:t>de</a:t>
            </a:r>
            <a:r>
              <a:rPr sz="1550" b="1" spc="24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550" b="1" spc="45" dirty="0">
                <a:solidFill>
                  <a:srgbClr val="0762AA"/>
                </a:solidFill>
                <a:latin typeface="Arial"/>
                <a:cs typeface="Arial"/>
              </a:rPr>
              <a:t>la</a:t>
            </a:r>
            <a:r>
              <a:rPr sz="1550" b="1" spc="225" dirty="0">
                <a:solidFill>
                  <a:srgbClr val="0762AA"/>
                </a:solidFill>
                <a:latin typeface="Arial"/>
                <a:cs typeface="Arial"/>
              </a:rPr>
              <a:t> </a:t>
            </a:r>
            <a:r>
              <a:rPr sz="1550" b="1" spc="30" dirty="0">
                <a:solidFill>
                  <a:srgbClr val="0762AA"/>
                </a:solidFill>
                <a:latin typeface="Arial"/>
                <a:cs typeface="Arial"/>
              </a:rPr>
              <a:t>institución</a:t>
            </a:r>
            <a:r>
              <a:rPr sz="1550" b="1" spc="330" dirty="0">
                <a:solidFill>
                  <a:srgbClr val="0762AA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(organización,</a:t>
            </a:r>
            <a:r>
              <a:rPr sz="1650" spc="1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416EAA"/>
                </a:solidFill>
                <a:latin typeface="Arial"/>
                <a:cs typeface="Arial"/>
              </a:rPr>
              <a:t>profesora</a:t>
            </a:r>
            <a:r>
              <a:rPr sz="1650" spc="35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650" spc="35" dirty="0">
                <a:solidFill>
                  <a:srgbClr val="416EAA"/>
                </a:solidFill>
                <a:latin typeface="Arial"/>
                <a:cs typeface="Arial"/>
              </a:rPr>
              <a:t>o,</a:t>
            </a:r>
            <a:r>
              <a:rPr sz="1650" spc="31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alu</a:t>
            </a:r>
            <a:r>
              <a:rPr sz="1650" spc="-28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1A5B9C"/>
                </a:solidFill>
                <a:latin typeface="Arial"/>
                <a:cs typeface="Arial"/>
              </a:rPr>
              <a:t>m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na</a:t>
            </a:r>
            <a:r>
              <a:rPr sz="1650" spc="20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o,...)</a:t>
            </a:r>
            <a:r>
              <a:rPr sz="1650" spc="26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a </a:t>
            </a:r>
            <a:r>
              <a:rPr sz="1650" spc="-45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16EAA"/>
                </a:solidFill>
                <a:latin typeface="Arial"/>
                <a:cs typeface="Arial"/>
              </a:rPr>
              <a:t>t </a:t>
            </a:r>
            <a:r>
              <a:rPr sz="1650" spc="70" dirty="0">
                <a:solidFill>
                  <a:srgbClr val="1A5B9C"/>
                </a:solidFill>
                <a:latin typeface="Arial"/>
                <a:cs typeface="Arial"/>
              </a:rPr>
              <a:t>r</a:t>
            </a:r>
            <a:r>
              <a:rPr sz="1650" spc="70" dirty="0">
                <a:solidFill>
                  <a:srgbClr val="416EAA"/>
                </a:solidFill>
                <a:latin typeface="Arial"/>
                <a:cs typeface="Arial"/>
              </a:rPr>
              <a:t>avés </a:t>
            </a:r>
            <a:r>
              <a:rPr sz="1650" spc="60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las</a:t>
            </a:r>
            <a:r>
              <a:rPr sz="1650" spc="-1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opor </a:t>
            </a:r>
            <a:r>
              <a:rPr sz="1650" spc="-10" dirty="0">
                <a:solidFill>
                  <a:srgbClr val="1A5B9C"/>
                </a:solidFill>
                <a:latin typeface="Arial"/>
                <a:cs typeface="Arial"/>
              </a:rPr>
              <a:t>t </a:t>
            </a:r>
            <a:r>
              <a:rPr sz="1650" spc="-15" dirty="0">
                <a:solidFill>
                  <a:srgbClr val="416EAA"/>
                </a:solidFill>
                <a:latin typeface="Arial"/>
                <a:cs typeface="Arial"/>
              </a:rPr>
              <a:t>un idad </a:t>
            </a:r>
            <a:r>
              <a:rPr sz="1650" spc="90" dirty="0">
                <a:solidFill>
                  <a:srgbClr val="416EAA"/>
                </a:solidFill>
                <a:latin typeface="Arial"/>
                <a:cs typeface="Arial"/>
              </a:rPr>
              <a:t>es </a:t>
            </a:r>
            <a:r>
              <a:rPr sz="1650" spc="-25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spc="-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416EAA"/>
                </a:solidFill>
                <a:latin typeface="Arial"/>
                <a:cs typeface="Arial"/>
              </a:rPr>
              <a:t>m </a:t>
            </a:r>
            <a:r>
              <a:rPr sz="1650" spc="-20" dirty="0">
                <a:solidFill>
                  <a:srgbClr val="416EAA"/>
                </a:solidFill>
                <a:latin typeface="Arial"/>
                <a:cs typeface="Arial"/>
              </a:rPr>
              <a:t>ovil </a:t>
            </a:r>
            <a:r>
              <a:rPr sz="1650" spc="30" dirty="0">
                <a:solidFill>
                  <a:srgbClr val="014F97"/>
                </a:solidFill>
                <a:latin typeface="Arial"/>
                <a:cs typeface="Arial"/>
              </a:rPr>
              <a:t>i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da</a:t>
            </a:r>
            <a:r>
              <a:rPr sz="1650" spc="30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650" spc="3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1A5B9C"/>
                </a:solidFill>
                <a:latin typeface="Arial"/>
                <a:cs typeface="Arial"/>
              </a:rPr>
              <a:t>Er</a:t>
            </a:r>
            <a:r>
              <a:rPr sz="1650" spc="15" dirty="0">
                <a:solidFill>
                  <a:srgbClr val="416EAA"/>
                </a:solidFill>
                <a:latin typeface="Arial"/>
                <a:cs typeface="Arial"/>
              </a:rPr>
              <a:t>asmus. </a:t>
            </a:r>
            <a:r>
              <a:rPr sz="1650" spc="-5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5" dirty="0">
                <a:solidFill>
                  <a:srgbClr val="416EAA"/>
                </a:solidFill>
                <a:latin typeface="Arial"/>
                <a:cs typeface="Arial"/>
              </a:rPr>
              <a:t>ste</a:t>
            </a:r>
            <a:r>
              <a:rPr sz="165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1A5B9C"/>
                </a:solidFill>
                <a:latin typeface="Arial"/>
                <a:cs typeface="Arial"/>
              </a:rPr>
              <a:t>P</a:t>
            </a:r>
            <a:r>
              <a:rPr sz="1650" spc="-55" dirty="0">
                <a:solidFill>
                  <a:srgbClr val="416EAA"/>
                </a:solidFill>
                <a:latin typeface="Arial"/>
                <a:cs typeface="Arial"/>
              </a:rPr>
              <a:t>lan</a:t>
            </a:r>
            <a:r>
              <a:rPr sz="1650" spc="-5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95" dirty="0">
                <a:solidFill>
                  <a:srgbClr val="1A5B9C"/>
                </a:solidFill>
                <a:latin typeface="Arial"/>
                <a:cs typeface="Arial"/>
              </a:rPr>
              <a:t>E</a:t>
            </a:r>
            <a:r>
              <a:rPr sz="1650" spc="-95" dirty="0">
                <a:solidFill>
                  <a:srgbClr val="416EAA"/>
                </a:solidFill>
                <a:latin typeface="Arial"/>
                <a:cs typeface="Arial"/>
              </a:rPr>
              <a:t>ras </a:t>
            </a:r>
            <a:r>
              <a:rPr sz="1650" spc="-30" dirty="0">
                <a:solidFill>
                  <a:srgbClr val="1A5B9C"/>
                </a:solidFill>
                <a:latin typeface="Arial"/>
                <a:cs typeface="Arial"/>
              </a:rPr>
              <a:t>m </a:t>
            </a:r>
            <a:r>
              <a:rPr sz="1650" spc="-25" dirty="0">
                <a:solidFill>
                  <a:srgbClr val="416EAA"/>
                </a:solidFill>
                <a:latin typeface="Arial"/>
                <a:cs typeface="Arial"/>
              </a:rPr>
              <a:t>us</a:t>
            </a:r>
            <a:r>
              <a:rPr sz="1650" spc="-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16EAA"/>
                </a:solidFill>
                <a:latin typeface="Arial"/>
                <a:cs typeface="Arial"/>
              </a:rPr>
              <a:t>debe</a:t>
            </a:r>
            <a:r>
              <a:rPr sz="1650" spc="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vincu</a:t>
            </a:r>
            <a:r>
              <a:rPr sz="1650" spc="30" dirty="0">
                <a:solidFill>
                  <a:srgbClr val="014F97"/>
                </a:solidFill>
                <a:latin typeface="Arial"/>
                <a:cs typeface="Arial"/>
              </a:rPr>
              <a:t>l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spc="30" dirty="0">
                <a:solidFill>
                  <a:srgbClr val="1A5B9C"/>
                </a:solidFill>
                <a:latin typeface="Arial"/>
                <a:cs typeface="Arial"/>
              </a:rPr>
              <a:t>r</a:t>
            </a:r>
            <a:r>
              <a:rPr sz="1650" spc="35" dirty="0">
                <a:solidFill>
                  <a:srgbClr val="1A5B9C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014F97"/>
                </a:solidFill>
                <a:latin typeface="Arial"/>
                <a:cs typeface="Arial"/>
              </a:rPr>
              <a:t>l</a:t>
            </a:r>
            <a:r>
              <a:rPr sz="1650" spc="60" dirty="0">
                <a:solidFill>
                  <a:srgbClr val="416EAA"/>
                </a:solidFill>
                <a:latin typeface="Arial"/>
                <a:cs typeface="Arial"/>
              </a:rPr>
              <a:t>as 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16EAA"/>
                </a:solidFill>
                <a:latin typeface="Arial"/>
                <a:cs typeface="Arial"/>
              </a:rPr>
              <a:t>activ</a:t>
            </a:r>
            <a:r>
              <a:rPr sz="1650" spc="70" dirty="0">
                <a:solidFill>
                  <a:srgbClr val="014F97"/>
                </a:solidFill>
                <a:latin typeface="Arial"/>
                <a:cs typeface="Arial"/>
              </a:rPr>
              <a:t>i</a:t>
            </a:r>
            <a:r>
              <a:rPr sz="1650" spc="70" dirty="0">
                <a:solidFill>
                  <a:srgbClr val="416EAA"/>
                </a:solidFill>
                <a:latin typeface="Arial"/>
                <a:cs typeface="Arial"/>
              </a:rPr>
              <a:t>dadesde</a:t>
            </a:r>
            <a:r>
              <a:rPr sz="1650" spc="-8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16EAA"/>
                </a:solidFill>
                <a:latin typeface="Arial"/>
                <a:cs typeface="Arial"/>
              </a:rPr>
              <a:t>movilidad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416EAA"/>
                </a:solidFill>
                <a:latin typeface="Arial"/>
                <a:cs typeface="Arial"/>
              </a:rPr>
              <a:t>con</a:t>
            </a:r>
            <a:r>
              <a:rPr sz="1650" spc="-1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014F97"/>
                </a:solidFill>
                <a:latin typeface="Arial"/>
                <a:cs typeface="Arial"/>
              </a:rPr>
              <a:t>l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as</a:t>
            </a:r>
            <a:r>
              <a:rPr sz="1650" spc="-21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416EAA"/>
                </a:solidFill>
                <a:latin typeface="Arial"/>
                <a:cs typeface="Arial"/>
              </a:rPr>
              <a:t>necesdi</a:t>
            </a:r>
            <a:r>
              <a:rPr sz="1650" spc="3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spc="65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650" spc="65" dirty="0">
                <a:solidFill>
                  <a:srgbClr val="416EAA"/>
                </a:solidFill>
                <a:latin typeface="Arial"/>
                <a:cs typeface="Arial"/>
              </a:rPr>
              <a:t>es</a:t>
            </a:r>
            <a:r>
              <a:rPr sz="1650" spc="-229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416EAA"/>
                </a:solidFill>
                <a:latin typeface="Arial"/>
                <a:cs typeface="Arial"/>
              </a:rPr>
              <a:t>y</a:t>
            </a:r>
            <a:r>
              <a:rPr sz="1700" spc="-9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416EAA"/>
                </a:solidFill>
                <a:latin typeface="Arial"/>
                <a:cs typeface="Arial"/>
              </a:rPr>
              <a:t>o</a:t>
            </a:r>
            <a:r>
              <a:rPr sz="1650" spc="85" dirty="0">
                <a:solidFill>
                  <a:srgbClr val="1A5B9C"/>
                </a:solidFill>
                <a:latin typeface="Arial"/>
                <a:cs typeface="Arial"/>
              </a:rPr>
              <a:t>b</a:t>
            </a:r>
            <a:r>
              <a:rPr sz="1650" spc="85" dirty="0">
                <a:solidFill>
                  <a:srgbClr val="416EAA"/>
                </a:solidFill>
                <a:latin typeface="Arial"/>
                <a:cs typeface="Arial"/>
              </a:rPr>
              <a:t>jet</a:t>
            </a:r>
            <a:r>
              <a:rPr sz="1650" spc="85" dirty="0">
                <a:solidFill>
                  <a:srgbClr val="014F97"/>
                </a:solidFill>
                <a:latin typeface="Arial"/>
                <a:cs typeface="Arial"/>
              </a:rPr>
              <a:t>i</a:t>
            </a:r>
            <a:r>
              <a:rPr sz="1650" spc="85" dirty="0">
                <a:solidFill>
                  <a:srgbClr val="416EAA"/>
                </a:solidFill>
                <a:latin typeface="Arial"/>
                <a:cs typeface="Arial"/>
              </a:rPr>
              <a:t>vos</a:t>
            </a:r>
            <a:r>
              <a:rPr sz="1650" spc="-2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spc="-114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416EAA"/>
                </a:solidFill>
                <a:latin typeface="Arial"/>
                <a:cs typeface="Arial"/>
              </a:rPr>
              <a:t>su</a:t>
            </a:r>
            <a:r>
              <a:rPr sz="1650" spc="-8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organ</a:t>
            </a:r>
            <a:r>
              <a:rPr sz="1650" spc="20" dirty="0">
                <a:solidFill>
                  <a:srgbClr val="014F97"/>
                </a:solidFill>
                <a:latin typeface="Arial"/>
                <a:cs typeface="Arial"/>
              </a:rPr>
              <a:t>iz</a:t>
            </a:r>
            <a:r>
              <a:rPr sz="1650" spc="20" dirty="0">
                <a:solidFill>
                  <a:srgbClr val="416EAA"/>
                </a:solidFill>
                <a:latin typeface="Arial"/>
                <a:cs typeface="Arial"/>
              </a:rPr>
              <a:t>ación</a:t>
            </a:r>
            <a:r>
              <a:rPr sz="1650" spc="20" dirty="0">
                <a:solidFill>
                  <a:srgbClr val="014F97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  <a:p>
            <a:pPr marL="12700" marR="31750" indent="3175" algn="just">
              <a:lnSpc>
                <a:spcPct val="108600"/>
              </a:lnSpc>
              <a:spcBef>
                <a:spcPts val="710"/>
              </a:spcBef>
            </a:pPr>
            <a:r>
              <a:rPr sz="1650" spc="55" dirty="0">
                <a:solidFill>
                  <a:srgbClr val="1A5B9C"/>
                </a:solidFill>
                <a:latin typeface="Arial"/>
                <a:cs typeface="Arial"/>
              </a:rPr>
              <a:t>D</a:t>
            </a:r>
            <a:r>
              <a:rPr sz="1650" spc="55" dirty="0">
                <a:solidFill>
                  <a:srgbClr val="416EAA"/>
                </a:solidFill>
                <a:latin typeface="Arial"/>
                <a:cs typeface="Arial"/>
              </a:rPr>
              <a:t>ebe </a:t>
            </a:r>
            <a:r>
              <a:rPr sz="1650" spc="5" dirty="0">
                <a:solidFill>
                  <a:srgbClr val="416EAA"/>
                </a:solidFill>
                <a:latin typeface="Arial"/>
                <a:cs typeface="Arial"/>
              </a:rPr>
              <a:t>se</a:t>
            </a:r>
            <a:r>
              <a:rPr sz="1650" spc="5" dirty="0">
                <a:solidFill>
                  <a:srgbClr val="1A5B9C"/>
                </a:solidFill>
                <a:latin typeface="Arial"/>
                <a:cs typeface="Arial"/>
              </a:rPr>
              <a:t>r </a:t>
            </a:r>
            <a:r>
              <a:rPr sz="1550" b="1" spc="35" dirty="0">
                <a:solidFill>
                  <a:srgbClr val="1A5B9C"/>
                </a:solidFill>
                <a:latin typeface="Arial"/>
                <a:cs typeface="Arial"/>
              </a:rPr>
              <a:t>original</a:t>
            </a:r>
            <a:r>
              <a:rPr sz="1550" b="1" spc="35" dirty="0">
                <a:solidFill>
                  <a:srgbClr val="416EAA"/>
                </a:solidFill>
                <a:latin typeface="Arial"/>
                <a:cs typeface="Arial"/>
              </a:rPr>
              <a:t>, </a:t>
            </a:r>
            <a:r>
              <a:rPr sz="1550" b="1" spc="50" dirty="0">
                <a:solidFill>
                  <a:srgbClr val="1A5B9C"/>
                </a:solidFill>
                <a:latin typeface="Arial"/>
                <a:cs typeface="Arial"/>
              </a:rPr>
              <a:t>propio </a:t>
            </a:r>
            <a:r>
              <a:rPr sz="1850" b="1" spc="60" dirty="0">
                <a:solidFill>
                  <a:srgbClr val="1A5B9C"/>
                </a:solidFill>
                <a:latin typeface="Times New Roman"/>
                <a:cs typeface="Times New Roman"/>
              </a:rPr>
              <a:t>y </a:t>
            </a:r>
            <a:r>
              <a:rPr sz="1550" b="1" spc="15" dirty="0">
                <a:solidFill>
                  <a:srgbClr val="1A5B9C"/>
                </a:solidFill>
                <a:latin typeface="Arial"/>
                <a:cs typeface="Arial"/>
              </a:rPr>
              <a:t>escrito </a:t>
            </a:r>
            <a:r>
              <a:rPr sz="1550" b="1" spc="35" dirty="0">
                <a:solidFill>
                  <a:srgbClr val="1A5B9C"/>
                </a:solidFill>
                <a:latin typeface="Arial"/>
                <a:cs typeface="Arial"/>
              </a:rPr>
              <a:t>por </a:t>
            </a:r>
            <a:r>
              <a:rPr sz="1550" b="1" spc="30" dirty="0">
                <a:solidFill>
                  <a:srgbClr val="1A5B9C"/>
                </a:solidFill>
                <a:latin typeface="Arial"/>
                <a:cs typeface="Arial"/>
              </a:rPr>
              <a:t>su </a:t>
            </a:r>
            <a:r>
              <a:rPr sz="1550" b="1" spc="50" dirty="0">
                <a:solidFill>
                  <a:srgbClr val="1A5B9C"/>
                </a:solidFill>
                <a:latin typeface="Arial"/>
                <a:cs typeface="Arial"/>
              </a:rPr>
              <a:t>propia </a:t>
            </a:r>
            <a:r>
              <a:rPr sz="1550" b="1" spc="15" dirty="0">
                <a:solidFill>
                  <a:srgbClr val="1A5B9C"/>
                </a:solidFill>
                <a:latin typeface="Arial"/>
                <a:cs typeface="Arial"/>
              </a:rPr>
              <a:t>organización </a:t>
            </a:r>
            <a:r>
              <a:rPr sz="1650" spc="15" dirty="0">
                <a:solidFill>
                  <a:srgbClr val="1A5B9C"/>
                </a:solidFill>
                <a:latin typeface="Arial"/>
                <a:cs typeface="Arial"/>
              </a:rPr>
              <a:t>p</a:t>
            </a:r>
            <a:r>
              <a:rPr sz="1650" spc="15" dirty="0">
                <a:solidFill>
                  <a:srgbClr val="416EAA"/>
                </a:solidFill>
                <a:latin typeface="Arial"/>
                <a:cs typeface="Arial"/>
              </a:rPr>
              <a:t>ara </a:t>
            </a:r>
            <a:r>
              <a:rPr sz="1650" spc="50" dirty="0">
                <a:solidFill>
                  <a:srgbClr val="416EAA"/>
                </a:solidFill>
                <a:latin typeface="Arial"/>
                <a:cs typeface="Arial"/>
              </a:rPr>
              <a:t>dar </a:t>
            </a:r>
            <a:r>
              <a:rPr sz="1650" spc="25" dirty="0">
                <a:solidFill>
                  <a:srgbClr val="416EAA"/>
                </a:solidFill>
                <a:latin typeface="Arial"/>
                <a:cs typeface="Arial"/>
              </a:rPr>
              <a:t>res</a:t>
            </a:r>
            <a:r>
              <a:rPr sz="1650" spc="25" dirty="0">
                <a:solidFill>
                  <a:srgbClr val="1A5B9C"/>
                </a:solidFill>
                <a:latin typeface="Arial"/>
                <a:cs typeface="Arial"/>
              </a:rPr>
              <a:t>p</a:t>
            </a:r>
            <a:r>
              <a:rPr sz="1650" spc="25" dirty="0">
                <a:solidFill>
                  <a:srgbClr val="416EAA"/>
                </a:solidFill>
                <a:latin typeface="Arial"/>
                <a:cs typeface="Arial"/>
              </a:rPr>
              <a:t>uesta </a:t>
            </a:r>
            <a:r>
              <a:rPr sz="1650" spc="90" dirty="0">
                <a:solidFill>
                  <a:srgbClr val="416EAA"/>
                </a:solidFill>
                <a:latin typeface="Arial"/>
                <a:cs typeface="Arial"/>
              </a:rPr>
              <a:t>a </a:t>
            </a:r>
            <a:r>
              <a:rPr sz="1650" spc="40" dirty="0">
                <a:solidFill>
                  <a:srgbClr val="416EAA"/>
                </a:solidFill>
                <a:latin typeface="Arial"/>
                <a:cs typeface="Arial"/>
              </a:rPr>
              <a:t>una </a:t>
            </a:r>
            <a:r>
              <a:rPr sz="1650" spc="50" dirty="0">
                <a:solidFill>
                  <a:srgbClr val="1A5B9C"/>
                </a:solidFill>
                <a:latin typeface="Arial"/>
                <a:cs typeface="Arial"/>
              </a:rPr>
              <a:t>pr</a:t>
            </a:r>
            <a:r>
              <a:rPr sz="1650" spc="50" dirty="0">
                <a:solidFill>
                  <a:srgbClr val="416EAA"/>
                </a:solidFill>
                <a:latin typeface="Arial"/>
                <a:cs typeface="Arial"/>
              </a:rPr>
              <a:t>egunta </a:t>
            </a:r>
            <a:r>
              <a:rPr sz="1650" spc="55" dirty="0">
                <a:solidFill>
                  <a:srgbClr val="416EAA"/>
                </a:solidFill>
                <a:latin typeface="Arial"/>
                <a:cs typeface="Arial"/>
              </a:rPr>
              <a:t> c</a:t>
            </a:r>
            <a:r>
              <a:rPr sz="1650" spc="55" dirty="0">
                <a:solidFill>
                  <a:srgbClr val="014F97"/>
                </a:solidFill>
                <a:latin typeface="Arial"/>
                <a:cs typeface="Arial"/>
              </a:rPr>
              <a:t>l</a:t>
            </a:r>
            <a:r>
              <a:rPr sz="1650" spc="55" dirty="0">
                <a:solidFill>
                  <a:srgbClr val="416EAA"/>
                </a:solidFill>
                <a:latin typeface="Arial"/>
                <a:cs typeface="Arial"/>
              </a:rPr>
              <a:t>ave: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6560" y="3472369"/>
            <a:ext cx="958723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333230" algn="l"/>
              </a:tabLst>
            </a:pPr>
            <a:r>
              <a:rPr sz="1650" i="1" spc="60" dirty="0">
                <a:solidFill>
                  <a:srgbClr val="D17575"/>
                </a:solidFill>
                <a:latin typeface="Arial"/>
                <a:cs typeface="Arial"/>
              </a:rPr>
              <a:t>(</a:t>
            </a:r>
            <a:r>
              <a:rPr sz="1650" i="1" spc="365" dirty="0">
                <a:solidFill>
                  <a:srgbClr val="D17575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416EAA"/>
                </a:solidFill>
                <a:latin typeface="Arial"/>
                <a:cs typeface="Arial"/>
              </a:rPr>
              <a:t>¿Cómo</a:t>
            </a:r>
            <a:r>
              <a:rPr sz="1650" spc="26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95" dirty="0">
                <a:solidFill>
                  <a:srgbClr val="416EAA"/>
                </a:solidFill>
                <a:latin typeface="Arial"/>
                <a:cs typeface="Arial"/>
              </a:rPr>
              <a:t>va</a:t>
            </a:r>
            <a:r>
              <a:rPr sz="1650" i="1" spc="15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100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i="1" spc="18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utili</a:t>
            </a:r>
            <a:r>
              <a:rPr sz="1650" i="1" spc="50" dirty="0">
                <a:solidFill>
                  <a:srgbClr val="1A5B9C"/>
                </a:solidFill>
                <a:latin typeface="Arial"/>
                <a:cs typeface="Arial"/>
              </a:rPr>
              <a:t>z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ar</a:t>
            </a:r>
            <a:r>
              <a:rPr sz="1650" i="1" spc="31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40" dirty="0">
                <a:solidFill>
                  <a:srgbClr val="416EAA"/>
                </a:solidFill>
                <a:latin typeface="Arial"/>
                <a:cs typeface="Arial"/>
              </a:rPr>
              <a:t>la</a:t>
            </a:r>
            <a:r>
              <a:rPr sz="1650" i="1" spc="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60" dirty="0">
                <a:solidFill>
                  <a:srgbClr val="416EAA"/>
                </a:solidFill>
                <a:latin typeface="Arial"/>
                <a:cs typeface="Arial"/>
              </a:rPr>
              <a:t>financiación</a:t>
            </a:r>
            <a:r>
              <a:rPr sz="1650" i="1" spc="33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60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i="1" spc="20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40" dirty="0">
                <a:solidFill>
                  <a:srgbClr val="416EAA"/>
                </a:solidFill>
                <a:latin typeface="Arial"/>
                <a:cs typeface="Arial"/>
              </a:rPr>
              <a:t>la</a:t>
            </a:r>
            <a:r>
              <a:rPr sz="1650" i="1" spc="2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10" dirty="0">
                <a:solidFill>
                  <a:srgbClr val="416EAA"/>
                </a:solidFill>
                <a:latin typeface="Arial"/>
                <a:cs typeface="Arial"/>
              </a:rPr>
              <a:t>Acción</a:t>
            </a:r>
            <a:r>
              <a:rPr sz="1650" i="1" spc="254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dirty="0">
                <a:solidFill>
                  <a:srgbClr val="416EAA"/>
                </a:solidFill>
                <a:latin typeface="Arial"/>
                <a:cs typeface="Arial"/>
              </a:rPr>
              <a:t>Clave</a:t>
            </a:r>
            <a:r>
              <a:rPr sz="1650" i="1" spc="7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5" dirty="0">
                <a:solidFill>
                  <a:srgbClr val="416EAA"/>
                </a:solidFill>
                <a:latin typeface="Arial"/>
                <a:cs typeface="Arial"/>
              </a:rPr>
              <a:t>1</a:t>
            </a:r>
            <a:r>
              <a:rPr sz="1650" i="1" spc="46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del</a:t>
            </a:r>
            <a:r>
              <a:rPr sz="1650" i="1" spc="1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35" dirty="0">
                <a:solidFill>
                  <a:srgbClr val="416EAA"/>
                </a:solidFill>
                <a:latin typeface="Arial"/>
                <a:cs typeface="Arial"/>
              </a:rPr>
              <a:t>Programa</a:t>
            </a:r>
            <a:r>
              <a:rPr sz="1650" i="1" spc="37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70" dirty="0">
                <a:solidFill>
                  <a:srgbClr val="416EAA"/>
                </a:solidFill>
                <a:latin typeface="Arial"/>
                <a:cs typeface="Arial"/>
              </a:rPr>
              <a:t>para</a:t>
            </a:r>
            <a:r>
              <a:rPr sz="1650" i="1" spc="2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30" dirty="0">
                <a:solidFill>
                  <a:srgbClr val="416EAA"/>
                </a:solidFill>
                <a:latin typeface="Arial"/>
                <a:cs typeface="Arial"/>
              </a:rPr>
              <a:t>beneficiar</a:t>
            </a:r>
            <a:r>
              <a:rPr sz="1650" i="1" spc="35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-90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spc="-90" dirty="0">
                <a:solidFill>
                  <a:srgbClr val="5D6795"/>
                </a:solidFill>
                <a:latin typeface="Arial"/>
                <a:cs typeface="Arial"/>
              </a:rPr>
              <a:t>;	</a:t>
            </a:r>
            <a:r>
              <a:rPr sz="1650" spc="-270" dirty="0">
                <a:solidFill>
                  <a:srgbClr val="D17575"/>
                </a:solidFill>
                <a:latin typeface="Arial"/>
                <a:cs typeface="Arial"/>
              </a:rPr>
              <a:t>·</a:t>
            </a:r>
            <a:r>
              <a:rPr sz="1650" spc="-270" dirty="0">
                <a:solidFill>
                  <a:srgbClr val="C84242"/>
                </a:solidFill>
                <a:latin typeface="Arial"/>
                <a:cs typeface="Arial"/>
              </a:rPr>
              <a:t>-</a:t>
            </a:r>
            <a:r>
              <a:rPr sz="1650" spc="-180" dirty="0">
                <a:solidFill>
                  <a:srgbClr val="C84242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C84242"/>
                </a:solidFill>
                <a:latin typeface="Arial"/>
                <a:cs typeface="Arial"/>
              </a:rPr>
              <a:t>\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4417" y="3623688"/>
            <a:ext cx="964882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114" dirty="0">
                <a:solidFill>
                  <a:srgbClr val="D17575"/>
                </a:solidFill>
                <a:latin typeface="Arial"/>
                <a:cs typeface="Arial"/>
              </a:rPr>
              <a:t>¡</a:t>
            </a:r>
            <a:r>
              <a:rPr sz="2750" spc="90" dirty="0">
                <a:solidFill>
                  <a:srgbClr val="D17575"/>
                </a:solidFill>
                <a:latin typeface="Arial"/>
                <a:cs typeface="Arial"/>
              </a:rPr>
              <a:t> </a:t>
            </a:r>
            <a:r>
              <a:rPr sz="1650" i="1" spc="30" dirty="0">
                <a:solidFill>
                  <a:srgbClr val="416EAA"/>
                </a:solidFill>
                <a:latin typeface="Arial"/>
                <a:cs typeface="Arial"/>
              </a:rPr>
              <a:t>organización</a:t>
            </a:r>
            <a:r>
              <a:rPr sz="1650" i="1" spc="2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416EAA"/>
                </a:solidFill>
                <a:latin typeface="Times New Roman"/>
                <a:cs typeface="Times New Roman"/>
              </a:rPr>
              <a:t>y</a:t>
            </a:r>
            <a:r>
              <a:rPr sz="1850" i="1" spc="-175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650" i="1" spc="80" dirty="0">
                <a:solidFill>
                  <a:srgbClr val="416EAA"/>
                </a:solidFill>
                <a:latin typeface="Arial"/>
                <a:cs typeface="Arial"/>
              </a:rPr>
              <a:t>a</a:t>
            </a:r>
            <a:r>
              <a:rPr sz="1650" i="1" spc="-5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75" dirty="0">
                <a:solidFill>
                  <a:srgbClr val="416EAA"/>
                </a:solidFill>
                <a:latin typeface="Arial"/>
                <a:cs typeface="Arial"/>
              </a:rPr>
              <a:t>todo</a:t>
            </a:r>
            <a:r>
              <a:rPr sz="1650" i="1" spc="-1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65" dirty="0">
                <a:solidFill>
                  <a:srgbClr val="416EAA"/>
                </a:solidFill>
                <a:latin typeface="Arial"/>
                <a:cs typeface="Arial"/>
              </a:rPr>
              <a:t>su</a:t>
            </a:r>
            <a:r>
              <a:rPr sz="1650" i="1" spc="-13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25" dirty="0">
                <a:solidFill>
                  <a:srgbClr val="416EAA"/>
                </a:solidFill>
                <a:latin typeface="Arial"/>
                <a:cs typeface="Arial"/>
              </a:rPr>
              <a:t>personal</a:t>
            </a:r>
            <a:r>
              <a:rPr sz="1650" i="1" spc="19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850" i="1" spc="-5" dirty="0">
                <a:solidFill>
                  <a:srgbClr val="416EAA"/>
                </a:solidFill>
                <a:latin typeface="Times New Roman"/>
                <a:cs typeface="Times New Roman"/>
              </a:rPr>
              <a:t>y</a:t>
            </a:r>
            <a:r>
              <a:rPr sz="1850" i="1" spc="-100" dirty="0">
                <a:solidFill>
                  <a:srgbClr val="416EAA"/>
                </a:solidFill>
                <a:latin typeface="Times New Roman"/>
                <a:cs typeface="Times New Roman"/>
              </a:rPr>
              <a:t> </a:t>
            </a:r>
            <a:r>
              <a:rPr sz="1650" i="1" spc="30" dirty="0">
                <a:solidFill>
                  <a:srgbClr val="416EAA"/>
                </a:solidFill>
                <a:latin typeface="Arial"/>
                <a:cs typeface="Arial"/>
              </a:rPr>
              <a:t>estudiantes,</a:t>
            </a:r>
            <a:r>
              <a:rPr sz="1650" i="1" spc="-4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90" dirty="0">
                <a:solidFill>
                  <a:srgbClr val="416EAA"/>
                </a:solidFill>
                <a:latin typeface="Arial"/>
                <a:cs typeface="Arial"/>
              </a:rPr>
              <a:t>tanto</a:t>
            </a:r>
            <a:r>
              <a:rPr sz="1650" i="1" spc="-5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-25" dirty="0">
                <a:solidFill>
                  <a:srgbClr val="416EAA"/>
                </a:solidFill>
                <a:latin typeface="Arial"/>
                <a:cs typeface="Arial"/>
              </a:rPr>
              <a:t>sí </a:t>
            </a:r>
            <a:r>
              <a:rPr sz="1650" i="1" spc="55" dirty="0">
                <a:solidFill>
                  <a:srgbClr val="416EAA"/>
                </a:solidFill>
                <a:latin typeface="Arial"/>
                <a:cs typeface="Arial"/>
              </a:rPr>
              <a:t>participan</a:t>
            </a:r>
            <a:r>
              <a:rPr sz="1650" i="1" spc="-15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60" dirty="0">
                <a:solidFill>
                  <a:srgbClr val="416EAA"/>
                </a:solidFill>
                <a:latin typeface="Arial"/>
                <a:cs typeface="Arial"/>
              </a:rPr>
              <a:t>en</a:t>
            </a:r>
            <a:r>
              <a:rPr sz="1650" i="1" spc="-10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ac</a:t>
            </a:r>
            <a:r>
              <a:rPr sz="1650" i="1" spc="50" dirty="0">
                <a:solidFill>
                  <a:srgbClr val="1A5B9C"/>
                </a:solidFill>
                <a:latin typeface="Arial"/>
                <a:cs typeface="Arial"/>
              </a:rPr>
              <a:t>t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ividades</a:t>
            </a:r>
            <a:r>
              <a:rPr sz="1650" i="1" spc="-14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60" dirty="0">
                <a:solidFill>
                  <a:srgbClr val="416EAA"/>
                </a:solidFill>
                <a:latin typeface="Arial"/>
                <a:cs typeface="Arial"/>
              </a:rPr>
              <a:t>de</a:t>
            </a:r>
            <a:r>
              <a:rPr sz="1650" i="1" spc="-17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50" dirty="0">
                <a:solidFill>
                  <a:srgbClr val="416EAA"/>
                </a:solidFill>
                <a:latin typeface="Arial"/>
                <a:cs typeface="Arial"/>
              </a:rPr>
              <a:t>movilidad</a:t>
            </a:r>
            <a:r>
              <a:rPr sz="1650" i="1" spc="484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spc="-220" dirty="0">
                <a:solidFill>
                  <a:srgbClr val="BF0303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6935" y="3943799"/>
            <a:ext cx="961961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61195" algn="l"/>
              </a:tabLst>
            </a:pPr>
            <a:r>
              <a:rPr sz="950" spc="-215" dirty="0">
                <a:solidFill>
                  <a:srgbClr val="D17575"/>
                </a:solidFill>
                <a:latin typeface="Courier New"/>
                <a:cs typeface="Courier New"/>
              </a:rPr>
              <a:t>.	</a:t>
            </a:r>
            <a:r>
              <a:rPr sz="950" spc="-215" dirty="0">
                <a:solidFill>
                  <a:srgbClr val="BF0303"/>
                </a:solidFill>
                <a:latin typeface="Courier New"/>
                <a:cs typeface="Courier New"/>
              </a:rPr>
              <a:t>.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4175" y="4067663"/>
            <a:ext cx="135636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25" dirty="0">
                <a:solidFill>
                  <a:srgbClr val="D17575"/>
                </a:solidFill>
                <a:latin typeface="Arial"/>
                <a:cs typeface="Arial"/>
              </a:rPr>
              <a:t>\ </a:t>
            </a:r>
            <a:r>
              <a:rPr sz="1650" spc="-30" dirty="0">
                <a:solidFill>
                  <a:srgbClr val="D17575"/>
                </a:solidFill>
                <a:latin typeface="Arial"/>
                <a:cs typeface="Arial"/>
              </a:rPr>
              <a:t> </a:t>
            </a:r>
            <a:r>
              <a:rPr sz="1650" i="1" spc="35" dirty="0">
                <a:solidFill>
                  <a:srgbClr val="416EAA"/>
                </a:solidFill>
                <a:latin typeface="Arial"/>
                <a:cs typeface="Arial"/>
              </a:rPr>
              <a:t>como</a:t>
            </a:r>
            <a:r>
              <a:rPr sz="1650" i="1" spc="-2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-25" dirty="0">
                <a:solidFill>
                  <a:srgbClr val="416EAA"/>
                </a:solidFill>
                <a:latin typeface="Arial"/>
                <a:cs typeface="Arial"/>
              </a:rPr>
              <a:t>sí</a:t>
            </a:r>
            <a:r>
              <a:rPr sz="1650" i="1" spc="-100" dirty="0">
                <a:solidFill>
                  <a:srgbClr val="416EAA"/>
                </a:solidFill>
                <a:latin typeface="Arial"/>
                <a:cs typeface="Arial"/>
              </a:rPr>
              <a:t> </a:t>
            </a:r>
            <a:r>
              <a:rPr sz="1650" i="1" spc="45" dirty="0">
                <a:solidFill>
                  <a:srgbClr val="416EAA"/>
                </a:solidFill>
                <a:latin typeface="Arial"/>
                <a:cs typeface="Arial"/>
              </a:rPr>
              <a:t>no?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78945" y="4067663"/>
            <a:ext cx="8763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65" dirty="0">
                <a:solidFill>
                  <a:srgbClr val="C84242"/>
                </a:solidFill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29720" y="4148003"/>
            <a:ext cx="946975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30" dirty="0">
                <a:solidFill>
                  <a:srgbClr val="BF0303"/>
                </a:solidFill>
                <a:latin typeface="Arial"/>
                <a:cs typeface="Arial"/>
              </a:rPr>
              <a:t>.</a:t>
            </a:r>
            <a:r>
              <a:rPr sz="1250" spc="-160" dirty="0">
                <a:solidFill>
                  <a:srgbClr val="BF0303"/>
                </a:solidFill>
                <a:latin typeface="Arial"/>
                <a:cs typeface="Arial"/>
              </a:rPr>
              <a:t>.</a:t>
            </a:r>
            <a:r>
              <a:rPr sz="850" spc="45" dirty="0">
                <a:solidFill>
                  <a:srgbClr val="D17575"/>
                </a:solidFill>
                <a:latin typeface="Arial"/>
                <a:cs typeface="Arial"/>
              </a:rPr>
              <a:t>,,,,,,</a:t>
            </a:r>
            <a:r>
              <a:rPr sz="850" spc="-17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21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D17575"/>
                </a:solidFill>
                <a:latin typeface="Arial"/>
                <a:cs typeface="Arial"/>
              </a:rPr>
              <a:t>,,,,,,,</a:t>
            </a:r>
            <a:r>
              <a:rPr sz="850" spc="-160" dirty="0">
                <a:solidFill>
                  <a:srgbClr val="D17575"/>
                </a:solidFill>
                <a:latin typeface="Arial"/>
                <a:cs typeface="Arial"/>
              </a:rPr>
              <a:t>,</a:t>
            </a:r>
            <a:r>
              <a:rPr sz="1900" spc="-195" dirty="0">
                <a:solidFill>
                  <a:srgbClr val="D68A8A"/>
                </a:solidFill>
                <a:latin typeface="Times New Roman"/>
                <a:cs typeface="Times New Roman"/>
              </a:rPr>
              <a:t>.........</a:t>
            </a:r>
            <a:r>
              <a:rPr sz="1900" spc="-185" dirty="0">
                <a:solidFill>
                  <a:srgbClr val="D68A8A"/>
                </a:solidFill>
                <a:latin typeface="Times New Roman"/>
                <a:cs typeface="Times New Roman"/>
              </a:rPr>
              <a:t>.</a:t>
            </a:r>
            <a:r>
              <a:rPr sz="800" spc="-85" dirty="0">
                <a:solidFill>
                  <a:srgbClr val="D17575"/>
                </a:solidFill>
                <a:latin typeface="Times New Roman"/>
                <a:cs typeface="Times New Roman"/>
              </a:rPr>
              <a:t>,</a:t>
            </a:r>
            <a:r>
              <a:rPr sz="800" spc="-125" dirty="0">
                <a:solidFill>
                  <a:srgbClr val="D17575"/>
                </a:solidFill>
                <a:latin typeface="Times New Roman"/>
                <a:cs typeface="Times New Roman"/>
              </a:rPr>
              <a:t> </a:t>
            </a:r>
            <a:r>
              <a:rPr sz="1250" spc="30" dirty="0">
                <a:solidFill>
                  <a:srgbClr val="C84242"/>
                </a:solidFill>
                <a:latin typeface="Arial"/>
                <a:cs typeface="Arial"/>
              </a:rPr>
              <a:t>..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3857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03" y="203328"/>
            <a:ext cx="893174" cy="4500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6512" y="248328"/>
            <a:ext cx="1540727" cy="4050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0784" y="1350844"/>
            <a:ext cx="937833" cy="9675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5993" y="6030908"/>
            <a:ext cx="1674703" cy="51750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85385" y="158326"/>
            <a:ext cx="1898014" cy="540385"/>
          </a:xfrm>
          <a:custGeom>
            <a:avLst/>
            <a:gdLst/>
            <a:ahLst/>
            <a:cxnLst/>
            <a:rect l="l" t="t" r="r" b="b"/>
            <a:pathLst>
              <a:path w="1898014" h="540385">
                <a:moveTo>
                  <a:pt x="22329" y="540007"/>
                </a:moveTo>
                <a:lnTo>
                  <a:pt x="22329" y="0"/>
                </a:lnTo>
              </a:path>
              <a:path w="1898014" h="540385">
                <a:moveTo>
                  <a:pt x="0" y="0"/>
                </a:moveTo>
                <a:lnTo>
                  <a:pt x="1897997" y="0"/>
                </a:lnTo>
              </a:path>
            </a:pathLst>
          </a:custGeom>
          <a:ln w="22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0297" y="1958351"/>
            <a:ext cx="2211070" cy="0"/>
          </a:xfrm>
          <a:custGeom>
            <a:avLst/>
            <a:gdLst/>
            <a:ahLst/>
            <a:cxnLst/>
            <a:rect l="l" t="t" r="r" b="b"/>
            <a:pathLst>
              <a:path w="2211070">
                <a:moveTo>
                  <a:pt x="0" y="0"/>
                </a:moveTo>
                <a:lnTo>
                  <a:pt x="2210607" y="0"/>
                </a:lnTo>
              </a:path>
            </a:pathLst>
          </a:custGeom>
          <a:ln w="11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2537" y="5828404"/>
            <a:ext cx="2211070" cy="0"/>
          </a:xfrm>
          <a:custGeom>
            <a:avLst/>
            <a:gdLst/>
            <a:ahLst/>
            <a:cxnLst/>
            <a:rect l="l" t="t" r="r" b="b"/>
            <a:pathLst>
              <a:path w="2211070">
                <a:moveTo>
                  <a:pt x="0" y="0"/>
                </a:moveTo>
                <a:lnTo>
                  <a:pt x="2210609" y="0"/>
                </a:lnTo>
              </a:path>
            </a:pathLst>
          </a:custGeom>
          <a:ln w="11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98961" y="2357732"/>
            <a:ext cx="2757805" cy="34290"/>
            <a:chOff x="2098961" y="2357732"/>
            <a:chExt cx="2757805" cy="34290"/>
          </a:xfrm>
        </p:grpSpPr>
        <p:sp>
          <p:nvSpPr>
            <p:cNvPr id="11" name="object 11"/>
            <p:cNvSpPr/>
            <p:nvPr/>
          </p:nvSpPr>
          <p:spPr>
            <a:xfrm>
              <a:off x="2098961" y="2374607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4">
                  <a:moveTo>
                    <a:pt x="0" y="0"/>
                  </a:moveTo>
                  <a:lnTo>
                    <a:pt x="524740" y="0"/>
                  </a:lnTo>
                </a:path>
              </a:pathLst>
            </a:custGeom>
            <a:ln w="22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3702" y="2374607"/>
              <a:ext cx="2233295" cy="0"/>
            </a:xfrm>
            <a:custGeom>
              <a:avLst/>
              <a:gdLst/>
              <a:ahLst/>
              <a:cxnLst/>
              <a:rect l="l" t="t" r="r" b="b"/>
              <a:pathLst>
                <a:path w="2233295">
                  <a:moveTo>
                    <a:pt x="0" y="0"/>
                  </a:moveTo>
                  <a:lnTo>
                    <a:pt x="2232937" y="0"/>
                  </a:lnTo>
                </a:path>
              </a:pathLst>
            </a:custGeom>
            <a:ln w="33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16803" y="2149603"/>
            <a:ext cx="2211070" cy="528955"/>
            <a:chOff x="5816803" y="2149603"/>
            <a:chExt cx="2211070" cy="528955"/>
          </a:xfrm>
        </p:grpSpPr>
        <p:sp>
          <p:nvSpPr>
            <p:cNvPr id="14" name="object 14"/>
            <p:cNvSpPr/>
            <p:nvPr/>
          </p:nvSpPr>
          <p:spPr>
            <a:xfrm>
              <a:off x="5827968" y="2149603"/>
              <a:ext cx="0" cy="517525"/>
            </a:xfrm>
            <a:custGeom>
              <a:avLst/>
              <a:gdLst/>
              <a:ahLst/>
              <a:cxnLst/>
              <a:rect l="l" t="t" r="r" b="b"/>
              <a:pathLst>
                <a:path h="517525">
                  <a:moveTo>
                    <a:pt x="0" y="517507"/>
                  </a:moveTo>
                  <a:lnTo>
                    <a:pt x="0" y="0"/>
                  </a:lnTo>
                </a:path>
              </a:pathLst>
            </a:custGeom>
            <a:ln w="22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6803" y="2667111"/>
              <a:ext cx="2211070" cy="0"/>
            </a:xfrm>
            <a:custGeom>
              <a:avLst/>
              <a:gdLst/>
              <a:ahLst/>
              <a:cxnLst/>
              <a:rect l="l" t="t" r="r" b="b"/>
              <a:pathLst>
                <a:path w="2211070">
                  <a:moveTo>
                    <a:pt x="0" y="0"/>
                  </a:moveTo>
                  <a:lnTo>
                    <a:pt x="2210609" y="0"/>
                  </a:lnTo>
                </a:path>
              </a:pathLst>
            </a:custGeom>
            <a:ln w="11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16246" y="2149603"/>
              <a:ext cx="0" cy="528955"/>
            </a:xfrm>
            <a:custGeom>
              <a:avLst/>
              <a:gdLst/>
              <a:ahLst/>
              <a:cxnLst/>
              <a:rect l="l" t="t" r="r" b="b"/>
              <a:pathLst>
                <a:path h="528955">
                  <a:moveTo>
                    <a:pt x="0" y="528757"/>
                  </a:moveTo>
                  <a:lnTo>
                    <a:pt x="0" y="0"/>
                  </a:lnTo>
                </a:path>
              </a:pathLst>
            </a:custGeom>
            <a:ln w="22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775445" y="2149603"/>
            <a:ext cx="2165985" cy="0"/>
          </a:xfrm>
          <a:custGeom>
            <a:avLst/>
            <a:gdLst/>
            <a:ahLst/>
            <a:cxnLst/>
            <a:rect l="l" t="t" r="r" b="b"/>
            <a:pathLst>
              <a:path w="2165984">
                <a:moveTo>
                  <a:pt x="0" y="0"/>
                </a:moveTo>
                <a:lnTo>
                  <a:pt x="2165950" y="0"/>
                </a:lnTo>
              </a:path>
            </a:pathLst>
          </a:custGeom>
          <a:ln w="67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06047" y="2374607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292504"/>
                </a:moveTo>
                <a:lnTo>
                  <a:pt x="0" y="0"/>
                </a:lnTo>
              </a:path>
            </a:pathLst>
          </a:custGeom>
          <a:ln w="334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75445" y="2374607"/>
            <a:ext cx="0" cy="3004185"/>
          </a:xfrm>
          <a:custGeom>
            <a:avLst/>
            <a:gdLst/>
            <a:ahLst/>
            <a:cxnLst/>
            <a:rect l="l" t="t" r="r" b="b"/>
            <a:pathLst>
              <a:path h="3004185">
                <a:moveTo>
                  <a:pt x="0" y="3003790"/>
                </a:moveTo>
                <a:lnTo>
                  <a:pt x="0" y="0"/>
                </a:lnTo>
              </a:path>
            </a:pathLst>
          </a:custGeom>
          <a:ln w="7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98961" y="2363356"/>
            <a:ext cx="0" cy="3049270"/>
          </a:xfrm>
          <a:custGeom>
            <a:avLst/>
            <a:gdLst/>
            <a:ahLst/>
            <a:cxnLst/>
            <a:rect l="l" t="t" r="r" b="b"/>
            <a:pathLst>
              <a:path h="3049270">
                <a:moveTo>
                  <a:pt x="0" y="3048792"/>
                </a:moveTo>
                <a:lnTo>
                  <a:pt x="0" y="0"/>
                </a:lnTo>
              </a:path>
            </a:pathLst>
          </a:custGeom>
          <a:ln w="7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6639" y="2363356"/>
            <a:ext cx="0" cy="2823845"/>
          </a:xfrm>
          <a:custGeom>
            <a:avLst/>
            <a:gdLst/>
            <a:ahLst/>
            <a:cxnLst/>
            <a:rect l="l" t="t" r="r" b="b"/>
            <a:pathLst>
              <a:path h="2823845">
                <a:moveTo>
                  <a:pt x="0" y="2823789"/>
                </a:moveTo>
                <a:lnTo>
                  <a:pt x="0" y="0"/>
                </a:lnTo>
              </a:path>
            </a:pathLst>
          </a:custGeom>
          <a:ln w="7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6038" y="2667111"/>
            <a:ext cx="0" cy="2711450"/>
          </a:xfrm>
          <a:custGeom>
            <a:avLst/>
            <a:gdLst/>
            <a:ahLst/>
            <a:cxnLst/>
            <a:rect l="l" t="t" r="r" b="b"/>
            <a:pathLst>
              <a:path h="2711450">
                <a:moveTo>
                  <a:pt x="0" y="2711286"/>
                </a:moveTo>
                <a:lnTo>
                  <a:pt x="0" y="0"/>
                </a:lnTo>
              </a:path>
            </a:pathLst>
          </a:custGeom>
          <a:ln w="7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06047" y="2667111"/>
            <a:ext cx="0" cy="2711450"/>
          </a:xfrm>
          <a:custGeom>
            <a:avLst/>
            <a:gdLst/>
            <a:ahLst/>
            <a:cxnLst/>
            <a:rect l="l" t="t" r="r" b="b"/>
            <a:pathLst>
              <a:path h="2711450">
                <a:moveTo>
                  <a:pt x="0" y="2711286"/>
                </a:moveTo>
                <a:lnTo>
                  <a:pt x="0" y="0"/>
                </a:lnTo>
              </a:path>
            </a:pathLst>
          </a:custGeom>
          <a:ln w="7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5467" y="5175894"/>
            <a:ext cx="2835910" cy="0"/>
          </a:xfrm>
          <a:custGeom>
            <a:avLst/>
            <a:gdLst/>
            <a:ahLst/>
            <a:cxnLst/>
            <a:rect l="l" t="t" r="r" b="b"/>
            <a:pathLst>
              <a:path w="2835910">
                <a:moveTo>
                  <a:pt x="0" y="0"/>
                </a:moveTo>
                <a:lnTo>
                  <a:pt x="2835831" y="0"/>
                </a:lnTo>
              </a:path>
            </a:pathLst>
          </a:custGeom>
          <a:ln w="22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2076632" y="5175894"/>
            <a:ext cx="558800" cy="551815"/>
            <a:chOff x="2076632" y="5175894"/>
            <a:chExt cx="558800" cy="551815"/>
          </a:xfrm>
        </p:grpSpPr>
        <p:sp>
          <p:nvSpPr>
            <p:cNvPr id="26" name="object 26"/>
            <p:cNvSpPr/>
            <p:nvPr/>
          </p:nvSpPr>
          <p:spPr>
            <a:xfrm>
              <a:off x="2076632" y="5378397"/>
              <a:ext cx="558800" cy="0"/>
            </a:xfrm>
            <a:custGeom>
              <a:avLst/>
              <a:gdLst/>
              <a:ahLst/>
              <a:cxnLst/>
              <a:rect l="l" t="t" r="r" b="b"/>
              <a:pathLst>
                <a:path w="558800">
                  <a:moveTo>
                    <a:pt x="0" y="0"/>
                  </a:moveTo>
                  <a:lnTo>
                    <a:pt x="558233" y="0"/>
                  </a:lnTo>
                </a:path>
              </a:pathLst>
            </a:custGeom>
            <a:ln w="67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23702" y="5175894"/>
              <a:ext cx="0" cy="551815"/>
            </a:xfrm>
            <a:custGeom>
              <a:avLst/>
              <a:gdLst/>
              <a:ahLst/>
              <a:cxnLst/>
              <a:rect l="l" t="t" r="r" b="b"/>
              <a:pathLst>
                <a:path h="551814">
                  <a:moveTo>
                    <a:pt x="0" y="551257"/>
                  </a:moveTo>
                  <a:lnTo>
                    <a:pt x="0" y="0"/>
                  </a:lnTo>
                </a:path>
              </a:pathLst>
            </a:custGeom>
            <a:ln w="11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5827968" y="5569649"/>
            <a:ext cx="2188845" cy="0"/>
          </a:xfrm>
          <a:custGeom>
            <a:avLst/>
            <a:gdLst/>
            <a:ahLst/>
            <a:cxnLst/>
            <a:rect l="l" t="t" r="r" b="b"/>
            <a:pathLst>
              <a:path w="2188845">
                <a:moveTo>
                  <a:pt x="0" y="0"/>
                </a:moveTo>
                <a:lnTo>
                  <a:pt x="2188278" y="0"/>
                </a:lnTo>
              </a:path>
            </a:pathLst>
          </a:custGeom>
          <a:ln w="3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409291" y="5378398"/>
            <a:ext cx="419100" cy="202565"/>
            <a:chOff x="5409291" y="5378398"/>
            <a:chExt cx="419100" cy="202565"/>
          </a:xfrm>
        </p:grpSpPr>
        <p:sp>
          <p:nvSpPr>
            <p:cNvPr id="30" name="object 30"/>
            <p:cNvSpPr/>
            <p:nvPr/>
          </p:nvSpPr>
          <p:spPr>
            <a:xfrm>
              <a:off x="5426038" y="5378398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191252"/>
                  </a:moveTo>
                  <a:lnTo>
                    <a:pt x="0" y="0"/>
                  </a:lnTo>
                </a:path>
              </a:pathLst>
            </a:custGeom>
            <a:ln w="33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4874" y="5569650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093" y="0"/>
                  </a:lnTo>
                </a:path>
              </a:pathLst>
            </a:custGeom>
            <a:ln w="22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016247" y="5569649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0" y="0"/>
                </a:moveTo>
                <a:lnTo>
                  <a:pt x="189800" y="0"/>
                </a:lnTo>
              </a:path>
            </a:pathLst>
          </a:custGeom>
          <a:ln w="22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75236" y="785417"/>
            <a:ext cx="4179570" cy="477520"/>
          </a:xfrm>
          <a:prstGeom prst="rect">
            <a:avLst/>
          </a:prstGeom>
          <a:solidFill>
            <a:srgbClr val="015290"/>
          </a:solidFill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2600" b="1" spc="80" dirty="0">
                <a:solidFill>
                  <a:srgbClr val="FDFDFD"/>
                </a:solidFill>
                <a:latin typeface="Arial"/>
                <a:cs typeface="Arial"/>
              </a:rPr>
              <a:t>Plan</a:t>
            </a:r>
            <a:r>
              <a:rPr sz="2600" b="1" spc="-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DFDFD"/>
                </a:solidFill>
                <a:latin typeface="Arial"/>
                <a:cs typeface="Arial"/>
              </a:rPr>
              <a:t>Erasmus:</a:t>
            </a:r>
            <a:r>
              <a:rPr sz="2600" b="1" spc="2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FDFDFD"/>
                </a:solidFill>
                <a:latin typeface="Arial"/>
                <a:cs typeface="Arial"/>
              </a:rPr>
              <a:t>estructura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9574853" y="227191"/>
            <a:ext cx="212725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535" dirty="0">
                <a:solidFill>
                  <a:srgbClr val="034995"/>
                </a:solidFill>
              </a:rPr>
              <a:t>-Erasmus+</a:t>
            </a:r>
            <a:endParaRPr sz="2700"/>
          </a:p>
        </p:txBody>
      </p:sp>
      <p:sp>
        <p:nvSpPr>
          <p:cNvPr id="35" name="object 35"/>
          <p:cNvSpPr txBox="1"/>
          <p:nvPr/>
        </p:nvSpPr>
        <p:spPr>
          <a:xfrm>
            <a:off x="9597552" y="580008"/>
            <a:ext cx="2117725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20" dirty="0">
                <a:solidFill>
                  <a:srgbClr val="3169A8"/>
                </a:solidFill>
                <a:latin typeface="Times New Roman"/>
                <a:cs typeface="Times New Roman"/>
              </a:rPr>
              <a:t>Enriqueciendo</a:t>
            </a:r>
            <a:r>
              <a:rPr sz="1000" spc="-90" dirty="0">
                <a:solidFill>
                  <a:srgbClr val="3169A8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3169A8"/>
                </a:solidFill>
                <a:latin typeface="Times New Roman"/>
                <a:cs typeface="Times New Roman"/>
              </a:rPr>
              <a:t>vidas,abriendo</a:t>
            </a:r>
            <a:r>
              <a:rPr sz="1000" spc="-135" dirty="0">
                <a:solidFill>
                  <a:srgbClr val="3169A8"/>
                </a:solidFill>
                <a:latin typeface="Times New Roman"/>
                <a:cs typeface="Times New Roman"/>
              </a:rPr>
              <a:t> </a:t>
            </a:r>
            <a:r>
              <a:rPr sz="1000" spc="45" dirty="0">
                <a:solidFill>
                  <a:srgbClr val="3169A8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49797" y="2075497"/>
            <a:ext cx="1985645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spc="75" dirty="0">
                <a:solidFill>
                  <a:srgbClr val="0A2362"/>
                </a:solidFill>
                <a:latin typeface="Arial"/>
                <a:cs typeface="Arial"/>
              </a:rPr>
              <a:t>Actividades</a:t>
            </a:r>
            <a:endParaRPr sz="2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9730" y="2446284"/>
            <a:ext cx="110489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35" dirty="0">
                <a:solidFill>
                  <a:srgbClr val="0A236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8038" y="2581286"/>
            <a:ext cx="2679700" cy="25527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42595" marR="1003300" indent="-226695">
              <a:lnSpc>
                <a:spcPct val="102499"/>
              </a:lnSpc>
              <a:spcBef>
                <a:spcPts val="60"/>
              </a:spcBef>
              <a:buClr>
                <a:srgbClr val="0A2362"/>
              </a:buClr>
              <a:buChar char="•"/>
              <a:tabLst>
                <a:tab pos="441959" algn="l"/>
                <a:tab pos="442595" algn="l"/>
              </a:tabLst>
            </a:pPr>
            <a:r>
              <a:rPr sz="1800" spc="65" dirty="0">
                <a:solidFill>
                  <a:srgbClr val="31316B"/>
                </a:solidFill>
                <a:latin typeface="Arial"/>
                <a:cs typeface="Arial"/>
              </a:rPr>
              <a:t>Qué</a:t>
            </a:r>
            <a:r>
              <a:rPr sz="1800" spc="-3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31316B"/>
                </a:solidFill>
                <a:latin typeface="Arial"/>
                <a:cs typeface="Arial"/>
              </a:rPr>
              <a:t>quiere </a:t>
            </a:r>
            <a:r>
              <a:rPr sz="1800" spc="-484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31316B"/>
                </a:solidFill>
                <a:latin typeface="Arial"/>
                <a:cs typeface="Arial"/>
              </a:rPr>
              <a:t>conseguir</a:t>
            </a:r>
            <a:endParaRPr sz="1800">
              <a:latin typeface="Arial"/>
              <a:cs typeface="Arial"/>
            </a:endParaRPr>
          </a:p>
          <a:p>
            <a:pPr marL="444500" marR="194945" indent="-227965">
              <a:lnSpc>
                <a:spcPct val="102499"/>
              </a:lnSpc>
              <a:spcBef>
                <a:spcPts val="710"/>
              </a:spcBef>
              <a:buClr>
                <a:srgbClr val="0A2362"/>
              </a:buClr>
              <a:buChar char="•"/>
              <a:tabLst>
                <a:tab pos="440690" algn="l"/>
                <a:tab pos="441959" algn="l"/>
              </a:tabLst>
            </a:pPr>
            <a:r>
              <a:rPr sz="1800" dirty="0">
                <a:solidFill>
                  <a:srgbClr val="31316B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D4672"/>
                </a:solidFill>
                <a:latin typeface="Arial"/>
                <a:cs typeface="Arial"/>
              </a:rPr>
              <a:t>qué</a:t>
            </a:r>
            <a:r>
              <a:rPr sz="1800" spc="275" dirty="0">
                <a:solidFill>
                  <a:srgbClr val="2D467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31316B"/>
                </a:solidFill>
                <a:latin typeface="Arial"/>
                <a:cs typeface="Arial"/>
              </a:rPr>
              <a:t>necesidades </a:t>
            </a:r>
            <a:r>
              <a:rPr sz="1800" spc="-484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31316B"/>
                </a:solidFill>
                <a:latin typeface="Arial"/>
                <a:cs typeface="Arial"/>
              </a:rPr>
              <a:t>o</a:t>
            </a:r>
            <a:r>
              <a:rPr sz="1800" spc="8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31316B"/>
                </a:solidFill>
                <a:latin typeface="Arial"/>
                <a:cs typeface="Arial"/>
              </a:rPr>
              <a:t>retos</a:t>
            </a:r>
            <a:r>
              <a:rPr sz="1800" spc="-2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A2362"/>
                </a:solidFill>
                <a:latin typeface="Arial"/>
                <a:cs typeface="Arial"/>
              </a:rPr>
              <a:t>r</a:t>
            </a:r>
            <a:r>
              <a:rPr sz="1800" spc="100" dirty="0">
                <a:solidFill>
                  <a:srgbClr val="31316B"/>
                </a:solidFill>
                <a:latin typeface="Arial"/>
                <a:cs typeface="Arial"/>
              </a:rPr>
              <a:t>es</a:t>
            </a:r>
            <a:r>
              <a:rPr sz="1800" spc="-35" dirty="0">
                <a:solidFill>
                  <a:srgbClr val="31316B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31316B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1316B"/>
                </a:solidFill>
                <a:latin typeface="Arial"/>
                <a:cs typeface="Arial"/>
              </a:rPr>
              <a:t>n</a:t>
            </a:r>
            <a:r>
              <a:rPr sz="1800" spc="-22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1316B"/>
                </a:solidFill>
                <a:latin typeface="Arial"/>
                <a:cs typeface="Arial"/>
              </a:rPr>
              <a:t>den</a:t>
            </a:r>
            <a:endParaRPr sz="1800">
              <a:latin typeface="Arial"/>
              <a:cs typeface="Arial"/>
            </a:endParaRPr>
          </a:p>
          <a:p>
            <a:pPr marL="435609" indent="-219710">
              <a:lnSpc>
                <a:spcPct val="100000"/>
              </a:lnSpc>
              <a:spcBef>
                <a:spcPts val="765"/>
              </a:spcBef>
              <a:buClr>
                <a:srgbClr val="0A2362"/>
              </a:buClr>
              <a:buChar char="•"/>
              <a:tabLst>
                <a:tab pos="435609" algn="l"/>
                <a:tab pos="436245" algn="l"/>
              </a:tabLst>
            </a:pPr>
            <a:r>
              <a:rPr sz="1800" spc="35" dirty="0">
                <a:solidFill>
                  <a:srgbClr val="31316B"/>
                </a:solidFill>
                <a:latin typeface="Arial"/>
                <a:cs typeface="Arial"/>
              </a:rPr>
              <a:t>Tempora</a:t>
            </a:r>
            <a:r>
              <a:rPr sz="1800" spc="35" dirty="0">
                <a:solidFill>
                  <a:srgbClr val="0A2362"/>
                </a:solidFill>
                <a:latin typeface="Arial"/>
                <a:cs typeface="Arial"/>
              </a:rPr>
              <a:t>l</a:t>
            </a:r>
            <a:r>
              <a:rPr sz="1800" spc="35" dirty="0">
                <a:solidFill>
                  <a:srgbClr val="59316B"/>
                </a:solidFill>
                <a:latin typeface="Arial"/>
                <a:cs typeface="Arial"/>
              </a:rPr>
              <a:t>i</a:t>
            </a:r>
            <a:r>
              <a:rPr sz="1800" spc="35" dirty="0">
                <a:solidFill>
                  <a:srgbClr val="31316B"/>
                </a:solidFill>
                <a:latin typeface="Arial"/>
                <a:cs typeface="Arial"/>
              </a:rPr>
              <a:t>zac</a:t>
            </a:r>
            <a:r>
              <a:rPr sz="1800" spc="35" dirty="0">
                <a:solidFill>
                  <a:srgbClr val="59316B"/>
                </a:solidFill>
                <a:latin typeface="Arial"/>
                <a:cs typeface="Arial"/>
              </a:rPr>
              <a:t>i</a:t>
            </a:r>
            <a:r>
              <a:rPr sz="1800" spc="35" dirty="0">
                <a:solidFill>
                  <a:srgbClr val="31316B"/>
                </a:solidFill>
                <a:latin typeface="Arial"/>
                <a:cs typeface="Arial"/>
              </a:rPr>
              <a:t>ón</a:t>
            </a:r>
            <a:endParaRPr sz="1800">
              <a:latin typeface="Arial"/>
              <a:cs typeface="Arial"/>
            </a:endParaRPr>
          </a:p>
          <a:p>
            <a:pPr marL="437515" marR="661670" indent="-220979" algn="just">
              <a:lnSpc>
                <a:spcPct val="108700"/>
              </a:lnSpc>
              <a:spcBef>
                <a:spcPts val="395"/>
              </a:spcBef>
              <a:buClr>
                <a:srgbClr val="0A2362"/>
              </a:buClr>
              <a:buChar char="•"/>
              <a:tabLst>
                <a:tab pos="430530" algn="l"/>
              </a:tabLst>
            </a:pPr>
            <a:r>
              <a:rPr sz="1800" spc="75" dirty="0">
                <a:solidFill>
                  <a:srgbClr val="31316B"/>
                </a:solidFill>
                <a:latin typeface="Arial"/>
                <a:cs typeface="Arial"/>
              </a:rPr>
              <a:t>Seguimiento</a:t>
            </a:r>
            <a:r>
              <a:rPr sz="1800" spc="2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750" spc="75" dirty="0">
                <a:solidFill>
                  <a:srgbClr val="31316B"/>
                </a:solidFill>
                <a:latin typeface="Arial"/>
                <a:cs typeface="Arial"/>
              </a:rPr>
              <a:t>y </a:t>
            </a:r>
            <a:r>
              <a:rPr sz="1750" spc="-47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31316B"/>
                </a:solidFill>
                <a:latin typeface="Arial"/>
                <a:cs typeface="Arial"/>
              </a:rPr>
              <a:t>eva</a:t>
            </a:r>
            <a:r>
              <a:rPr sz="1800" spc="60" dirty="0">
                <a:solidFill>
                  <a:srgbClr val="59316B"/>
                </a:solidFill>
                <a:latin typeface="Arial"/>
                <a:cs typeface="Arial"/>
              </a:rPr>
              <a:t>l</a:t>
            </a:r>
            <a:r>
              <a:rPr sz="1800" spc="60" dirty="0">
                <a:solidFill>
                  <a:srgbClr val="31316B"/>
                </a:solidFill>
                <a:latin typeface="Arial"/>
                <a:cs typeface="Arial"/>
              </a:rPr>
              <a:t>uación </a:t>
            </a:r>
            <a:r>
              <a:rPr sz="1800" spc="55" dirty="0">
                <a:solidFill>
                  <a:srgbClr val="31316B"/>
                </a:solidFill>
                <a:latin typeface="Arial"/>
                <a:cs typeface="Arial"/>
              </a:rPr>
              <a:t>de </a:t>
            </a:r>
            <a:r>
              <a:rPr sz="1800" spc="-49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D4672"/>
                </a:solidFill>
                <a:latin typeface="Arial"/>
                <a:cs typeface="Arial"/>
              </a:rPr>
              <a:t>logros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56969" y="2716984"/>
            <a:ext cx="2148205" cy="2720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4315" marR="388620" indent="-222250">
              <a:lnSpc>
                <a:spcPct val="107600"/>
              </a:lnSpc>
              <a:spcBef>
                <a:spcPts val="135"/>
              </a:spcBef>
              <a:buClr>
                <a:srgbClr val="0A2362"/>
              </a:buClr>
              <a:buChar char="•"/>
              <a:tabLst>
                <a:tab pos="252729" algn="l"/>
                <a:tab pos="253365" algn="l"/>
              </a:tabLst>
            </a:pPr>
            <a:r>
              <a:rPr sz="1950" spc="-135" dirty="0">
                <a:solidFill>
                  <a:srgbClr val="31316B"/>
                </a:solidFill>
                <a:latin typeface="Times New Roman"/>
                <a:cs typeface="Times New Roman"/>
              </a:rPr>
              <a:t>N2</a:t>
            </a:r>
            <a:r>
              <a:rPr sz="1950" spc="-130" dirty="0">
                <a:solidFill>
                  <a:srgbClr val="31316B"/>
                </a:solidFill>
                <a:latin typeface="Times New Roman"/>
                <a:cs typeface="Times New Roman"/>
              </a:rPr>
              <a:t> </a:t>
            </a:r>
            <a:r>
              <a:rPr sz="1800" spc="-114" dirty="0">
                <a:solidFill>
                  <a:srgbClr val="31316B"/>
                </a:solidFill>
                <a:latin typeface="Arial"/>
                <a:cs typeface="Arial"/>
              </a:rPr>
              <a:t>de </a:t>
            </a:r>
            <a:r>
              <a:rPr sz="1800" spc="-11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31316B"/>
                </a:solidFill>
                <a:latin typeface="Arial"/>
                <a:cs typeface="Arial"/>
              </a:rPr>
              <a:t>participantes </a:t>
            </a:r>
            <a:r>
              <a:rPr sz="1800" spc="7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31316B"/>
                </a:solidFill>
                <a:latin typeface="Arial"/>
                <a:cs typeface="Arial"/>
              </a:rPr>
              <a:t>para</a:t>
            </a:r>
            <a:r>
              <a:rPr sz="1800" spc="-1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31316B"/>
                </a:solidFill>
                <a:latin typeface="Arial"/>
                <a:cs typeface="Arial"/>
              </a:rPr>
              <a:t>cada</a:t>
            </a:r>
            <a:r>
              <a:rPr sz="1800" spc="-7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31316B"/>
                </a:solidFill>
                <a:latin typeface="Arial"/>
                <a:cs typeface="Arial"/>
              </a:rPr>
              <a:t>año</a:t>
            </a:r>
            <a:endParaRPr sz="1800">
              <a:latin typeface="Arial"/>
              <a:cs typeface="Arial"/>
            </a:endParaRPr>
          </a:p>
          <a:p>
            <a:pPr marL="231775" indent="-218440">
              <a:lnSpc>
                <a:spcPct val="100000"/>
              </a:lnSpc>
              <a:spcBef>
                <a:spcPts val="229"/>
              </a:spcBef>
              <a:buClr>
                <a:srgbClr val="0A2362"/>
              </a:buClr>
              <a:buChar char="•"/>
              <a:tabLst>
                <a:tab pos="231775" algn="l"/>
                <a:tab pos="232410" algn="l"/>
              </a:tabLst>
            </a:pPr>
            <a:r>
              <a:rPr sz="1800" spc="-55" dirty="0">
                <a:solidFill>
                  <a:srgbClr val="31316B"/>
                </a:solidFill>
                <a:latin typeface="Arial"/>
                <a:cs typeface="Arial"/>
              </a:rPr>
              <a:t>P</a:t>
            </a:r>
            <a:r>
              <a:rPr sz="1800" spc="-25" dirty="0">
                <a:solidFill>
                  <a:srgbClr val="31316B"/>
                </a:solidFill>
                <a:latin typeface="Arial"/>
                <a:cs typeface="Arial"/>
              </a:rPr>
              <a:t>e</a:t>
            </a:r>
            <a:r>
              <a:rPr sz="1800" spc="114" dirty="0">
                <a:solidFill>
                  <a:srgbClr val="0A2362"/>
                </a:solidFill>
                <a:latin typeface="Arial"/>
                <a:cs typeface="Arial"/>
              </a:rPr>
              <a:t>r</a:t>
            </a:r>
            <a:r>
              <a:rPr sz="1800" spc="-20" dirty="0">
                <a:solidFill>
                  <a:srgbClr val="31316B"/>
                </a:solidFill>
                <a:latin typeface="Arial"/>
                <a:cs typeface="Arial"/>
              </a:rPr>
              <a:t>f</a:t>
            </a:r>
            <a:r>
              <a:rPr sz="1800" spc="-29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125" dirty="0">
                <a:solidFill>
                  <a:srgbClr val="31316B"/>
                </a:solidFill>
                <a:latin typeface="Arial"/>
                <a:cs typeface="Arial"/>
              </a:rPr>
              <a:t>i</a:t>
            </a:r>
            <a:r>
              <a:rPr sz="1800" spc="80" dirty="0">
                <a:solidFill>
                  <a:srgbClr val="59316B"/>
                </a:solidFill>
                <a:latin typeface="Arial"/>
                <a:cs typeface="Arial"/>
              </a:rPr>
              <a:t>l</a:t>
            </a:r>
            <a:r>
              <a:rPr sz="1800" spc="90" dirty="0">
                <a:solidFill>
                  <a:srgbClr val="31316B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234315" marR="5080" indent="-220345">
              <a:lnSpc>
                <a:spcPct val="108000"/>
              </a:lnSpc>
              <a:spcBef>
                <a:spcPts val="60"/>
              </a:spcBef>
              <a:buClr>
                <a:srgbClr val="0A2362"/>
              </a:buClr>
              <a:buChar char="•"/>
              <a:tabLst>
                <a:tab pos="227329" algn="l"/>
                <a:tab pos="227965" algn="l"/>
              </a:tabLst>
            </a:pPr>
            <a:r>
              <a:rPr sz="1800" spc="-20" dirty="0">
                <a:solidFill>
                  <a:srgbClr val="31316B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1316B"/>
                </a:solidFill>
                <a:latin typeface="Arial"/>
                <a:cs typeface="Arial"/>
              </a:rPr>
              <a:t>i</a:t>
            </a:r>
            <a:r>
              <a:rPr sz="1800" spc="-10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31316B"/>
                </a:solidFill>
                <a:latin typeface="Arial"/>
                <a:cs typeface="Arial"/>
              </a:rPr>
              <a:t>p</a:t>
            </a:r>
            <a:r>
              <a:rPr sz="1800" spc="85" dirty="0">
                <a:solidFill>
                  <a:srgbClr val="0A2362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31316B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1316B"/>
                </a:solidFill>
                <a:latin typeface="Arial"/>
                <a:cs typeface="Arial"/>
              </a:rPr>
              <a:t>n</a:t>
            </a:r>
            <a:r>
              <a:rPr sz="1800" spc="-31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31316B"/>
                </a:solidFill>
                <a:latin typeface="Arial"/>
                <a:cs typeface="Arial"/>
              </a:rPr>
              <a:t>ea  </a:t>
            </a:r>
            <a:r>
              <a:rPr sz="1800" spc="65" dirty="0">
                <a:solidFill>
                  <a:srgbClr val="59316B"/>
                </a:solidFill>
                <a:latin typeface="Arial"/>
                <a:cs typeface="Arial"/>
              </a:rPr>
              <a:t>i</a:t>
            </a:r>
            <a:r>
              <a:rPr sz="1800" spc="65" dirty="0">
                <a:solidFill>
                  <a:srgbClr val="31316B"/>
                </a:solidFill>
                <a:latin typeface="Arial"/>
                <a:cs typeface="Arial"/>
              </a:rPr>
              <a:t>nvo</a:t>
            </a:r>
            <a:r>
              <a:rPr sz="1800" spc="65" dirty="0">
                <a:solidFill>
                  <a:srgbClr val="59316B"/>
                </a:solidFill>
                <a:latin typeface="Arial"/>
                <a:cs typeface="Arial"/>
              </a:rPr>
              <a:t>l</a:t>
            </a:r>
            <a:r>
              <a:rPr sz="1800" spc="65" dirty="0">
                <a:solidFill>
                  <a:srgbClr val="31316B"/>
                </a:solidFill>
                <a:latin typeface="Arial"/>
                <a:cs typeface="Arial"/>
              </a:rPr>
              <a:t>ucra</a:t>
            </a:r>
            <a:r>
              <a:rPr sz="1800" spc="65" dirty="0">
                <a:solidFill>
                  <a:srgbClr val="0A2362"/>
                </a:solidFill>
                <a:latin typeface="Arial"/>
                <a:cs typeface="Arial"/>
              </a:rPr>
              <a:t>r</a:t>
            </a:r>
            <a:r>
              <a:rPr sz="1800" spc="80" dirty="0">
                <a:solidFill>
                  <a:srgbClr val="0A2362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31316B"/>
                </a:solidFill>
                <a:latin typeface="Arial"/>
                <a:cs typeface="Arial"/>
              </a:rPr>
              <a:t>a </a:t>
            </a:r>
            <a:r>
              <a:rPr sz="1800" spc="105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31316B"/>
                </a:solidFill>
                <a:latin typeface="Arial"/>
                <a:cs typeface="Arial"/>
              </a:rPr>
              <a:t>participantes </a:t>
            </a:r>
            <a:r>
              <a:rPr sz="1800" spc="75" dirty="0">
                <a:solidFill>
                  <a:srgbClr val="31316B"/>
                </a:solidFill>
                <a:latin typeface="Arial"/>
                <a:cs typeface="Arial"/>
              </a:rPr>
              <a:t>con </a:t>
            </a:r>
            <a:r>
              <a:rPr sz="1800" spc="-49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31316B"/>
                </a:solidFill>
                <a:latin typeface="Arial"/>
                <a:cs typeface="Arial"/>
              </a:rPr>
              <a:t>menos</a:t>
            </a:r>
            <a:endParaRPr sz="180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  <a:spcBef>
                <a:spcPts val="55"/>
              </a:spcBef>
            </a:pPr>
            <a:r>
              <a:rPr sz="1800" spc="165" dirty="0">
                <a:solidFill>
                  <a:srgbClr val="31316B"/>
                </a:solidFill>
                <a:latin typeface="Arial"/>
                <a:cs typeface="Arial"/>
              </a:rPr>
              <a:t>o</a:t>
            </a:r>
            <a:r>
              <a:rPr sz="1800" spc="110" dirty="0">
                <a:solidFill>
                  <a:srgbClr val="31316B"/>
                </a:solidFill>
                <a:latin typeface="Arial"/>
                <a:cs typeface="Arial"/>
              </a:rPr>
              <a:t>p</a:t>
            </a:r>
            <a:r>
              <a:rPr sz="1800" spc="50" dirty="0">
                <a:solidFill>
                  <a:srgbClr val="31316B"/>
                </a:solidFill>
                <a:latin typeface="Arial"/>
                <a:cs typeface="Arial"/>
              </a:rPr>
              <a:t>or</a:t>
            </a:r>
            <a:r>
              <a:rPr sz="1800" spc="35" dirty="0">
                <a:solidFill>
                  <a:srgbClr val="31316B"/>
                </a:solidFill>
                <a:latin typeface="Arial"/>
                <a:cs typeface="Arial"/>
              </a:rPr>
              <a:t>t</a:t>
            </a:r>
            <a:r>
              <a:rPr sz="1800" spc="-170" dirty="0">
                <a:solidFill>
                  <a:srgbClr val="31316B"/>
                </a:solidFill>
                <a:latin typeface="Arial"/>
                <a:cs typeface="Arial"/>
              </a:rPr>
              <a:t> </a:t>
            </a:r>
            <a:r>
              <a:rPr sz="1800" spc="135" dirty="0">
                <a:solidFill>
                  <a:srgbClr val="31316B"/>
                </a:solidFill>
                <a:latin typeface="Arial"/>
                <a:cs typeface="Arial"/>
              </a:rPr>
              <a:t>u</a:t>
            </a:r>
            <a:r>
              <a:rPr sz="1800" spc="140" dirty="0">
                <a:solidFill>
                  <a:srgbClr val="31316B"/>
                </a:solidFill>
                <a:latin typeface="Arial"/>
                <a:cs typeface="Arial"/>
              </a:rPr>
              <a:t>n</a:t>
            </a:r>
            <a:r>
              <a:rPr sz="1800" spc="95" dirty="0">
                <a:solidFill>
                  <a:srgbClr val="59316B"/>
                </a:solidFill>
                <a:latin typeface="Arial"/>
                <a:cs typeface="Arial"/>
              </a:rPr>
              <a:t>i</a:t>
            </a:r>
            <a:r>
              <a:rPr sz="1800" spc="65" dirty="0">
                <a:solidFill>
                  <a:srgbClr val="31316B"/>
                </a:solidFill>
                <a:latin typeface="Arial"/>
                <a:cs typeface="Arial"/>
              </a:rPr>
              <a:t>da</a:t>
            </a:r>
            <a:r>
              <a:rPr sz="1800" spc="95" dirty="0">
                <a:solidFill>
                  <a:srgbClr val="31316B"/>
                </a:solidFill>
                <a:latin typeface="Arial"/>
                <a:cs typeface="Arial"/>
              </a:rPr>
              <a:t>d</a:t>
            </a:r>
            <a:r>
              <a:rPr sz="1800" spc="90" dirty="0">
                <a:solidFill>
                  <a:srgbClr val="31316B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29730" y="3256295"/>
            <a:ext cx="10922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25" dirty="0">
                <a:solidFill>
                  <a:srgbClr val="0A236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9121550" y="2352106"/>
          <a:ext cx="2209800" cy="3588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539">
                <a:tc>
                  <a:txBody>
                    <a:bodyPr/>
                    <a:lstStyle/>
                    <a:p>
                      <a:pPr marL="121920" marR="455295" indent="4445">
                        <a:lnSpc>
                          <a:spcPct val="98400"/>
                        </a:lnSpc>
                        <a:spcBef>
                          <a:spcPts val="890"/>
                        </a:spcBef>
                      </a:pPr>
                      <a:r>
                        <a:rPr sz="1800" spc="4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4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valuación</a:t>
                      </a:r>
                      <a:r>
                        <a:rPr sz="1800" spc="-1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484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800" spc="-21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4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4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114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5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800" spc="8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800" spc="8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rsonal </a:t>
                      </a:r>
                      <a:r>
                        <a:rPr sz="1800" spc="9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Cómo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800" spc="3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11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0175" marR="353695" indent="-635">
                        <a:lnSpc>
                          <a:spcPts val="2039"/>
                        </a:lnSpc>
                        <a:spcBef>
                          <a:spcPts val="45"/>
                        </a:spcBef>
                      </a:pPr>
                      <a:r>
                        <a:rPr sz="1800" spc="125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165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14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8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6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300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r  </a:t>
                      </a:r>
                      <a:r>
                        <a:rPr sz="1800" spc="8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3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ac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23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ivi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32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31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0175" marR="261620" indent="-4445">
                        <a:lnSpc>
                          <a:spcPct val="93800"/>
                        </a:lnSpc>
                        <a:spcBef>
                          <a:spcPts val="50"/>
                        </a:spcBef>
                      </a:pPr>
                      <a:r>
                        <a:rPr sz="1800" spc="114" dirty="0">
                          <a:solidFill>
                            <a:srgbClr val="2D467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114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acu</a:t>
                      </a:r>
                      <a:r>
                        <a:rPr sz="1800" spc="6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800" spc="6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800" spc="5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800" spc="-484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40" dirty="0">
                          <a:solidFill>
                            <a:srgbClr val="3131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estándares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6364" marR="741045" indent="-3175">
                        <a:lnSpc>
                          <a:spcPts val="2210"/>
                        </a:lnSpc>
                        <a:spcBef>
                          <a:spcPts val="225"/>
                        </a:spcBef>
                      </a:pPr>
                      <a:r>
                        <a:rPr sz="2000" b="1" spc="-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6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calidad  </a:t>
                      </a:r>
                      <a:r>
                        <a:rPr sz="2000" b="1" spc="-9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Erasmus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58"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2850" spc="80" dirty="0">
                          <a:solidFill>
                            <a:srgbClr val="0A2362"/>
                          </a:solidFill>
                          <a:latin typeface="Arial"/>
                          <a:cs typeface="Arial"/>
                        </a:rPr>
                        <a:t>Gestión</a:t>
                      </a:r>
                      <a:endParaRPr sz="285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object 42"/>
          <p:cNvSpPr txBox="1"/>
          <p:nvPr/>
        </p:nvSpPr>
        <p:spPr>
          <a:xfrm>
            <a:off x="2883888" y="5236791"/>
            <a:ext cx="1638935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spc="85" dirty="0">
                <a:solidFill>
                  <a:srgbClr val="0A2362"/>
                </a:solidFill>
                <a:latin typeface="Arial"/>
                <a:cs typeface="Arial"/>
              </a:rPr>
              <a:t>Objetivos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0295" cy="6827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632" y="4913917"/>
            <a:ext cx="3804246" cy="19134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6425" y="168520"/>
            <a:ext cx="2566720" cy="4133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6471" y="4500608"/>
            <a:ext cx="901407" cy="2296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6483" y="2051371"/>
            <a:ext cx="290283" cy="14542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70921" y="3750529"/>
            <a:ext cx="763904" cy="3826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43296" y="6276305"/>
            <a:ext cx="427786" cy="13776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23632" y="1898292"/>
            <a:ext cx="0" cy="2824480"/>
          </a:xfrm>
          <a:custGeom>
            <a:avLst/>
            <a:gdLst/>
            <a:ahLst/>
            <a:cxnLst/>
            <a:rect l="l" t="t" r="r" b="b"/>
            <a:pathLst>
              <a:path h="2824479">
                <a:moveTo>
                  <a:pt x="0" y="2824275"/>
                </a:moveTo>
                <a:lnTo>
                  <a:pt x="0" y="0"/>
                </a:lnTo>
              </a:path>
            </a:pathLst>
          </a:custGeom>
          <a:ln w="7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0034" y="76673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5">
                <a:moveTo>
                  <a:pt x="0" y="604655"/>
                </a:moveTo>
                <a:lnTo>
                  <a:pt x="0" y="0"/>
                </a:lnTo>
              </a:path>
            </a:pathLst>
          </a:custGeom>
          <a:ln w="152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57120" y="5464993"/>
            <a:ext cx="0" cy="1362710"/>
          </a:xfrm>
          <a:custGeom>
            <a:avLst/>
            <a:gdLst/>
            <a:ahLst/>
            <a:cxnLst/>
            <a:rect l="l" t="t" r="r" b="b"/>
            <a:pathLst>
              <a:path h="1362709">
                <a:moveTo>
                  <a:pt x="0" y="1362387"/>
                </a:moveTo>
                <a:lnTo>
                  <a:pt x="0" y="0"/>
                </a:lnTo>
              </a:path>
            </a:pathLst>
          </a:custGeom>
          <a:ln w="3175">
            <a:solidFill>
              <a:srgbClr val="F9E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7120" y="4745529"/>
            <a:ext cx="0" cy="474980"/>
          </a:xfrm>
          <a:custGeom>
            <a:avLst/>
            <a:gdLst/>
            <a:ahLst/>
            <a:cxnLst/>
            <a:rect l="l" t="t" r="r" b="b"/>
            <a:pathLst>
              <a:path h="474979">
                <a:moveTo>
                  <a:pt x="0" y="474539"/>
                </a:moveTo>
                <a:lnTo>
                  <a:pt x="0" y="0"/>
                </a:lnTo>
              </a:path>
            </a:pathLst>
          </a:custGeom>
          <a:ln w="3175">
            <a:solidFill>
              <a:srgbClr val="F9E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3932" y="2342216"/>
            <a:ext cx="0" cy="1492885"/>
          </a:xfrm>
          <a:custGeom>
            <a:avLst/>
            <a:gdLst/>
            <a:ahLst/>
            <a:cxnLst/>
            <a:rect l="l" t="t" r="r" b="b"/>
            <a:pathLst>
              <a:path h="1492885">
                <a:moveTo>
                  <a:pt x="0" y="1492503"/>
                </a:moveTo>
                <a:lnTo>
                  <a:pt x="0" y="0"/>
                </a:lnTo>
              </a:path>
            </a:pathLst>
          </a:custGeom>
          <a:ln w="7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9478" y="91980"/>
            <a:ext cx="1757045" cy="0"/>
          </a:xfrm>
          <a:custGeom>
            <a:avLst/>
            <a:gdLst/>
            <a:ahLst/>
            <a:cxnLst/>
            <a:rect l="l" t="t" r="r" b="b"/>
            <a:pathLst>
              <a:path w="1757045">
                <a:moveTo>
                  <a:pt x="0" y="0"/>
                </a:moveTo>
                <a:lnTo>
                  <a:pt x="1756981" y="0"/>
                </a:lnTo>
              </a:path>
            </a:pathLst>
          </a:custGeom>
          <a:ln w="15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7117" y="673674"/>
            <a:ext cx="1910080" cy="0"/>
          </a:xfrm>
          <a:custGeom>
            <a:avLst/>
            <a:gdLst/>
            <a:ahLst/>
            <a:cxnLst/>
            <a:rect l="l" t="t" r="r" b="b"/>
            <a:pathLst>
              <a:path w="1910079">
                <a:moveTo>
                  <a:pt x="0" y="0"/>
                </a:moveTo>
                <a:lnTo>
                  <a:pt x="1909762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82115" y="140079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3064" y="0"/>
                </a:lnTo>
              </a:path>
            </a:pathLst>
          </a:custGeom>
          <a:ln w="76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87747" y="1844715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2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8140" y="3298949"/>
            <a:ext cx="802640" cy="0"/>
          </a:xfrm>
          <a:custGeom>
            <a:avLst/>
            <a:gdLst/>
            <a:ahLst/>
            <a:cxnLst/>
            <a:rect l="l" t="t" r="r" b="b"/>
            <a:pathLst>
              <a:path w="802639">
                <a:moveTo>
                  <a:pt x="0" y="0"/>
                </a:moveTo>
                <a:lnTo>
                  <a:pt x="802100" y="0"/>
                </a:lnTo>
              </a:path>
            </a:pathLst>
          </a:custGeom>
          <a:ln w="76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18257" y="3819412"/>
            <a:ext cx="878840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490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62729" y="3819412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153" y="0"/>
                </a:lnTo>
              </a:path>
            </a:pathLst>
          </a:custGeom>
          <a:ln w="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31922" y="1928965"/>
            <a:ext cx="11830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75" dirty="0">
                <a:solidFill>
                  <a:srgbClr val="5D6982"/>
                </a:solidFill>
                <a:latin typeface="Times New Roman"/>
                <a:cs typeface="Times New Roman"/>
              </a:rPr>
              <a:t>(EJEMPLOS}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7491" y="2256806"/>
            <a:ext cx="3511550" cy="9353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285"/>
              </a:spcBef>
              <a:buClr>
                <a:srgbClr val="2F5277"/>
              </a:buClr>
              <a:buSzPct val="115151"/>
              <a:buFont typeface="Times New Roman"/>
              <a:buChar char="•"/>
              <a:tabLst>
                <a:tab pos="403225" algn="l"/>
                <a:tab pos="403860" algn="l"/>
              </a:tabLst>
            </a:pP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Inclusió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3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participantes</a:t>
            </a:r>
            <a:endParaRPr sz="1650">
              <a:latin typeface="Arial"/>
              <a:cs typeface="Arial"/>
            </a:endParaRPr>
          </a:p>
          <a:p>
            <a:pPr marL="399415">
              <a:lnSpc>
                <a:spcPct val="100000"/>
              </a:lnSpc>
              <a:spcBef>
                <a:spcPts val="190"/>
              </a:spcBef>
              <a:tabLst>
                <a:tab pos="3498215" algn="l"/>
              </a:tabLst>
            </a:pP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con</a:t>
            </a:r>
            <a:r>
              <a:rPr sz="1650" spc="-12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5D6982"/>
                </a:solidFill>
                <a:latin typeface="Arial"/>
                <a:cs typeface="Arial"/>
              </a:rPr>
              <a:t>escasa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2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u="heavy" spc="-45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opor</a:t>
            </a:r>
            <a:r>
              <a:rPr sz="1650" u="heavy" spc="-25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t</a:t>
            </a:r>
            <a:r>
              <a:rPr sz="1650" u="heavy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200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45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unida</a:t>
            </a:r>
            <a:r>
              <a:rPr sz="1650" u="heavy" spc="50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5" dirty="0">
                <a:solidFill>
                  <a:srgbClr val="5D6982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d</a:t>
            </a:r>
            <a:r>
              <a:rPr sz="1650" u="heavy" spc="-725" dirty="0">
                <a:solidFill>
                  <a:srgbClr val="9A3634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@</a:t>
            </a:r>
            <a:r>
              <a:rPr sz="1650" u="heavy" spc="-535" dirty="0">
                <a:solidFill>
                  <a:srgbClr val="9A3634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•</a:t>
            </a:r>
            <a:r>
              <a:rPr sz="1650" u="heavy" spc="-650" dirty="0">
                <a:solidFill>
                  <a:srgbClr val="9A3634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s</a:t>
            </a:r>
            <a:r>
              <a:rPr sz="1650" u="heavy" spc="-10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i-</a:t>
            </a:r>
            <a:r>
              <a:rPr sz="1650" u="heavy" spc="-5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-</a:t>
            </a:r>
            <a:r>
              <a:rPr sz="1650" u="heavy" spc="95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235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;.</a:t>
            </a:r>
            <a:r>
              <a:rPr sz="1650" u="heavy" spc="-325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)</a:t>
            </a:r>
            <a:r>
              <a:rPr sz="1650" u="heavy" spc="-5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.</a:t>
            </a:r>
            <a:r>
              <a:rPr sz="1650" u="heavy" dirty="0">
                <a:solidFill>
                  <a:srgbClr val="C11A0A"/>
                </a:solidFill>
                <a:uFill>
                  <a:solidFill>
                    <a:srgbClr val="C11A0A"/>
                  </a:solidFill>
                </a:uFill>
                <a:latin typeface="Arial"/>
                <a:cs typeface="Arial"/>
              </a:rPr>
              <a:t>	</a:t>
            </a:r>
            <a:endParaRPr sz="1650">
              <a:latin typeface="Arial"/>
              <a:cs typeface="Arial"/>
            </a:endParaRPr>
          </a:p>
          <a:p>
            <a:pPr marL="407670" indent="-395605">
              <a:lnSpc>
                <a:spcPct val="100000"/>
              </a:lnSpc>
              <a:spcBef>
                <a:spcPts val="795"/>
              </a:spcBef>
              <a:buClr>
                <a:srgbClr val="2F5277"/>
              </a:buClr>
              <a:buSzPct val="115151"/>
              <a:buFont typeface="Times New Roman"/>
              <a:buChar char="•"/>
              <a:tabLst>
                <a:tab pos="407670" algn="l"/>
                <a:tab pos="408305" algn="l"/>
              </a:tabLst>
            </a:pPr>
            <a:r>
              <a:rPr sz="1650" spc="-30" dirty="0">
                <a:solidFill>
                  <a:srgbClr val="5D6982"/>
                </a:solidFill>
                <a:latin typeface="Arial"/>
                <a:cs typeface="Arial"/>
              </a:rPr>
              <a:t>Bajas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competencias</a:t>
            </a:r>
            <a:r>
              <a:rPr sz="1650" spc="5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en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491" y="3146164"/>
            <a:ext cx="2313940" cy="9658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515"/>
              </a:spcBef>
            </a:pP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lenguas</a:t>
            </a:r>
            <a:r>
              <a:rPr sz="1650" spc="-9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extranjeras</a:t>
            </a:r>
            <a:endParaRPr sz="1650">
              <a:latin typeface="Arial"/>
              <a:cs typeface="Arial"/>
            </a:endParaRPr>
          </a:p>
          <a:p>
            <a:pPr marL="404495" marR="150495" indent="-392430">
              <a:lnSpc>
                <a:spcPct val="115700"/>
              </a:lnSpc>
              <a:spcBef>
                <a:spcPts val="420"/>
              </a:spcBef>
              <a:buClr>
                <a:srgbClr val="2F5277"/>
              </a:buClr>
              <a:buSzPct val="115151"/>
              <a:buFont typeface="Times New Roman"/>
              <a:buChar char="•"/>
              <a:tabLst>
                <a:tab pos="407670" algn="l"/>
                <a:tab pos="408305" algn="l"/>
              </a:tabLst>
            </a:pP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Abandono</a:t>
            </a:r>
            <a:r>
              <a:rPr sz="1650" spc="-1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5D6982"/>
                </a:solidFill>
                <a:latin typeface="Arial"/>
                <a:cs typeface="Arial"/>
              </a:rPr>
              <a:t>esco</a:t>
            </a:r>
            <a:r>
              <a:rPr sz="1650" spc="-5" dirty="0">
                <a:solidFill>
                  <a:srgbClr val="4F5264"/>
                </a:solidFill>
                <a:latin typeface="Arial"/>
                <a:cs typeface="Arial"/>
              </a:rPr>
              <a:t>l</a:t>
            </a:r>
            <a:r>
              <a:rPr sz="1650" spc="-5" dirty="0">
                <a:solidFill>
                  <a:srgbClr val="5D6982"/>
                </a:solidFill>
                <a:latin typeface="Arial"/>
                <a:cs typeface="Arial"/>
              </a:rPr>
              <a:t>ar </a:t>
            </a:r>
            <a:r>
              <a:rPr sz="1650" spc="-4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temprano</a:t>
            </a:r>
            <a:endParaRPr sz="1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8542" y="4157516"/>
            <a:ext cx="9842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45" dirty="0">
                <a:solidFill>
                  <a:srgbClr val="2F5277"/>
                </a:solidFill>
                <a:latin typeface="Times New Roman"/>
                <a:cs typeface="Times New Roman"/>
              </a:rPr>
              <a:t>•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8313" y="4787685"/>
            <a:ext cx="10223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45" dirty="0">
                <a:solidFill>
                  <a:srgbClr val="2F5277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72921" y="1003942"/>
            <a:ext cx="1718945" cy="400685"/>
          </a:xfrm>
          <a:custGeom>
            <a:avLst/>
            <a:gdLst/>
            <a:ahLst/>
            <a:cxnLst/>
            <a:rect l="l" t="t" r="r" b="b"/>
            <a:pathLst>
              <a:path w="1718945" h="400684">
                <a:moveTo>
                  <a:pt x="1718786" y="400270"/>
                </a:moveTo>
                <a:lnTo>
                  <a:pt x="0" y="400270"/>
                </a:lnTo>
                <a:lnTo>
                  <a:pt x="0" y="0"/>
                </a:lnTo>
                <a:lnTo>
                  <a:pt x="1718786" y="0"/>
                </a:lnTo>
                <a:lnTo>
                  <a:pt x="1718786" y="400270"/>
                </a:lnTo>
                <a:close/>
              </a:path>
            </a:pathLst>
          </a:custGeom>
          <a:solidFill>
            <a:srgbClr val="AF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60221" y="1002847"/>
            <a:ext cx="1751964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20" dirty="0">
                <a:solidFill>
                  <a:srgbClr val="F9E4E2"/>
                </a:solidFill>
                <a:latin typeface="Arial"/>
                <a:cs typeface="Arial"/>
              </a:rPr>
              <a:t>Necesidades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18380" y="1417251"/>
            <a:ext cx="909955" cy="400685"/>
          </a:xfrm>
          <a:custGeom>
            <a:avLst/>
            <a:gdLst/>
            <a:ahLst/>
            <a:cxnLst/>
            <a:rect l="l" t="t" r="r" b="b"/>
            <a:pathLst>
              <a:path w="909955" h="400685">
                <a:moveTo>
                  <a:pt x="909874" y="400270"/>
                </a:moveTo>
                <a:lnTo>
                  <a:pt x="0" y="400270"/>
                </a:lnTo>
                <a:lnTo>
                  <a:pt x="0" y="0"/>
                </a:lnTo>
                <a:lnTo>
                  <a:pt x="909874" y="0"/>
                </a:lnTo>
                <a:lnTo>
                  <a:pt x="909874" y="400270"/>
                </a:lnTo>
                <a:close/>
              </a:path>
            </a:pathLst>
          </a:custGeom>
          <a:solidFill>
            <a:srgbClr val="AF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05680" y="1416156"/>
            <a:ext cx="96520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114" dirty="0">
                <a:solidFill>
                  <a:srgbClr val="F9E4E2"/>
                </a:solidFill>
                <a:latin typeface="Arial"/>
                <a:cs typeface="Arial"/>
              </a:rPr>
              <a:t>y</a:t>
            </a:r>
            <a:r>
              <a:rPr sz="2250" spc="-120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F9E4E2"/>
                </a:solidFill>
                <a:latin typeface="Arial"/>
                <a:cs typeface="Arial"/>
              </a:rPr>
              <a:t>retos</a:t>
            </a:r>
            <a:endParaRPr sz="2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08815" y="996289"/>
            <a:ext cx="2022475" cy="400685"/>
          </a:xfrm>
          <a:custGeom>
            <a:avLst/>
            <a:gdLst/>
            <a:ahLst/>
            <a:cxnLst/>
            <a:rect l="l" t="t" r="r" b="b"/>
            <a:pathLst>
              <a:path w="2022475" h="400684">
                <a:moveTo>
                  <a:pt x="137502" y="0"/>
                </a:moveTo>
                <a:lnTo>
                  <a:pt x="0" y="0"/>
                </a:lnTo>
                <a:lnTo>
                  <a:pt x="0" y="400278"/>
                </a:lnTo>
                <a:lnTo>
                  <a:pt x="137502" y="400278"/>
                </a:lnTo>
                <a:lnTo>
                  <a:pt x="137502" y="0"/>
                </a:lnTo>
                <a:close/>
              </a:path>
              <a:path w="2022475" h="400684">
                <a:moveTo>
                  <a:pt x="1305902" y="0"/>
                </a:moveTo>
                <a:lnTo>
                  <a:pt x="179501" y="0"/>
                </a:lnTo>
                <a:lnTo>
                  <a:pt x="179501" y="400278"/>
                </a:lnTo>
                <a:lnTo>
                  <a:pt x="1305902" y="400278"/>
                </a:lnTo>
                <a:lnTo>
                  <a:pt x="1305902" y="0"/>
                </a:lnTo>
                <a:close/>
              </a:path>
              <a:path w="2022475" h="400684">
                <a:moveTo>
                  <a:pt x="2021954" y="0"/>
                </a:moveTo>
                <a:lnTo>
                  <a:pt x="1324775" y="0"/>
                </a:lnTo>
                <a:lnTo>
                  <a:pt x="1324775" y="400278"/>
                </a:lnTo>
                <a:lnTo>
                  <a:pt x="2021954" y="400278"/>
                </a:lnTo>
                <a:lnTo>
                  <a:pt x="2021954" y="0"/>
                </a:lnTo>
                <a:close/>
              </a:path>
            </a:pathLst>
          </a:custGeom>
          <a:solidFill>
            <a:srgbClr val="AF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396117" y="995193"/>
            <a:ext cx="206121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-229" dirty="0">
                <a:solidFill>
                  <a:srgbClr val="F9E4E2"/>
                </a:solidFill>
                <a:latin typeface="Arial"/>
                <a:cs typeface="Arial"/>
              </a:rPr>
              <a:t>P</a:t>
            </a:r>
            <a:r>
              <a:rPr sz="2300" spc="-54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300" spc="-260" dirty="0">
                <a:solidFill>
                  <a:srgbClr val="F9E4E2"/>
                </a:solidFill>
                <a:latin typeface="Arial"/>
                <a:cs typeface="Arial"/>
              </a:rPr>
              <a:t>l</a:t>
            </a:r>
            <a:r>
              <a:rPr sz="2300" spc="-285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F9E4E2"/>
                </a:solidFill>
                <a:latin typeface="Arial"/>
                <a:cs typeface="Arial"/>
              </a:rPr>
              <a:t>an</a:t>
            </a:r>
            <a:r>
              <a:rPr sz="2300" spc="10" dirty="0">
                <a:solidFill>
                  <a:srgbClr val="F9E4E2"/>
                </a:solidFill>
                <a:latin typeface="Arial"/>
                <a:cs typeface="Arial"/>
              </a:rPr>
              <a:t>t</a:t>
            </a:r>
            <a:r>
              <a:rPr sz="2300" spc="-305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9E4E2"/>
                </a:solidFill>
                <a:latin typeface="Arial"/>
                <a:cs typeface="Arial"/>
              </a:rPr>
              <a:t>ea</a:t>
            </a:r>
            <a:r>
              <a:rPr sz="2300" spc="140" dirty="0">
                <a:solidFill>
                  <a:srgbClr val="F9E4E2"/>
                </a:solidFill>
                <a:latin typeface="Arial"/>
                <a:cs typeface="Arial"/>
              </a:rPr>
              <a:t>m</a:t>
            </a:r>
            <a:r>
              <a:rPr sz="2300" spc="155" dirty="0">
                <a:solidFill>
                  <a:srgbClr val="F9E4E2"/>
                </a:solidFill>
                <a:latin typeface="Arial"/>
                <a:cs typeface="Arial"/>
              </a:rPr>
              <a:t>i</a:t>
            </a:r>
            <a:r>
              <a:rPr sz="2300" spc="85" dirty="0">
                <a:solidFill>
                  <a:srgbClr val="F9E4E2"/>
                </a:solidFill>
                <a:latin typeface="Arial"/>
                <a:cs typeface="Arial"/>
              </a:rPr>
              <a:t>en</a:t>
            </a:r>
            <a:r>
              <a:rPr sz="2300" spc="170" dirty="0">
                <a:solidFill>
                  <a:srgbClr val="F9E4E2"/>
                </a:solidFill>
                <a:latin typeface="Arial"/>
                <a:cs typeface="Arial"/>
              </a:rPr>
              <a:t>t</a:t>
            </a:r>
            <a:r>
              <a:rPr sz="2300" spc="90" dirty="0">
                <a:solidFill>
                  <a:srgbClr val="F9E4E2"/>
                </a:solidFill>
                <a:latin typeface="Arial"/>
                <a:cs typeface="Arial"/>
              </a:rPr>
              <a:t>o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20525" y="1423885"/>
            <a:ext cx="1681480" cy="391795"/>
          </a:xfrm>
          <a:custGeom>
            <a:avLst/>
            <a:gdLst/>
            <a:ahLst/>
            <a:cxnLst/>
            <a:rect l="l" t="t" r="r" b="b"/>
            <a:pathLst>
              <a:path w="1681479" h="391794">
                <a:moveTo>
                  <a:pt x="588200" y="0"/>
                </a:moveTo>
                <a:lnTo>
                  <a:pt x="0" y="0"/>
                </a:lnTo>
                <a:lnTo>
                  <a:pt x="0" y="391566"/>
                </a:lnTo>
                <a:lnTo>
                  <a:pt x="588200" y="391566"/>
                </a:lnTo>
                <a:lnTo>
                  <a:pt x="588200" y="0"/>
                </a:lnTo>
                <a:close/>
              </a:path>
              <a:path w="1681479" h="391794">
                <a:moveTo>
                  <a:pt x="1681162" y="0"/>
                </a:moveTo>
                <a:lnTo>
                  <a:pt x="609587" y="0"/>
                </a:lnTo>
                <a:lnTo>
                  <a:pt x="609587" y="391566"/>
                </a:lnTo>
                <a:lnTo>
                  <a:pt x="1681162" y="391566"/>
                </a:lnTo>
                <a:lnTo>
                  <a:pt x="1681162" y="0"/>
                </a:lnTo>
                <a:close/>
              </a:path>
            </a:pathLst>
          </a:custGeom>
          <a:solidFill>
            <a:srgbClr val="AF7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07827" y="1422534"/>
            <a:ext cx="173037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85" dirty="0">
                <a:solidFill>
                  <a:srgbClr val="F9E4E2"/>
                </a:solidFill>
                <a:latin typeface="Arial"/>
                <a:cs typeface="Arial"/>
              </a:rPr>
              <a:t>d</a:t>
            </a:r>
            <a:r>
              <a:rPr sz="2250" spc="90" dirty="0">
                <a:solidFill>
                  <a:srgbClr val="F9E4E2"/>
                </a:solidFill>
                <a:latin typeface="Arial"/>
                <a:cs typeface="Arial"/>
              </a:rPr>
              <a:t>e</a:t>
            </a:r>
            <a:r>
              <a:rPr sz="2250" spc="55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250" spc="120" dirty="0">
                <a:solidFill>
                  <a:srgbClr val="F9E4E2"/>
                </a:solidFill>
                <a:latin typeface="Arial"/>
                <a:cs typeface="Arial"/>
              </a:rPr>
              <a:t>o</a:t>
            </a:r>
            <a:r>
              <a:rPr sz="2250" spc="-445" dirty="0">
                <a:latin typeface="Arial"/>
                <a:cs typeface="Arial"/>
              </a:rPr>
              <a:t>l</a:t>
            </a:r>
            <a:r>
              <a:rPr sz="2250" spc="-515" dirty="0">
                <a:solidFill>
                  <a:srgbClr val="F9E4E2"/>
                </a:solidFill>
                <a:latin typeface="Arial"/>
                <a:cs typeface="Arial"/>
              </a:rPr>
              <a:t>b</a:t>
            </a:r>
            <a:r>
              <a:rPr sz="2250" spc="25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250" spc="-204" dirty="0">
                <a:solidFill>
                  <a:srgbClr val="F9E4E2"/>
                </a:solidFill>
                <a:latin typeface="Arial"/>
                <a:cs typeface="Arial"/>
              </a:rPr>
              <a:t>j</a:t>
            </a:r>
            <a:r>
              <a:rPr sz="2250" spc="-270" dirty="0">
                <a:solidFill>
                  <a:srgbClr val="F9E4E2"/>
                </a:solidFill>
                <a:latin typeface="Arial"/>
                <a:cs typeface="Arial"/>
              </a:rPr>
              <a:t> </a:t>
            </a:r>
            <a:r>
              <a:rPr sz="2250" spc="120" dirty="0">
                <a:solidFill>
                  <a:srgbClr val="F9E4E2"/>
                </a:solidFill>
                <a:latin typeface="Arial"/>
                <a:cs typeface="Arial"/>
              </a:rPr>
              <a:t>e</a:t>
            </a:r>
            <a:r>
              <a:rPr sz="2250" spc="210" dirty="0">
                <a:solidFill>
                  <a:srgbClr val="F9E4E2"/>
                </a:solidFill>
                <a:latin typeface="Arial"/>
                <a:cs typeface="Arial"/>
              </a:rPr>
              <a:t>t</a:t>
            </a:r>
            <a:r>
              <a:rPr sz="2250" spc="45" dirty="0">
                <a:solidFill>
                  <a:srgbClr val="F9E4E2"/>
                </a:solidFill>
                <a:latin typeface="Arial"/>
                <a:cs typeface="Arial"/>
              </a:rPr>
              <a:t>i</a:t>
            </a:r>
            <a:r>
              <a:rPr sz="2250" spc="200" dirty="0">
                <a:solidFill>
                  <a:srgbClr val="F9E4E2"/>
                </a:solidFill>
                <a:latin typeface="Arial"/>
                <a:cs typeface="Arial"/>
              </a:rPr>
              <a:t>v</a:t>
            </a:r>
            <a:r>
              <a:rPr sz="2250" spc="190" dirty="0">
                <a:solidFill>
                  <a:srgbClr val="F9E4E2"/>
                </a:solidFill>
                <a:latin typeface="Arial"/>
                <a:cs typeface="Arial"/>
              </a:rPr>
              <a:t>o</a:t>
            </a:r>
            <a:r>
              <a:rPr sz="2250" spc="-100" dirty="0">
                <a:solidFill>
                  <a:srgbClr val="F9E4E2"/>
                </a:solidFill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36862" y="1898349"/>
            <a:ext cx="115379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70" dirty="0">
                <a:solidFill>
                  <a:srgbClr val="5D6982"/>
                </a:solidFill>
                <a:latin typeface="Times New Roman"/>
                <a:cs typeface="Times New Roman"/>
              </a:rPr>
              <a:t>(EJEMPLOS)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32431" y="2217260"/>
            <a:ext cx="10477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45" dirty="0">
                <a:solidFill>
                  <a:srgbClr val="2F5277"/>
                </a:solidFill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7138" y="4797889"/>
            <a:ext cx="10350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35" dirty="0">
                <a:solidFill>
                  <a:srgbClr val="2F5277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2244" y="4147310"/>
            <a:ext cx="2781935" cy="151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12599"/>
              </a:lnSpc>
              <a:spcBef>
                <a:spcPts val="95"/>
              </a:spcBef>
            </a:pP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Competencias</a:t>
            </a:r>
            <a:r>
              <a:rPr sz="1650" spc="11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digitales</a:t>
            </a:r>
            <a:r>
              <a:rPr sz="1650" spc="-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para </a:t>
            </a:r>
            <a:r>
              <a:rPr sz="1650" spc="-4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el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5D6982"/>
                </a:solidFill>
                <a:latin typeface="Arial"/>
                <a:cs typeface="Arial"/>
              </a:rPr>
              <a:t>autoaprendizaje</a:t>
            </a:r>
            <a:endParaRPr sz="1650">
              <a:latin typeface="Arial"/>
              <a:cs typeface="Arial"/>
            </a:endParaRPr>
          </a:p>
          <a:p>
            <a:pPr marL="15240" marR="103505" indent="6350">
              <a:lnSpc>
                <a:spcPct val="117200"/>
              </a:lnSpc>
              <a:spcBef>
                <a:spcPts val="335"/>
              </a:spcBef>
            </a:pP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Desarrollo</a:t>
            </a:r>
            <a:r>
              <a:rPr sz="1650" spc="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de</a:t>
            </a:r>
            <a:r>
              <a:rPr sz="1650" spc="-7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la</a:t>
            </a:r>
            <a:r>
              <a:rPr sz="1650" spc="-9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innovación </a:t>
            </a:r>
            <a:r>
              <a:rPr sz="1650" spc="-4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docente </a:t>
            </a:r>
            <a:r>
              <a:rPr sz="1550" b="1" spc="45" dirty="0">
                <a:solidFill>
                  <a:srgbClr val="5D6982"/>
                </a:solidFill>
                <a:latin typeface="Arial"/>
                <a:cs typeface="Arial"/>
              </a:rPr>
              <a:t>para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adoptar </a:t>
            </a:r>
            <a:r>
              <a:rPr sz="1650" spc="75" dirty="0">
                <a:solidFill>
                  <a:srgbClr val="5D6982"/>
                </a:solidFill>
                <a:latin typeface="Arial"/>
                <a:cs typeface="Arial"/>
              </a:rPr>
              <a:t>u </a:t>
            </a:r>
            <a:r>
              <a:rPr sz="1650" spc="8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enfoque</a:t>
            </a:r>
            <a:r>
              <a:rPr sz="1650" spc="-5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más</a:t>
            </a:r>
            <a:r>
              <a:rPr sz="1650" spc="-6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5D6982"/>
                </a:solidFill>
                <a:latin typeface="Arial"/>
                <a:cs typeface="Arial"/>
              </a:rPr>
              <a:t>competenci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32431" y="2218537"/>
            <a:ext cx="3230880" cy="278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64135" indent="-1270">
              <a:lnSpc>
                <a:spcPct val="115700"/>
              </a:lnSpc>
              <a:spcBef>
                <a:spcPts val="95"/>
              </a:spcBef>
            </a:pP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Priorizar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l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a</a:t>
            </a:r>
            <a:r>
              <a:rPr sz="1650" spc="-8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inclusió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-1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este 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alumnad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o</a:t>
            </a:r>
            <a:r>
              <a:rPr sz="1650" spc="-5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-12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la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6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actividades</a:t>
            </a:r>
            <a:endParaRPr sz="1650">
              <a:latin typeface="Arial"/>
              <a:cs typeface="Arial"/>
            </a:endParaRPr>
          </a:p>
          <a:p>
            <a:pPr marL="400685" marR="8890" indent="-388620">
              <a:lnSpc>
                <a:spcPct val="115700"/>
              </a:lnSpc>
              <a:spcBef>
                <a:spcPts val="360"/>
              </a:spcBef>
              <a:buClr>
                <a:srgbClr val="2F5277"/>
              </a:buClr>
              <a:buSzPct val="115151"/>
              <a:buFont typeface="Times New Roman"/>
              <a:buChar char="•"/>
              <a:tabLst>
                <a:tab pos="397510" algn="l"/>
                <a:tab pos="398145" algn="l"/>
              </a:tabLst>
            </a:pP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Ofrece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r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entorno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6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3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us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o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real 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3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lengua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extranjeras 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(movilidades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de</a:t>
            </a:r>
            <a:r>
              <a:rPr sz="1650" spc="-9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alumnado)</a:t>
            </a:r>
            <a:endParaRPr sz="1650">
              <a:latin typeface="Arial"/>
              <a:cs typeface="Arial"/>
            </a:endParaRPr>
          </a:p>
          <a:p>
            <a:pPr marL="401320" marR="5080" indent="-3175">
              <a:lnSpc>
                <a:spcPct val="115700"/>
              </a:lnSpc>
              <a:spcBef>
                <a:spcPts val="365"/>
              </a:spcBef>
            </a:pPr>
            <a:r>
              <a:rPr sz="1650" spc="5" dirty="0">
                <a:solidFill>
                  <a:srgbClr val="5D6982"/>
                </a:solidFill>
                <a:latin typeface="Arial"/>
                <a:cs typeface="Arial"/>
              </a:rPr>
              <a:t>Establecer 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estrategias 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para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promover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la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continuación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de </a:t>
            </a:r>
            <a:r>
              <a:rPr sz="1650" spc="-4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los</a:t>
            </a:r>
            <a:r>
              <a:rPr sz="1650" spc="-7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estudios</a:t>
            </a:r>
            <a:endParaRPr sz="165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  <a:spcBef>
                <a:spcPts val="670"/>
              </a:spcBef>
            </a:pP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Elaboració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7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u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-8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5D6982"/>
                </a:solidFill>
                <a:latin typeface="Arial"/>
                <a:cs typeface="Arial"/>
              </a:rPr>
              <a:t>pla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-114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de</a:t>
            </a:r>
            <a:endParaRPr sz="1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94725" y="4929281"/>
            <a:ext cx="1892935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acció</a:t>
            </a:r>
            <a:r>
              <a:rPr sz="1650" spc="-64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3150" spc="75" baseline="-33068" dirty="0">
                <a:solidFill>
                  <a:srgbClr val="938C97"/>
                </a:solidFill>
                <a:latin typeface="Times New Roman"/>
                <a:cs typeface="Times New Roman"/>
              </a:rPr>
              <a:t>.</a:t>
            </a:r>
            <a:r>
              <a:rPr sz="3150" spc="-75" baseline="-33068" dirty="0">
                <a:solidFill>
                  <a:srgbClr val="938C97"/>
                </a:solidFill>
                <a:latin typeface="Times New Roman"/>
                <a:cs typeface="Times New Roman"/>
              </a:rPr>
              <a:t> 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di</a:t>
            </a:r>
            <a:r>
              <a:rPr sz="1650" spc="-535" dirty="0">
                <a:solidFill>
                  <a:srgbClr val="5D6982"/>
                </a:solidFill>
                <a:latin typeface="Arial"/>
                <a:cs typeface="Arial"/>
              </a:rPr>
              <a:t>g</a:t>
            </a:r>
            <a:r>
              <a:rPr sz="3450" spc="75" baseline="-30193" dirty="0">
                <a:solidFill>
                  <a:srgbClr val="938C97"/>
                </a:solidFill>
                <a:latin typeface="Times New Roman"/>
                <a:cs typeface="Times New Roman"/>
              </a:rPr>
              <a:t>.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ita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l</a:t>
            </a:r>
            <a:r>
              <a:rPr sz="1650" spc="-9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r>
              <a:rPr sz="1650" spc="-12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la</a:t>
            </a:r>
            <a:endParaRPr sz="1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9201" y="5211197"/>
            <a:ext cx="3185160" cy="15868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830"/>
              </a:spcBef>
            </a:pP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organIzac1</a:t>
            </a:r>
            <a:r>
              <a:rPr sz="1650" spc="-665" dirty="0">
                <a:solidFill>
                  <a:srgbClr val="5D6982"/>
                </a:solidFill>
                <a:latin typeface="Arial"/>
                <a:cs typeface="Arial"/>
              </a:rPr>
              <a:t>o</a:t>
            </a:r>
            <a:r>
              <a:rPr sz="1800" spc="44" baseline="46296" dirty="0">
                <a:solidFill>
                  <a:srgbClr val="87777E"/>
                </a:solidFill>
                <a:latin typeface="Times New Roman"/>
                <a:cs typeface="Times New Roman"/>
              </a:rPr>
              <a:t>,</a:t>
            </a:r>
            <a:r>
              <a:rPr sz="1800" spc="-7" baseline="46296" dirty="0">
                <a:solidFill>
                  <a:srgbClr val="87777E"/>
                </a:solidFill>
                <a:latin typeface="Times New Roman"/>
                <a:cs typeface="Times New Roman"/>
              </a:rPr>
              <a:t> 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 marL="422909" marR="43180" indent="-385445">
              <a:lnSpc>
                <a:spcPct val="114500"/>
              </a:lnSpc>
              <a:spcBef>
                <a:spcPts val="445"/>
              </a:spcBef>
              <a:buClr>
                <a:srgbClr val="2F5277"/>
              </a:buClr>
              <a:buChar char="•"/>
              <a:tabLst>
                <a:tab pos="422909" algn="l"/>
                <a:tab pos="423545" algn="l"/>
              </a:tabLst>
            </a:pPr>
            <a:r>
              <a:rPr sz="1650" spc="75" dirty="0">
                <a:solidFill>
                  <a:srgbClr val="5D6982"/>
                </a:solidFill>
                <a:latin typeface="Arial"/>
                <a:cs typeface="Arial"/>
              </a:rPr>
              <a:t>Mejora</a:t>
            </a:r>
            <a:r>
              <a:rPr sz="1650" spc="-1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3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5D6982"/>
                </a:solidFill>
                <a:latin typeface="Arial"/>
                <a:cs typeface="Arial"/>
              </a:rPr>
              <a:t>l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a</a:t>
            </a:r>
            <a:r>
              <a:rPr sz="1650" spc="-3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calidad</a:t>
            </a:r>
            <a:r>
              <a:rPr sz="1650" spc="-6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7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la 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educación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a 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través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de 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5D6982"/>
                </a:solidFill>
                <a:latin typeface="Arial"/>
                <a:cs typeface="Arial"/>
              </a:rPr>
              <a:t>formación </a:t>
            </a:r>
            <a:r>
              <a:rPr sz="1700" spc="50" dirty="0">
                <a:solidFill>
                  <a:srgbClr val="5D6982"/>
                </a:solidFill>
                <a:latin typeface="Times New Roman"/>
                <a:cs typeface="Times New Roman"/>
              </a:rPr>
              <a:t>y 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observación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de </a:t>
            </a:r>
            <a:r>
              <a:rPr sz="1650" spc="-4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buenas</a:t>
            </a:r>
            <a:r>
              <a:rPr sz="1650" spc="-4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prácticas</a:t>
            </a:r>
            <a:endParaRPr sz="1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88148" y="1210597"/>
            <a:ext cx="1597025" cy="400685"/>
          </a:xfrm>
          <a:prstGeom prst="rect">
            <a:avLst/>
          </a:prstGeom>
          <a:solidFill>
            <a:srgbClr val="AF7275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300" spc="60" dirty="0">
                <a:solidFill>
                  <a:srgbClr val="F9E4E2"/>
                </a:solidFill>
                <a:latin typeface="Arial"/>
                <a:cs typeface="Arial"/>
              </a:rPr>
              <a:t>Actividades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81010" y="1898349"/>
            <a:ext cx="11830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75" dirty="0">
                <a:solidFill>
                  <a:srgbClr val="5D6982"/>
                </a:solidFill>
                <a:latin typeface="Times New Roman"/>
                <a:cs typeface="Times New Roman"/>
              </a:rPr>
              <a:t>{EJEMPLOS)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05429" y="2217260"/>
            <a:ext cx="10477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-45" dirty="0">
                <a:solidFill>
                  <a:srgbClr val="2F5277"/>
                </a:solidFill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06251" y="3157411"/>
            <a:ext cx="10223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45" dirty="0">
                <a:solidFill>
                  <a:srgbClr val="2F5277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74102" y="2200098"/>
            <a:ext cx="3008630" cy="1544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 marR="5080" indent="-13970">
              <a:lnSpc>
                <a:spcPct val="112799"/>
              </a:lnSpc>
              <a:spcBef>
                <a:spcPts val="125"/>
              </a:spcBef>
            </a:pPr>
            <a:r>
              <a:rPr sz="1800" spc="-65" dirty="0">
                <a:solidFill>
                  <a:srgbClr val="5D6982"/>
                </a:solidFill>
                <a:latin typeface="Times New Roman"/>
                <a:cs typeface="Times New Roman"/>
              </a:rPr>
              <a:t>10 </a:t>
            </a:r>
            <a:r>
              <a:rPr sz="1800" spc="-75" dirty="0">
                <a:solidFill>
                  <a:srgbClr val="5D6982"/>
                </a:solidFill>
                <a:latin typeface="Times New Roman"/>
                <a:cs typeface="Times New Roman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movilidades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5D6982"/>
                </a:solidFill>
                <a:latin typeface="Arial"/>
                <a:cs typeface="Arial"/>
              </a:rPr>
              <a:t>estudiantes 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(4</a:t>
            </a:r>
            <a:r>
              <a:rPr sz="1650" spc="-5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13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la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7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5D6982"/>
                </a:solidFill>
                <a:latin typeface="Arial"/>
                <a:cs typeface="Arial"/>
              </a:rPr>
              <a:t>cuales</a:t>
            </a:r>
            <a:r>
              <a:rPr sz="1650" spc="-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d</a:t>
            </a:r>
            <a:r>
              <a:rPr sz="1650" spc="90" dirty="0">
                <a:solidFill>
                  <a:srgbClr val="5D6982"/>
                </a:solidFill>
                <a:latin typeface="Arial"/>
                <a:cs typeface="Arial"/>
              </a:rPr>
              <a:t>e</a:t>
            </a:r>
            <a:r>
              <a:rPr sz="1650" spc="-8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alumnado  </a:t>
            </a:r>
            <a:r>
              <a:rPr sz="1650" spc="60" dirty="0">
                <a:solidFill>
                  <a:srgbClr val="5D6982"/>
                </a:solidFill>
                <a:latin typeface="Arial"/>
                <a:cs typeface="Arial"/>
              </a:rPr>
              <a:t>con</a:t>
            </a:r>
            <a:r>
              <a:rPr sz="1650" spc="-114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5D6982"/>
                </a:solidFill>
                <a:latin typeface="Arial"/>
                <a:cs typeface="Arial"/>
              </a:rPr>
              <a:t>menos</a:t>
            </a:r>
            <a:r>
              <a:rPr sz="1650" spc="-9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5D6982"/>
                </a:solidFill>
                <a:latin typeface="Arial"/>
                <a:cs typeface="Arial"/>
              </a:rPr>
              <a:t>oportunidades)</a:t>
            </a:r>
            <a:endParaRPr sz="1650">
              <a:latin typeface="Arial"/>
              <a:cs typeface="Arial"/>
            </a:endParaRPr>
          </a:p>
          <a:p>
            <a:pPr marL="33020" marR="444500" indent="-3175">
              <a:lnSpc>
                <a:spcPct val="115700"/>
              </a:lnSpc>
              <a:spcBef>
                <a:spcPts val="420"/>
              </a:spcBef>
            </a:pPr>
            <a:r>
              <a:rPr sz="1650" spc="85" dirty="0">
                <a:solidFill>
                  <a:srgbClr val="5D6982"/>
                </a:solidFill>
                <a:latin typeface="Arial"/>
                <a:cs typeface="Arial"/>
              </a:rPr>
              <a:t>5</a:t>
            </a:r>
            <a:r>
              <a:rPr sz="1650" spc="-120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5D6982"/>
                </a:solidFill>
                <a:latin typeface="Arial"/>
                <a:cs typeface="Arial"/>
              </a:rPr>
              <a:t>movilidades</a:t>
            </a:r>
            <a:r>
              <a:rPr sz="1650" spc="1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5D6982"/>
                </a:solidFill>
                <a:latin typeface="Arial"/>
                <a:cs typeface="Arial"/>
              </a:rPr>
              <a:t>anuale</a:t>
            </a:r>
            <a:r>
              <a:rPr sz="1650" spc="25" dirty="0">
                <a:solidFill>
                  <a:srgbClr val="5D6982"/>
                </a:solidFill>
                <a:latin typeface="Arial"/>
                <a:cs typeface="Arial"/>
              </a:rPr>
              <a:t>s</a:t>
            </a:r>
            <a:r>
              <a:rPr sz="1650" spc="-45" dirty="0">
                <a:solidFill>
                  <a:srgbClr val="5D6982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5D6982"/>
                </a:solidFill>
                <a:latin typeface="Arial"/>
                <a:cs typeface="Arial"/>
              </a:rPr>
              <a:t>del  </a:t>
            </a:r>
            <a:r>
              <a:rPr sz="1650" spc="35" dirty="0">
                <a:solidFill>
                  <a:srgbClr val="5D6982"/>
                </a:solidFill>
                <a:latin typeface="Arial"/>
                <a:cs typeface="Arial"/>
              </a:rPr>
              <a:t>profesorado</a:t>
            </a:r>
            <a:endParaRPr sz="1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483641" y="6204925"/>
            <a:ext cx="18732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15" dirty="0">
                <a:solidFill>
                  <a:srgbClr val="CDCCCC"/>
                </a:solidFill>
                <a:latin typeface="Times New Roman"/>
                <a:cs typeface="Times New Roman"/>
              </a:rPr>
              <a:t>•</a:t>
            </a:r>
            <a:r>
              <a:rPr sz="1050" spc="45" dirty="0">
                <a:solidFill>
                  <a:srgbClr val="CDCCCC"/>
                </a:solidFill>
                <a:latin typeface="Times New Roman"/>
                <a:cs typeface="Times New Roman"/>
              </a:rPr>
              <a:t> </a:t>
            </a:r>
            <a:r>
              <a:rPr sz="1300" spc="45" dirty="0">
                <a:solidFill>
                  <a:srgbClr val="CDCCCC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63159" y="6232990"/>
            <a:ext cx="224154" cy="2095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40" dirty="0">
                <a:solidFill>
                  <a:srgbClr val="CDCCCC"/>
                </a:solidFill>
                <a:latin typeface="Times New Roman"/>
                <a:cs typeface="Times New Roman"/>
              </a:rPr>
              <a:t>•</a:t>
            </a:r>
            <a:r>
              <a:rPr sz="1200" spc="295" dirty="0">
                <a:solidFill>
                  <a:srgbClr val="CDCCCC"/>
                </a:solidFill>
                <a:latin typeface="Times New Roman"/>
                <a:cs typeface="Times New Roman"/>
              </a:rPr>
              <a:t> </a:t>
            </a:r>
            <a:r>
              <a:rPr sz="1150" spc="10" dirty="0">
                <a:solidFill>
                  <a:srgbClr val="CDCCCC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5611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3187" y="207487"/>
            <a:ext cx="1547576" cy="39646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2504" y="94211"/>
            <a:ext cx="1896745" cy="623570"/>
            <a:chOff x="1632504" y="94211"/>
            <a:chExt cx="1896745" cy="623570"/>
          </a:xfrm>
        </p:grpSpPr>
        <p:sp>
          <p:nvSpPr>
            <p:cNvPr id="4" name="object 4"/>
            <p:cNvSpPr/>
            <p:nvPr/>
          </p:nvSpPr>
          <p:spPr>
            <a:xfrm>
              <a:off x="1651376" y="94211"/>
              <a:ext cx="0" cy="623570"/>
            </a:xfrm>
            <a:custGeom>
              <a:avLst/>
              <a:gdLst/>
              <a:ahLst/>
              <a:cxnLst/>
              <a:rect l="l" t="t" r="r" b="b"/>
              <a:pathLst>
                <a:path h="623570">
                  <a:moveTo>
                    <a:pt x="0" y="623015"/>
                  </a:moveTo>
                  <a:lnTo>
                    <a:pt x="0" y="0"/>
                  </a:lnTo>
                </a:path>
              </a:pathLst>
            </a:custGeom>
            <a:ln w="28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1939" y="113090"/>
              <a:ext cx="1887855" cy="0"/>
            </a:xfrm>
            <a:custGeom>
              <a:avLst/>
              <a:gdLst/>
              <a:ahLst/>
              <a:cxnLst/>
              <a:rect l="l" t="t" r="r" b="b"/>
              <a:pathLst>
                <a:path w="1887854">
                  <a:moveTo>
                    <a:pt x="0" y="0"/>
                  </a:moveTo>
                  <a:lnTo>
                    <a:pt x="1887287" y="0"/>
                  </a:lnTo>
                </a:path>
              </a:pathLst>
            </a:custGeom>
            <a:ln w="18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2504" y="688908"/>
              <a:ext cx="1887855" cy="0"/>
            </a:xfrm>
            <a:custGeom>
              <a:avLst/>
              <a:gdLst/>
              <a:ahLst/>
              <a:cxnLst/>
              <a:rect l="l" t="t" r="r" b="b"/>
              <a:pathLst>
                <a:path w="1887854">
                  <a:moveTo>
                    <a:pt x="0" y="0"/>
                  </a:moveTo>
                  <a:lnTo>
                    <a:pt x="1887287" y="0"/>
                  </a:lnTo>
                </a:path>
              </a:pathLst>
            </a:custGeom>
            <a:ln w="28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77715" y="387051"/>
            <a:ext cx="198755" cy="457834"/>
          </a:xfrm>
          <a:custGeom>
            <a:avLst/>
            <a:gdLst/>
            <a:ahLst/>
            <a:cxnLst/>
            <a:rect l="l" t="t" r="r" b="b"/>
            <a:pathLst>
              <a:path w="198754" h="457834">
                <a:moveTo>
                  <a:pt x="198165" y="457387"/>
                </a:moveTo>
                <a:lnTo>
                  <a:pt x="0" y="457387"/>
                </a:lnTo>
                <a:lnTo>
                  <a:pt x="0" y="0"/>
                </a:lnTo>
                <a:lnTo>
                  <a:pt x="198165" y="0"/>
                </a:lnTo>
                <a:lnTo>
                  <a:pt x="198165" y="457387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7715" y="441461"/>
            <a:ext cx="15113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b="1" spc="35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4037" y="618883"/>
            <a:ext cx="255270" cy="624840"/>
          </a:xfrm>
          <a:custGeom>
            <a:avLst/>
            <a:gdLst/>
            <a:ahLst/>
            <a:cxnLst/>
            <a:rect l="l" t="t" r="r" b="b"/>
            <a:pathLst>
              <a:path w="255270" h="624840">
                <a:moveTo>
                  <a:pt x="254787" y="0"/>
                </a:moveTo>
                <a:lnTo>
                  <a:pt x="0" y="0"/>
                </a:lnTo>
                <a:lnTo>
                  <a:pt x="0" y="498094"/>
                </a:lnTo>
                <a:lnTo>
                  <a:pt x="0" y="624598"/>
                </a:lnTo>
                <a:lnTo>
                  <a:pt x="254787" y="624598"/>
                </a:lnTo>
                <a:lnTo>
                  <a:pt x="254787" y="498094"/>
                </a:lnTo>
                <a:lnTo>
                  <a:pt x="254787" y="0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4044" y="680358"/>
            <a:ext cx="26162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</a:pPr>
            <a:r>
              <a:rPr sz="3600" spc="25" dirty="0">
                <a:solidFill>
                  <a:srgbClr val="E4EBF6"/>
                </a:solidFill>
                <a:latin typeface="Arial"/>
                <a:cs typeface="Arial"/>
              </a:rPr>
              <a:t>'º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7285" y="363914"/>
            <a:ext cx="407034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60" dirty="0">
                <a:solidFill>
                  <a:srgbClr val="67561D"/>
                </a:solidFill>
                <a:latin typeface="Times New Roman"/>
                <a:cs typeface="Times New Roman"/>
              </a:rPr>
              <a:t>G  </a:t>
            </a:r>
            <a:r>
              <a:rPr sz="600" spc="10" dirty="0">
                <a:solidFill>
                  <a:srgbClr val="67561D"/>
                </a:solidFill>
                <a:latin typeface="Times New Roman"/>
                <a:cs typeface="Times New Roman"/>
              </a:rPr>
              <a:t> </a:t>
            </a:r>
            <a:r>
              <a:rPr sz="600" spc="-180" dirty="0">
                <a:solidFill>
                  <a:srgbClr val="67561D"/>
                </a:solidFill>
                <a:latin typeface="Times New Roman"/>
                <a:cs typeface="Times New Roman"/>
              </a:rPr>
              <a:t>061</a:t>
            </a:r>
            <a:r>
              <a:rPr sz="600" dirty="0">
                <a:solidFill>
                  <a:srgbClr val="67561D"/>
                </a:solidFill>
                <a:latin typeface="Times New Roman"/>
                <a:cs typeface="Times New Roman"/>
              </a:rPr>
              <a:t>  </a:t>
            </a:r>
            <a:r>
              <a:rPr sz="600" spc="-40" dirty="0">
                <a:solidFill>
                  <a:srgbClr val="67561D"/>
                </a:solidFill>
                <a:latin typeface="Times New Roman"/>
                <a:cs typeface="Times New Roman"/>
              </a:rPr>
              <a:t> </a:t>
            </a:r>
            <a:r>
              <a:rPr sz="600" spc="-30" dirty="0">
                <a:solidFill>
                  <a:srgbClr val="67561D"/>
                </a:solidFill>
                <a:latin typeface="Times New Roman"/>
                <a:cs typeface="Times New Roman"/>
              </a:rPr>
              <a:t>f</a:t>
            </a:r>
            <a:r>
              <a:rPr sz="600" spc="-45" dirty="0">
                <a:solidFill>
                  <a:srgbClr val="67561D"/>
                </a:solidFill>
                <a:latin typeface="Times New Roman"/>
                <a:cs typeface="Times New Roman"/>
              </a:rPr>
              <a:t> </a:t>
            </a:r>
            <a:r>
              <a:rPr sz="600" spc="30" dirty="0">
                <a:solidFill>
                  <a:srgbClr val="3A2F15"/>
                </a:solidFill>
                <a:latin typeface="Times New Roman"/>
                <a:cs typeface="Times New Roman"/>
              </a:rPr>
              <a:t>R</a:t>
            </a:r>
            <a:r>
              <a:rPr sz="600" spc="-55" dirty="0">
                <a:solidFill>
                  <a:srgbClr val="3A2F15"/>
                </a:solidFill>
                <a:latin typeface="Times New Roman"/>
                <a:cs typeface="Times New Roman"/>
              </a:rPr>
              <a:t>N</a:t>
            </a:r>
            <a:r>
              <a:rPr sz="600" spc="40" dirty="0">
                <a:solidFill>
                  <a:srgbClr val="67561D"/>
                </a:solidFill>
                <a:latin typeface="Times New Roman"/>
                <a:cs typeface="Times New Roman"/>
              </a:rPr>
              <a:t>O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06092" y="0"/>
            <a:ext cx="613410" cy="796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501650" algn="l"/>
              </a:tabLst>
            </a:pPr>
            <a:r>
              <a:rPr sz="5050" spc="-1215" dirty="0">
                <a:solidFill>
                  <a:srgbClr val="67561D"/>
                </a:solidFill>
                <a:latin typeface="Arial"/>
                <a:cs typeface="Arial"/>
              </a:rPr>
              <a:t>"</a:t>
            </a:r>
            <a:r>
              <a:rPr sz="5050" spc="-1090" dirty="0">
                <a:solidFill>
                  <a:srgbClr val="82492F"/>
                </a:solidFill>
                <a:latin typeface="Arial"/>
                <a:cs typeface="Arial"/>
              </a:rPr>
              <a:t>*</a:t>
            </a:r>
            <a:r>
              <a:rPr sz="975" spc="30" baseline="-38461" dirty="0">
                <a:solidFill>
                  <a:srgbClr val="82492F"/>
                </a:solidFill>
              </a:rPr>
              <a:t>-</a:t>
            </a:r>
            <a:r>
              <a:rPr sz="975" baseline="-38461" dirty="0">
                <a:solidFill>
                  <a:srgbClr val="82492F"/>
                </a:solidFill>
              </a:rPr>
              <a:t>	</a:t>
            </a:r>
            <a:r>
              <a:rPr sz="5050" spc="-830" dirty="0">
                <a:solidFill>
                  <a:srgbClr val="67561D"/>
                </a:solidFill>
                <a:latin typeface="Arial"/>
                <a:cs typeface="Arial"/>
              </a:rPr>
              <a:t>.</a:t>
            </a:r>
            <a:endParaRPr sz="5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4986" y="414193"/>
            <a:ext cx="410209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5" dirty="0">
                <a:solidFill>
                  <a:srgbClr val="67561D"/>
                </a:solidFill>
                <a:latin typeface="Times New Roman"/>
                <a:cs typeface="Times New Roman"/>
              </a:rPr>
              <a:t>O</a:t>
            </a:r>
            <a:r>
              <a:rPr sz="650" spc="-40" dirty="0">
                <a:solidFill>
                  <a:srgbClr val="67561D"/>
                </a:solidFill>
                <a:latin typeface="Times New Roman"/>
                <a:cs typeface="Times New Roman"/>
              </a:rPr>
              <a:t> </a:t>
            </a:r>
            <a:r>
              <a:rPr sz="650" spc="-50" dirty="0">
                <a:solidFill>
                  <a:srgbClr val="67561D"/>
                </a:solidFill>
                <a:latin typeface="Times New Roman"/>
                <a:cs typeface="Times New Roman"/>
              </a:rPr>
              <a:t>t:ES</a:t>
            </a:r>
            <a:r>
              <a:rPr sz="650" spc="-50" dirty="0">
                <a:solidFill>
                  <a:srgbClr val="4B3F16"/>
                </a:solidFill>
                <a:latin typeface="Times New Roman"/>
                <a:cs typeface="Times New Roman"/>
              </a:rPr>
              <a:t>PAN</a:t>
            </a:r>
            <a:r>
              <a:rPr sz="650" spc="-50" dirty="0">
                <a:solidFill>
                  <a:srgbClr val="67561D"/>
                </a:solidFill>
                <a:latin typeface="Times New Roman"/>
                <a:cs typeface="Times New Roman"/>
              </a:rPr>
              <a:t>"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36404" y="188166"/>
            <a:ext cx="21170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50" dirty="0">
                <a:solidFill>
                  <a:srgbClr val="034693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7112" y="530156"/>
            <a:ext cx="21094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034693"/>
                </a:solidFill>
                <a:latin typeface="Times New Roman"/>
                <a:cs typeface="Times New Roman"/>
              </a:rPr>
              <a:t>E</a:t>
            </a:r>
            <a:r>
              <a:rPr sz="1000" spc="5" dirty="0">
                <a:solidFill>
                  <a:srgbClr val="034693"/>
                </a:solidFill>
                <a:latin typeface="Times New Roman"/>
                <a:cs typeface="Times New Roman"/>
              </a:rPr>
              <a:t>n</a:t>
            </a:r>
            <a:r>
              <a:rPr sz="1000" dirty="0">
                <a:solidFill>
                  <a:srgbClr val="1F569A"/>
                </a:solidFill>
                <a:latin typeface="Times New Roman"/>
                <a:cs typeface="Times New Roman"/>
              </a:rPr>
              <a:t>ri</a:t>
            </a:r>
            <a:r>
              <a:rPr sz="1000" spc="80" dirty="0">
                <a:solidFill>
                  <a:srgbClr val="1F569A"/>
                </a:solidFill>
                <a:latin typeface="Times New Roman"/>
                <a:cs typeface="Times New Roman"/>
              </a:rPr>
              <a:t>q</a:t>
            </a:r>
            <a:r>
              <a:rPr sz="1000" spc="10" dirty="0">
                <a:solidFill>
                  <a:srgbClr val="1F569A"/>
                </a:solidFill>
                <a:latin typeface="Times New Roman"/>
                <a:cs typeface="Times New Roman"/>
              </a:rPr>
              <a:t>u</a:t>
            </a:r>
            <a:r>
              <a:rPr sz="1000" spc="45" dirty="0">
                <a:solidFill>
                  <a:srgbClr val="1F569A"/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rgbClr val="1F569A"/>
                </a:solidFill>
                <a:latin typeface="Times New Roman"/>
                <a:cs typeface="Times New Roman"/>
              </a:rPr>
              <a:t>ci</a:t>
            </a:r>
            <a:r>
              <a:rPr sz="1000" spc="55" dirty="0">
                <a:solidFill>
                  <a:srgbClr val="1F569A"/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rgbClr val="4B6EA7"/>
                </a:solidFill>
                <a:latin typeface="Times New Roman"/>
                <a:cs typeface="Times New Roman"/>
              </a:rPr>
              <a:t>n</a:t>
            </a:r>
            <a:r>
              <a:rPr sz="1000" spc="-5" dirty="0">
                <a:solidFill>
                  <a:srgbClr val="1F569A"/>
                </a:solidFill>
                <a:latin typeface="Times New Roman"/>
                <a:cs typeface="Times New Roman"/>
              </a:rPr>
              <a:t>do</a:t>
            </a:r>
            <a:r>
              <a:rPr sz="1000" spc="120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1F569A"/>
                </a:solidFill>
                <a:latin typeface="Times New Roman"/>
                <a:cs typeface="Times New Roman"/>
              </a:rPr>
              <a:t>vida</a:t>
            </a:r>
            <a:r>
              <a:rPr sz="1000" spc="-114" dirty="0">
                <a:solidFill>
                  <a:srgbClr val="1F569A"/>
                </a:solidFill>
                <a:latin typeface="Times New Roman"/>
                <a:cs typeface="Times New Roman"/>
              </a:rPr>
              <a:t>s</a:t>
            </a:r>
            <a:r>
              <a:rPr sz="1000" spc="15" dirty="0">
                <a:solidFill>
                  <a:srgbClr val="4B6EA7"/>
                </a:solidFill>
                <a:latin typeface="Times New Roman"/>
                <a:cs typeface="Times New Roman"/>
              </a:rPr>
              <a:t>,</a:t>
            </a:r>
            <a:r>
              <a:rPr sz="1000" spc="20" dirty="0">
                <a:solidFill>
                  <a:srgbClr val="4B6EA7"/>
                </a:solidFill>
                <a:latin typeface="Times New Roman"/>
                <a:cs typeface="Times New Roman"/>
              </a:rPr>
              <a:t> </a:t>
            </a:r>
            <a:r>
              <a:rPr sz="1000" spc="40" dirty="0">
                <a:solidFill>
                  <a:srgbClr val="1F569A"/>
                </a:solidFill>
                <a:latin typeface="Times New Roman"/>
                <a:cs typeface="Times New Roman"/>
              </a:rPr>
              <a:t>abriend</a:t>
            </a:r>
            <a:r>
              <a:rPr sz="1000" spc="55" dirty="0">
                <a:solidFill>
                  <a:srgbClr val="1F569A"/>
                </a:solidFill>
                <a:latin typeface="Times New Roman"/>
                <a:cs typeface="Times New Roman"/>
              </a:rPr>
              <a:t>o</a:t>
            </a:r>
            <a:r>
              <a:rPr sz="1000" spc="-95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1F569A"/>
                </a:solidFill>
                <a:latin typeface="Times New Roman"/>
                <a:cs typeface="Times New Roman"/>
              </a:rPr>
              <a:t>m</a:t>
            </a:r>
            <a:r>
              <a:rPr sz="1000" spc="75" dirty="0">
                <a:solidFill>
                  <a:srgbClr val="1F569A"/>
                </a:solidFill>
                <a:latin typeface="Times New Roman"/>
                <a:cs typeface="Times New Roman"/>
              </a:rPr>
              <a:t>e</a:t>
            </a:r>
            <a:r>
              <a:rPr sz="1000" spc="15" dirty="0">
                <a:solidFill>
                  <a:srgbClr val="034693"/>
                </a:solidFill>
                <a:latin typeface="Times New Roman"/>
                <a:cs typeface="Times New Roman"/>
              </a:rPr>
              <a:t>n</a:t>
            </a:r>
            <a:r>
              <a:rPr sz="1000" spc="5" dirty="0">
                <a:solidFill>
                  <a:srgbClr val="1F569A"/>
                </a:solidFill>
                <a:latin typeface="Times New Roman"/>
                <a:cs typeface="Times New Roman"/>
              </a:rPr>
              <a:t>te</a:t>
            </a:r>
            <a:r>
              <a:rPr sz="1000" spc="15" dirty="0">
                <a:solidFill>
                  <a:srgbClr val="1F569A"/>
                </a:solidFill>
                <a:latin typeface="Times New Roman"/>
                <a:cs typeface="Times New Roman"/>
              </a:rPr>
              <a:t>s</a:t>
            </a:r>
            <a:r>
              <a:rPr sz="1000" spc="-130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4B6EA7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9105" y="551840"/>
            <a:ext cx="198755" cy="727710"/>
          </a:xfrm>
          <a:custGeom>
            <a:avLst/>
            <a:gdLst/>
            <a:ahLst/>
            <a:cxnLst/>
            <a:rect l="l" t="t" r="r" b="b"/>
            <a:pathLst>
              <a:path w="198754" h="727710">
                <a:moveTo>
                  <a:pt x="198158" y="0"/>
                </a:moveTo>
                <a:lnTo>
                  <a:pt x="0" y="0"/>
                </a:lnTo>
                <a:lnTo>
                  <a:pt x="0" y="565137"/>
                </a:lnTo>
                <a:lnTo>
                  <a:pt x="0" y="727595"/>
                </a:lnTo>
                <a:lnTo>
                  <a:pt x="198158" y="727595"/>
                </a:lnTo>
                <a:lnTo>
                  <a:pt x="198158" y="565137"/>
                </a:lnTo>
                <a:lnTo>
                  <a:pt x="198158" y="0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9106" y="632059"/>
            <a:ext cx="187325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40"/>
              </a:lnSpc>
            </a:pPr>
            <a:r>
              <a:rPr sz="4250" spc="55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8617" y="810433"/>
            <a:ext cx="569595" cy="1496695"/>
            <a:chOff x="78617" y="810433"/>
            <a:chExt cx="569595" cy="1496695"/>
          </a:xfrm>
        </p:grpSpPr>
        <p:sp>
          <p:nvSpPr>
            <p:cNvPr id="19" name="object 19"/>
            <p:cNvSpPr/>
            <p:nvPr/>
          </p:nvSpPr>
          <p:spPr>
            <a:xfrm>
              <a:off x="449821" y="810437"/>
              <a:ext cx="198755" cy="882015"/>
            </a:xfrm>
            <a:custGeom>
              <a:avLst/>
              <a:gdLst/>
              <a:ahLst/>
              <a:cxnLst/>
              <a:rect l="l" t="t" r="r" b="b"/>
              <a:pathLst>
                <a:path w="198754" h="882014">
                  <a:moveTo>
                    <a:pt x="198170" y="0"/>
                  </a:moveTo>
                  <a:lnTo>
                    <a:pt x="0" y="0"/>
                  </a:lnTo>
                  <a:lnTo>
                    <a:pt x="0" y="306539"/>
                  </a:lnTo>
                  <a:lnTo>
                    <a:pt x="0" y="881672"/>
                  </a:lnTo>
                  <a:lnTo>
                    <a:pt x="198170" y="881672"/>
                  </a:lnTo>
                  <a:lnTo>
                    <a:pt x="198170" y="306539"/>
                  </a:lnTo>
                  <a:lnTo>
                    <a:pt x="198170" y="0"/>
                  </a:lnTo>
                  <a:close/>
                </a:path>
              </a:pathLst>
            </a:custGeom>
            <a:solidFill>
              <a:srgbClr val="018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617" y="1116966"/>
              <a:ext cx="538480" cy="1189990"/>
            </a:xfrm>
            <a:custGeom>
              <a:avLst/>
              <a:gdLst/>
              <a:ahLst/>
              <a:cxnLst/>
              <a:rect l="l" t="t" r="r" b="b"/>
              <a:pathLst>
                <a:path w="538480" h="1189989">
                  <a:moveTo>
                    <a:pt x="537876" y="1189543"/>
                  </a:moveTo>
                  <a:lnTo>
                    <a:pt x="0" y="1189543"/>
                  </a:lnTo>
                  <a:lnTo>
                    <a:pt x="0" y="0"/>
                  </a:lnTo>
                  <a:lnTo>
                    <a:pt x="537876" y="0"/>
                  </a:lnTo>
                  <a:lnTo>
                    <a:pt x="537876" y="1189543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17" y="1118953"/>
            <a:ext cx="70993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500" spc="-1400" dirty="0">
                <a:solidFill>
                  <a:srgbClr val="FDFDFD"/>
                </a:solidFill>
                <a:latin typeface="Courier New"/>
                <a:cs typeface="Courier New"/>
              </a:rPr>
              <a:t>Ss</a:t>
            </a:r>
            <a:r>
              <a:rPr sz="7725" spc="-2100" baseline="29126" dirty="0">
                <a:solidFill>
                  <a:srgbClr val="FDFDFD"/>
                </a:solidFill>
                <a:latin typeface="Times New Roman"/>
                <a:cs typeface="Times New Roman"/>
              </a:rPr>
              <a:t>5</a:t>
            </a:r>
            <a:endParaRPr sz="7725" baseline="29126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590" y="1907838"/>
            <a:ext cx="11366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1950" b="1" spc="-280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1541" y="1799742"/>
            <a:ext cx="538480" cy="762000"/>
          </a:xfrm>
          <a:custGeom>
            <a:avLst/>
            <a:gdLst/>
            <a:ahLst/>
            <a:cxnLst/>
            <a:rect l="l" t="t" r="r" b="b"/>
            <a:pathLst>
              <a:path w="538480" h="762000">
                <a:moveTo>
                  <a:pt x="537870" y="0"/>
                </a:moveTo>
                <a:lnTo>
                  <a:pt x="0" y="0"/>
                </a:lnTo>
                <a:lnTo>
                  <a:pt x="0" y="511556"/>
                </a:lnTo>
                <a:lnTo>
                  <a:pt x="0" y="536702"/>
                </a:lnTo>
                <a:lnTo>
                  <a:pt x="0" y="761834"/>
                </a:lnTo>
                <a:lnTo>
                  <a:pt x="326364" y="761834"/>
                </a:lnTo>
                <a:lnTo>
                  <a:pt x="326364" y="536702"/>
                </a:lnTo>
                <a:lnTo>
                  <a:pt x="524522" y="536702"/>
                </a:lnTo>
                <a:lnTo>
                  <a:pt x="524522" y="761834"/>
                </a:lnTo>
                <a:lnTo>
                  <a:pt x="537870" y="761834"/>
                </a:lnTo>
                <a:lnTo>
                  <a:pt x="537870" y="536702"/>
                </a:lnTo>
                <a:lnTo>
                  <a:pt x="537870" y="511556"/>
                </a:lnTo>
                <a:lnTo>
                  <a:pt x="53787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6334" y="1809422"/>
            <a:ext cx="19304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415" dirty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138" y="2344970"/>
            <a:ext cx="47244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r>
              <a:rPr sz="1850" b="1" spc="-425" dirty="0">
                <a:solidFill>
                  <a:srgbClr val="FDFDFD"/>
                </a:solidFill>
                <a:latin typeface="Arial"/>
                <a:cs typeface="Arial"/>
              </a:rPr>
              <a:t>o.:</a:t>
            </a:r>
            <a:r>
              <a:rPr sz="3750" spc="-637" baseline="-24444" dirty="0">
                <a:solidFill>
                  <a:srgbClr val="FDFDFD"/>
                </a:solidFill>
                <a:latin typeface="Courier New"/>
                <a:cs typeface="Courier New"/>
              </a:rPr>
              <a:t>_, </a:t>
            </a:r>
            <a:r>
              <a:rPr sz="3750" spc="-2235" baseline="-24444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3750" b="1" spc="-1664" baseline="-24444" dirty="0">
                <a:solidFill>
                  <a:srgbClr val="FDFDFD"/>
                </a:solidFill>
                <a:latin typeface="Courier New"/>
                <a:cs typeface="Courier New"/>
              </a:rPr>
              <a:t>o</a:t>
            </a:r>
            <a:r>
              <a:rPr sz="1650" b="1" spc="-1110" dirty="0">
                <a:solidFill>
                  <a:srgbClr val="FDFDFD"/>
                </a:solidFill>
                <a:latin typeface="Arial"/>
                <a:cs typeface="Arial"/>
              </a:rPr>
              <a:t>w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2138" y="2309588"/>
            <a:ext cx="546735" cy="615950"/>
            <a:chOff x="132138" y="2309588"/>
            <a:chExt cx="546735" cy="615950"/>
          </a:xfrm>
        </p:grpSpPr>
        <p:sp>
          <p:nvSpPr>
            <p:cNvPr id="27" name="object 27"/>
            <p:cNvSpPr/>
            <p:nvPr/>
          </p:nvSpPr>
          <p:spPr>
            <a:xfrm>
              <a:off x="132138" y="2309588"/>
              <a:ext cx="189230" cy="337185"/>
            </a:xfrm>
            <a:custGeom>
              <a:avLst/>
              <a:gdLst/>
              <a:ahLst/>
              <a:cxnLst/>
              <a:rect l="l" t="t" r="r" b="b"/>
              <a:pathLst>
                <a:path w="189229" h="337185">
                  <a:moveTo>
                    <a:pt x="188728" y="336936"/>
                  </a:moveTo>
                  <a:lnTo>
                    <a:pt x="0" y="336936"/>
                  </a:lnTo>
                  <a:lnTo>
                    <a:pt x="0" y="0"/>
                  </a:lnTo>
                  <a:lnTo>
                    <a:pt x="188728" y="0"/>
                  </a:lnTo>
                  <a:lnTo>
                    <a:pt x="188728" y="336936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7906" y="2311298"/>
              <a:ext cx="210820" cy="614680"/>
            </a:xfrm>
            <a:custGeom>
              <a:avLst/>
              <a:gdLst/>
              <a:ahLst/>
              <a:cxnLst/>
              <a:rect l="l" t="t" r="r" b="b"/>
              <a:pathLst>
                <a:path w="210820" h="614680">
                  <a:moveTo>
                    <a:pt x="210667" y="25146"/>
                  </a:moveTo>
                  <a:lnTo>
                    <a:pt x="198158" y="25146"/>
                  </a:lnTo>
                  <a:lnTo>
                    <a:pt x="198158" y="0"/>
                  </a:lnTo>
                  <a:lnTo>
                    <a:pt x="0" y="0"/>
                  </a:lnTo>
                  <a:lnTo>
                    <a:pt x="0" y="43688"/>
                  </a:lnTo>
                  <a:lnTo>
                    <a:pt x="12509" y="43688"/>
                  </a:lnTo>
                  <a:lnTo>
                    <a:pt x="12509" y="325653"/>
                  </a:lnTo>
                  <a:lnTo>
                    <a:pt x="133477" y="325653"/>
                  </a:lnTo>
                  <a:lnTo>
                    <a:pt x="133477" y="614133"/>
                  </a:lnTo>
                  <a:lnTo>
                    <a:pt x="198158" y="614133"/>
                  </a:lnTo>
                  <a:lnTo>
                    <a:pt x="198158" y="325653"/>
                  </a:lnTo>
                  <a:lnTo>
                    <a:pt x="210667" y="325653"/>
                  </a:lnTo>
                  <a:lnTo>
                    <a:pt x="210667" y="43688"/>
                  </a:lnTo>
                  <a:lnTo>
                    <a:pt x="210667" y="25146"/>
                  </a:lnTo>
                  <a:close/>
                </a:path>
              </a:pathLst>
            </a:custGeom>
            <a:solidFill>
              <a:srgbClr val="018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4076" y="2354986"/>
            <a:ext cx="547370" cy="1142365"/>
          </a:xfrm>
          <a:custGeom>
            <a:avLst/>
            <a:gdLst/>
            <a:ahLst/>
            <a:cxnLst/>
            <a:rect l="l" t="t" r="r" b="b"/>
            <a:pathLst>
              <a:path w="547370" h="1142364">
                <a:moveTo>
                  <a:pt x="547306" y="0"/>
                </a:moveTo>
                <a:lnTo>
                  <a:pt x="0" y="0"/>
                </a:lnTo>
                <a:lnTo>
                  <a:pt x="0" y="1027925"/>
                </a:lnTo>
                <a:lnTo>
                  <a:pt x="0" y="1142276"/>
                </a:lnTo>
                <a:lnTo>
                  <a:pt x="547306" y="1142276"/>
                </a:lnTo>
                <a:lnTo>
                  <a:pt x="547306" y="1027925"/>
                </a:lnTo>
                <a:lnTo>
                  <a:pt x="54730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3941" y="2584820"/>
            <a:ext cx="330200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5"/>
              </a:lnSpc>
            </a:pPr>
            <a:r>
              <a:rPr sz="4650" b="1" spc="-200" dirty="0">
                <a:solidFill>
                  <a:srgbClr val="FDFDFD"/>
                </a:solidFill>
                <a:latin typeface="Courier New"/>
                <a:cs typeface="Courier New"/>
              </a:rPr>
              <a:t>z</a:t>
            </a:r>
            <a:endParaRPr sz="465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824" y="3006651"/>
            <a:ext cx="245745" cy="300990"/>
          </a:xfrm>
          <a:custGeom>
            <a:avLst/>
            <a:gdLst/>
            <a:ahLst/>
            <a:cxnLst/>
            <a:rect l="l" t="t" r="r" b="b"/>
            <a:pathLst>
              <a:path w="245745" h="300989">
                <a:moveTo>
                  <a:pt x="245347" y="300510"/>
                </a:moveTo>
                <a:lnTo>
                  <a:pt x="0" y="300510"/>
                </a:lnTo>
                <a:lnTo>
                  <a:pt x="0" y="0"/>
                </a:lnTo>
                <a:lnTo>
                  <a:pt x="245347" y="0"/>
                </a:lnTo>
                <a:lnTo>
                  <a:pt x="245347" y="30051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377" y="2473080"/>
            <a:ext cx="366395" cy="810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885"/>
              </a:lnSpc>
              <a:spcBef>
                <a:spcPts val="105"/>
              </a:spcBef>
            </a:pPr>
            <a:r>
              <a:rPr sz="4650" b="1" spc="-2660" dirty="0">
                <a:solidFill>
                  <a:srgbClr val="FDFDFD"/>
                </a:solidFill>
                <a:latin typeface="Courier New"/>
                <a:cs typeface="Courier New"/>
              </a:rPr>
              <a:t>º</a:t>
            </a:r>
            <a:endParaRPr sz="4650">
              <a:latin typeface="Courier New"/>
              <a:cs typeface="Courier New"/>
            </a:endParaRPr>
          </a:p>
          <a:p>
            <a:pPr marL="27940">
              <a:lnSpc>
                <a:spcPts val="1285"/>
              </a:lnSpc>
            </a:pPr>
            <a:r>
              <a:rPr sz="1650" b="1" spc="-40" dirty="0">
                <a:solidFill>
                  <a:srgbClr val="FDFDFD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862" y="2813714"/>
            <a:ext cx="51625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  <a:tabLst>
                <a:tab pos="280035" algn="l"/>
              </a:tabLst>
            </a:pPr>
            <a:r>
              <a:rPr sz="1650" b="1" spc="-70" dirty="0">
                <a:solidFill>
                  <a:srgbClr val="FDFDFD"/>
                </a:solidFill>
                <a:latin typeface="Arial"/>
                <a:cs typeface="Arial"/>
              </a:rPr>
              <a:t>Z	</a:t>
            </a:r>
            <a:r>
              <a:rPr sz="3600" spc="-75" dirty="0">
                <a:solidFill>
                  <a:srgbClr val="E4EBF6"/>
                </a:solidFill>
                <a:latin typeface="Arial"/>
                <a:cs typeface="Arial"/>
              </a:rPr>
              <a:t>'º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4044" y="2752237"/>
            <a:ext cx="255270" cy="257810"/>
          </a:xfrm>
          <a:custGeom>
            <a:avLst/>
            <a:gdLst/>
            <a:ahLst/>
            <a:cxnLst/>
            <a:rect l="l" t="t" r="r" b="b"/>
            <a:pathLst>
              <a:path w="255270" h="257810">
                <a:moveTo>
                  <a:pt x="0" y="257724"/>
                </a:moveTo>
                <a:lnTo>
                  <a:pt x="254783" y="257724"/>
                </a:lnTo>
                <a:lnTo>
                  <a:pt x="254783" y="0"/>
                </a:lnTo>
                <a:lnTo>
                  <a:pt x="0" y="0"/>
                </a:lnTo>
                <a:lnTo>
                  <a:pt x="0" y="257724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326" y="3009963"/>
            <a:ext cx="538480" cy="539750"/>
          </a:xfrm>
          <a:custGeom>
            <a:avLst/>
            <a:gdLst/>
            <a:ahLst/>
            <a:cxnLst/>
            <a:rect l="l" t="t" r="r" b="b"/>
            <a:pathLst>
              <a:path w="538480" h="539750">
                <a:moveTo>
                  <a:pt x="537870" y="0"/>
                </a:moveTo>
                <a:lnTo>
                  <a:pt x="0" y="0"/>
                </a:lnTo>
                <a:lnTo>
                  <a:pt x="0" y="372948"/>
                </a:lnTo>
                <a:lnTo>
                  <a:pt x="0" y="539280"/>
                </a:lnTo>
                <a:lnTo>
                  <a:pt x="537870" y="539280"/>
                </a:lnTo>
                <a:lnTo>
                  <a:pt x="537870" y="372948"/>
                </a:lnTo>
                <a:lnTo>
                  <a:pt x="53787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3629" y="3013106"/>
            <a:ext cx="33591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95" dirty="0">
                <a:solidFill>
                  <a:srgbClr val="FDFDFD"/>
                </a:solidFill>
                <a:latin typeface="Times New Roman"/>
                <a:cs typeface="Times New Roman"/>
              </a:rPr>
              <a:t>fo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8872" y="3409339"/>
            <a:ext cx="41783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  <a:tabLst>
                <a:tab pos="268605" algn="l"/>
              </a:tabLst>
            </a:pPr>
            <a:r>
              <a:rPr sz="1050" b="1" i="1" spc="-25" dirty="0">
                <a:solidFill>
                  <a:srgbClr val="FDFDFD"/>
                </a:solidFill>
                <a:latin typeface="Arial"/>
                <a:cs typeface="Arial"/>
              </a:rPr>
              <a:t>,	</a:t>
            </a:r>
            <a:r>
              <a:rPr sz="1400" spc="-60" dirty="0">
                <a:solidFill>
                  <a:srgbClr val="FDFDFD"/>
                </a:solidFill>
                <a:latin typeface="Times New Roman"/>
                <a:cs typeface="Times New Roman"/>
              </a:rPr>
              <a:t>&lt;</a:t>
            </a:r>
            <a:r>
              <a:rPr sz="1400" spc="-35" dirty="0">
                <a:solidFill>
                  <a:srgbClr val="FDFDFD"/>
                </a:solidFill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6193" y="3382910"/>
            <a:ext cx="550545" cy="235585"/>
            <a:chOff x="126193" y="3382910"/>
            <a:chExt cx="550545" cy="235585"/>
          </a:xfrm>
        </p:grpSpPr>
        <p:sp>
          <p:nvSpPr>
            <p:cNvPr id="39" name="object 39"/>
            <p:cNvSpPr/>
            <p:nvPr/>
          </p:nvSpPr>
          <p:spPr>
            <a:xfrm>
              <a:off x="126193" y="3432115"/>
              <a:ext cx="189230" cy="186690"/>
            </a:xfrm>
            <a:custGeom>
              <a:avLst/>
              <a:gdLst/>
              <a:ahLst/>
              <a:cxnLst/>
              <a:rect l="l" t="t" r="r" b="b"/>
              <a:pathLst>
                <a:path w="189229" h="186689">
                  <a:moveTo>
                    <a:pt x="188728" y="186148"/>
                  </a:moveTo>
                  <a:lnTo>
                    <a:pt x="0" y="186148"/>
                  </a:lnTo>
                  <a:lnTo>
                    <a:pt x="0" y="0"/>
                  </a:lnTo>
                  <a:lnTo>
                    <a:pt x="188728" y="0"/>
                  </a:lnTo>
                  <a:lnTo>
                    <a:pt x="188728" y="186148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8054" y="3382910"/>
              <a:ext cx="198755" cy="89535"/>
            </a:xfrm>
            <a:custGeom>
              <a:avLst/>
              <a:gdLst/>
              <a:ahLst/>
              <a:cxnLst/>
              <a:rect l="l" t="t" r="r" b="b"/>
              <a:pathLst>
                <a:path w="198754" h="89535">
                  <a:moveTo>
                    <a:pt x="0" y="89308"/>
                  </a:moveTo>
                  <a:lnTo>
                    <a:pt x="198165" y="89308"/>
                  </a:lnTo>
                  <a:lnTo>
                    <a:pt x="198165" y="0"/>
                  </a:lnTo>
                  <a:lnTo>
                    <a:pt x="0" y="0"/>
                  </a:lnTo>
                  <a:lnTo>
                    <a:pt x="0" y="89308"/>
                  </a:lnTo>
                  <a:close/>
                </a:path>
              </a:pathLst>
            </a:custGeom>
            <a:solidFill>
              <a:srgbClr val="018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148463" y="3472230"/>
            <a:ext cx="538480" cy="405765"/>
          </a:xfrm>
          <a:custGeom>
            <a:avLst/>
            <a:gdLst/>
            <a:ahLst/>
            <a:cxnLst/>
            <a:rect l="l" t="t" r="r" b="b"/>
            <a:pathLst>
              <a:path w="538480" h="405764">
                <a:moveTo>
                  <a:pt x="537870" y="0"/>
                </a:moveTo>
                <a:lnTo>
                  <a:pt x="0" y="0"/>
                </a:lnTo>
                <a:lnTo>
                  <a:pt x="0" y="232562"/>
                </a:lnTo>
                <a:lnTo>
                  <a:pt x="0" y="405320"/>
                </a:lnTo>
                <a:lnTo>
                  <a:pt x="537870" y="405320"/>
                </a:lnTo>
                <a:lnTo>
                  <a:pt x="537870" y="232562"/>
                </a:lnTo>
                <a:lnTo>
                  <a:pt x="53787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3493" y="3421763"/>
            <a:ext cx="28194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100"/>
              </a:spcBef>
            </a:pPr>
            <a:r>
              <a:rPr sz="1050" b="1" i="1" spc="-55" dirty="0">
                <a:solidFill>
                  <a:srgbClr val="FDFDFD"/>
                </a:solidFill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  <a:p>
            <a:pPr marL="151765">
              <a:lnSpc>
                <a:spcPts val="1680"/>
              </a:lnSpc>
            </a:pPr>
            <a:r>
              <a:rPr sz="1650" b="1" spc="-75" dirty="0">
                <a:solidFill>
                  <a:srgbClr val="FDFDFD"/>
                </a:solidFill>
                <a:latin typeface="Courier New"/>
                <a:cs typeface="Courier New"/>
              </a:rPr>
              <a:t>N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8468" y="3553776"/>
            <a:ext cx="11747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sz="1650" b="1" spc="-75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1650">
              <a:latin typeface="Courier New"/>
              <a:cs typeface="Courier New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19651" y="3607222"/>
            <a:ext cx="539750" cy="446405"/>
            <a:chOff x="119651" y="3607222"/>
            <a:chExt cx="539750" cy="446405"/>
          </a:xfrm>
        </p:grpSpPr>
        <p:sp>
          <p:nvSpPr>
            <p:cNvPr id="45" name="object 45"/>
            <p:cNvSpPr/>
            <p:nvPr/>
          </p:nvSpPr>
          <p:spPr>
            <a:xfrm>
              <a:off x="119651" y="3607222"/>
              <a:ext cx="198755" cy="446405"/>
            </a:xfrm>
            <a:custGeom>
              <a:avLst/>
              <a:gdLst/>
              <a:ahLst/>
              <a:cxnLst/>
              <a:rect l="l" t="t" r="r" b="b"/>
              <a:pathLst>
                <a:path w="198754" h="446404">
                  <a:moveTo>
                    <a:pt x="198165" y="446212"/>
                  </a:moveTo>
                  <a:lnTo>
                    <a:pt x="0" y="446212"/>
                  </a:lnTo>
                  <a:lnTo>
                    <a:pt x="0" y="0"/>
                  </a:lnTo>
                  <a:lnTo>
                    <a:pt x="198165" y="0"/>
                  </a:lnTo>
                  <a:lnTo>
                    <a:pt x="198165" y="446212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61235" y="3704784"/>
              <a:ext cx="198755" cy="183515"/>
            </a:xfrm>
            <a:custGeom>
              <a:avLst/>
              <a:gdLst/>
              <a:ahLst/>
              <a:cxnLst/>
              <a:rect l="l" t="t" r="r" b="b"/>
              <a:pathLst>
                <a:path w="198754" h="183514">
                  <a:moveTo>
                    <a:pt x="0" y="182894"/>
                  </a:moveTo>
                  <a:lnTo>
                    <a:pt x="198165" y="182894"/>
                  </a:lnTo>
                  <a:lnTo>
                    <a:pt x="198165" y="0"/>
                  </a:lnTo>
                  <a:lnTo>
                    <a:pt x="0" y="0"/>
                  </a:lnTo>
                  <a:lnTo>
                    <a:pt x="0" y="182894"/>
                  </a:lnTo>
                  <a:close/>
                </a:path>
              </a:pathLst>
            </a:custGeom>
            <a:solidFill>
              <a:srgbClr val="018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6951" y="3611867"/>
            <a:ext cx="59626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2450" b="1" spc="-105" dirty="0">
                <a:solidFill>
                  <a:srgbClr val="FDFDFD"/>
                </a:solidFill>
                <a:latin typeface="Arial"/>
                <a:cs typeface="Arial"/>
              </a:rPr>
              <a:t>o	</a:t>
            </a:r>
            <a:r>
              <a:rPr sz="1750" spc="-210" dirty="0">
                <a:solidFill>
                  <a:srgbClr val="FDFDFD"/>
                </a:solidFill>
                <a:latin typeface="Arial"/>
                <a:cs typeface="Arial"/>
              </a:rPr>
              <a:t>:::::¡</a:t>
            </a:r>
            <a:endParaRPr sz="17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56" y="3968166"/>
            <a:ext cx="189230" cy="240029"/>
          </a:xfrm>
          <a:custGeom>
            <a:avLst/>
            <a:gdLst/>
            <a:ahLst/>
            <a:cxnLst/>
            <a:rect l="l" t="t" r="r" b="b"/>
            <a:pathLst>
              <a:path w="189230" h="240029">
                <a:moveTo>
                  <a:pt x="188728" y="239678"/>
                </a:moveTo>
                <a:lnTo>
                  <a:pt x="0" y="239678"/>
                </a:lnTo>
                <a:lnTo>
                  <a:pt x="0" y="0"/>
                </a:lnTo>
                <a:lnTo>
                  <a:pt x="188728" y="0"/>
                </a:lnTo>
                <a:lnTo>
                  <a:pt x="188728" y="239678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-9543" y="3962510"/>
            <a:ext cx="60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8054" y="3994596"/>
            <a:ext cx="958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325" dirty="0">
                <a:solidFill>
                  <a:srgbClr val="FDFDFD"/>
                </a:solidFill>
                <a:latin typeface="Times New Roman"/>
                <a:cs typeface="Times New Roman"/>
              </a:rPr>
              <a:t>&lt;</a:t>
            </a:r>
            <a:r>
              <a:rPr sz="1400" spc="-190" dirty="0">
                <a:solidFill>
                  <a:srgbClr val="FDFDFD"/>
                </a:solidFill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2110" y="3945790"/>
            <a:ext cx="547370" cy="457834"/>
          </a:xfrm>
          <a:custGeom>
            <a:avLst/>
            <a:gdLst/>
            <a:ahLst/>
            <a:cxnLst/>
            <a:rect l="l" t="t" r="r" b="b"/>
            <a:pathLst>
              <a:path w="547370" h="457835">
                <a:moveTo>
                  <a:pt x="547313" y="457387"/>
                </a:moveTo>
                <a:lnTo>
                  <a:pt x="0" y="457387"/>
                </a:lnTo>
                <a:lnTo>
                  <a:pt x="0" y="0"/>
                </a:lnTo>
                <a:lnTo>
                  <a:pt x="547313" y="0"/>
                </a:lnTo>
                <a:lnTo>
                  <a:pt x="547313" y="457387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1690" y="4000199"/>
            <a:ext cx="8826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b="1" spc="-465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1541" y="3887685"/>
            <a:ext cx="538480" cy="1138555"/>
          </a:xfrm>
          <a:custGeom>
            <a:avLst/>
            <a:gdLst/>
            <a:ahLst/>
            <a:cxnLst/>
            <a:rect l="l" t="t" r="r" b="b"/>
            <a:pathLst>
              <a:path w="538480" h="1138554">
                <a:moveTo>
                  <a:pt x="537870" y="0"/>
                </a:moveTo>
                <a:lnTo>
                  <a:pt x="0" y="0"/>
                </a:lnTo>
                <a:lnTo>
                  <a:pt x="0" y="888796"/>
                </a:lnTo>
                <a:lnTo>
                  <a:pt x="0" y="1129817"/>
                </a:lnTo>
                <a:lnTo>
                  <a:pt x="0" y="1138466"/>
                </a:lnTo>
                <a:lnTo>
                  <a:pt x="537870" y="1138466"/>
                </a:lnTo>
                <a:lnTo>
                  <a:pt x="537870" y="1129817"/>
                </a:lnTo>
                <a:lnTo>
                  <a:pt x="537870" y="888796"/>
                </a:lnTo>
                <a:lnTo>
                  <a:pt x="53787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68358" y="4013213"/>
            <a:ext cx="157480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65"/>
              </a:lnSpc>
            </a:pPr>
            <a:r>
              <a:rPr sz="6650" spc="-825" dirty="0">
                <a:solidFill>
                  <a:srgbClr val="FDFDFD"/>
                </a:solidFill>
                <a:latin typeface="Times New Roman"/>
                <a:cs typeface="Times New Roman"/>
              </a:rPr>
              <a:t>º</a:t>
            </a:r>
            <a:endParaRPr sz="6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0677" y="4398517"/>
            <a:ext cx="538480" cy="553085"/>
          </a:xfrm>
          <a:custGeom>
            <a:avLst/>
            <a:gdLst/>
            <a:ahLst/>
            <a:cxnLst/>
            <a:rect l="l" t="t" r="r" b="b"/>
            <a:pathLst>
              <a:path w="538480" h="553085">
                <a:moveTo>
                  <a:pt x="537883" y="0"/>
                </a:moveTo>
                <a:lnTo>
                  <a:pt x="0" y="0"/>
                </a:lnTo>
                <a:lnTo>
                  <a:pt x="0" y="377964"/>
                </a:lnTo>
                <a:lnTo>
                  <a:pt x="0" y="552716"/>
                </a:lnTo>
                <a:lnTo>
                  <a:pt x="537883" y="552716"/>
                </a:lnTo>
                <a:lnTo>
                  <a:pt x="537883" y="377964"/>
                </a:lnTo>
                <a:lnTo>
                  <a:pt x="537883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27988" y="4449109"/>
            <a:ext cx="23177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spc="-545" dirty="0">
                <a:solidFill>
                  <a:srgbClr val="FDFDFD"/>
                </a:solidFill>
                <a:latin typeface="Courier New"/>
                <a:cs typeface="Courier New"/>
              </a:rPr>
              <a:t>wu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6193" y="4744222"/>
            <a:ext cx="189230" cy="186690"/>
          </a:xfrm>
          <a:custGeom>
            <a:avLst/>
            <a:gdLst/>
            <a:ahLst/>
            <a:cxnLst/>
            <a:rect l="l" t="t" r="r" b="b"/>
            <a:pathLst>
              <a:path w="189229" h="186689">
                <a:moveTo>
                  <a:pt x="188728" y="186148"/>
                </a:moveTo>
                <a:lnTo>
                  <a:pt x="0" y="186148"/>
                </a:lnTo>
                <a:lnTo>
                  <a:pt x="0" y="0"/>
                </a:lnTo>
                <a:lnTo>
                  <a:pt x="188728" y="0"/>
                </a:lnTo>
                <a:lnTo>
                  <a:pt x="188728" y="186148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3493" y="4733870"/>
            <a:ext cx="10096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04" dirty="0">
                <a:solidFill>
                  <a:srgbClr val="FDFDFD"/>
                </a:solidFill>
                <a:latin typeface="Arial"/>
                <a:cs typeface="Arial"/>
              </a:rPr>
              <a:t>V,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8054" y="4695018"/>
            <a:ext cx="198755" cy="240029"/>
          </a:xfrm>
          <a:custGeom>
            <a:avLst/>
            <a:gdLst/>
            <a:ahLst/>
            <a:cxnLst/>
            <a:rect l="l" t="t" r="r" b="b"/>
            <a:pathLst>
              <a:path w="198754" h="240029">
                <a:moveTo>
                  <a:pt x="198165" y="239678"/>
                </a:moveTo>
                <a:lnTo>
                  <a:pt x="0" y="239678"/>
                </a:lnTo>
                <a:lnTo>
                  <a:pt x="0" y="0"/>
                </a:lnTo>
                <a:lnTo>
                  <a:pt x="198165" y="0"/>
                </a:lnTo>
                <a:lnTo>
                  <a:pt x="198165" y="239678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78054" y="4721446"/>
            <a:ext cx="958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-325" dirty="0">
                <a:solidFill>
                  <a:srgbClr val="FDFDFD"/>
                </a:solidFill>
                <a:latin typeface="Times New Roman"/>
                <a:cs typeface="Times New Roman"/>
              </a:rPr>
              <a:t>&lt;</a:t>
            </a:r>
            <a:r>
              <a:rPr sz="1400" spc="-190" dirty="0">
                <a:solidFill>
                  <a:srgbClr val="FDFDFD"/>
                </a:solidFill>
                <a:latin typeface="Times New Roman"/>
                <a:cs typeface="Times New Roman"/>
              </a:rPr>
              <a:t>(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7715" y="4776477"/>
            <a:ext cx="198755" cy="457834"/>
          </a:xfrm>
          <a:custGeom>
            <a:avLst/>
            <a:gdLst/>
            <a:ahLst/>
            <a:cxnLst/>
            <a:rect l="l" t="t" r="r" b="b"/>
            <a:pathLst>
              <a:path w="198754" h="457835">
                <a:moveTo>
                  <a:pt x="198165" y="457387"/>
                </a:moveTo>
                <a:lnTo>
                  <a:pt x="0" y="457387"/>
                </a:lnTo>
                <a:lnTo>
                  <a:pt x="0" y="0"/>
                </a:lnTo>
                <a:lnTo>
                  <a:pt x="198165" y="0"/>
                </a:lnTo>
                <a:lnTo>
                  <a:pt x="198165" y="457387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65015" y="4782184"/>
            <a:ext cx="11366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465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2104" y="5017501"/>
            <a:ext cx="198755" cy="364490"/>
          </a:xfrm>
          <a:custGeom>
            <a:avLst/>
            <a:gdLst/>
            <a:ahLst/>
            <a:cxnLst/>
            <a:rect l="l" t="t" r="r" b="b"/>
            <a:pathLst>
              <a:path w="198754" h="364489">
                <a:moveTo>
                  <a:pt x="198165" y="364255"/>
                </a:moveTo>
                <a:lnTo>
                  <a:pt x="0" y="364255"/>
                </a:lnTo>
                <a:lnTo>
                  <a:pt x="0" y="0"/>
                </a:lnTo>
                <a:lnTo>
                  <a:pt x="198165" y="0"/>
                </a:lnTo>
                <a:lnTo>
                  <a:pt x="198165" y="364255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59405" y="5018961"/>
            <a:ext cx="2527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5" dirty="0">
                <a:solidFill>
                  <a:srgbClr val="FDFDFD"/>
                </a:solidFill>
                <a:latin typeface="Arial"/>
                <a:cs typeface="Arial"/>
              </a:rPr>
              <a:t>a::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0419" y="5206084"/>
            <a:ext cx="198755" cy="300990"/>
          </a:xfrm>
          <a:custGeom>
            <a:avLst/>
            <a:gdLst/>
            <a:ahLst/>
            <a:cxnLst/>
            <a:rect l="l" t="t" r="r" b="b"/>
            <a:pathLst>
              <a:path w="198754" h="300989">
                <a:moveTo>
                  <a:pt x="198165" y="300510"/>
                </a:moveTo>
                <a:lnTo>
                  <a:pt x="0" y="300510"/>
                </a:lnTo>
                <a:lnTo>
                  <a:pt x="0" y="0"/>
                </a:lnTo>
                <a:lnTo>
                  <a:pt x="198165" y="0"/>
                </a:lnTo>
                <a:lnTo>
                  <a:pt x="198165" y="300510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80419" y="5237642"/>
            <a:ext cx="1193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1650" b="1" spc="-350" dirty="0">
                <a:solidFill>
                  <a:srgbClr val="FDFDFD"/>
                </a:solidFill>
                <a:latin typeface="Arial"/>
                <a:cs typeface="Arial"/>
              </a:rPr>
              <a:t>w</a:t>
            </a:r>
            <a:endParaRPr sz="1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7368" y="5350405"/>
            <a:ext cx="198755" cy="299085"/>
          </a:xfrm>
          <a:custGeom>
            <a:avLst/>
            <a:gdLst/>
            <a:ahLst/>
            <a:cxnLst/>
            <a:rect l="l" t="t" r="r" b="b"/>
            <a:pathLst>
              <a:path w="198754" h="299085">
                <a:moveTo>
                  <a:pt x="198165" y="299060"/>
                </a:moveTo>
                <a:lnTo>
                  <a:pt x="0" y="299060"/>
                </a:lnTo>
                <a:lnTo>
                  <a:pt x="0" y="0"/>
                </a:lnTo>
                <a:lnTo>
                  <a:pt x="198165" y="0"/>
                </a:lnTo>
                <a:lnTo>
                  <a:pt x="198165" y="299060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77368" y="5385982"/>
            <a:ext cx="10541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700" b="1" spc="-155" dirty="0">
                <a:solidFill>
                  <a:srgbClr val="FDFDFD"/>
                </a:solidFill>
                <a:latin typeface="Times New Roman"/>
                <a:cs typeface="Times New Roman"/>
              </a:rPr>
              <a:t>t­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7715" y="5418371"/>
            <a:ext cx="198755" cy="457834"/>
          </a:xfrm>
          <a:custGeom>
            <a:avLst/>
            <a:gdLst/>
            <a:ahLst/>
            <a:cxnLst/>
            <a:rect l="l" t="t" r="r" b="b"/>
            <a:pathLst>
              <a:path w="198754" h="457835">
                <a:moveTo>
                  <a:pt x="198165" y="457387"/>
                </a:moveTo>
                <a:lnTo>
                  <a:pt x="0" y="457387"/>
                </a:lnTo>
                <a:lnTo>
                  <a:pt x="0" y="0"/>
                </a:lnTo>
                <a:lnTo>
                  <a:pt x="198165" y="0"/>
                </a:lnTo>
                <a:lnTo>
                  <a:pt x="198165" y="457387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7715" y="5472781"/>
            <a:ext cx="107314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b="1" spc="-315" dirty="0">
                <a:solidFill>
                  <a:srgbClr val="FDFDFD"/>
                </a:solidFill>
                <a:latin typeface="Times New Roman"/>
                <a:cs typeface="Times New Roman"/>
              </a:rPr>
              <a:t>z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88719" y="2029143"/>
            <a:ext cx="207645" cy="685165"/>
          </a:xfrm>
          <a:custGeom>
            <a:avLst/>
            <a:gdLst/>
            <a:ahLst/>
            <a:cxnLst/>
            <a:rect l="l" t="t" r="r" b="b"/>
            <a:pathLst>
              <a:path w="207644" h="685164">
                <a:moveTo>
                  <a:pt x="207601" y="684795"/>
                </a:moveTo>
                <a:lnTo>
                  <a:pt x="0" y="684795"/>
                </a:lnTo>
                <a:lnTo>
                  <a:pt x="0" y="0"/>
                </a:lnTo>
                <a:lnTo>
                  <a:pt x="207601" y="0"/>
                </a:lnTo>
                <a:lnTo>
                  <a:pt x="207601" y="684795"/>
                </a:lnTo>
                <a:close/>
              </a:path>
            </a:pathLst>
          </a:custGeom>
          <a:solidFill>
            <a:srgbClr val="01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976019" y="2036563"/>
            <a:ext cx="21145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40" dirty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356907" y="2767360"/>
            <a:ext cx="8467725" cy="555625"/>
          </a:xfrm>
          <a:custGeom>
            <a:avLst/>
            <a:gdLst/>
            <a:ahLst/>
            <a:cxnLst/>
            <a:rect l="l" t="t" r="r" b="b"/>
            <a:pathLst>
              <a:path w="8467725" h="555625">
                <a:moveTo>
                  <a:pt x="8467309" y="555188"/>
                </a:moveTo>
                <a:lnTo>
                  <a:pt x="0" y="555188"/>
                </a:lnTo>
                <a:lnTo>
                  <a:pt x="0" y="0"/>
                </a:lnTo>
                <a:lnTo>
                  <a:pt x="8467309" y="0"/>
                </a:lnTo>
                <a:lnTo>
                  <a:pt x="8467309" y="555188"/>
                </a:lnTo>
                <a:close/>
              </a:path>
            </a:pathLst>
          </a:custGeom>
          <a:solidFill>
            <a:srgbClr val="01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56909" y="2770756"/>
            <a:ext cx="8473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16585" algn="l"/>
              </a:tabLst>
            </a:pPr>
            <a:r>
              <a:rPr sz="3200" spc="-455" dirty="0">
                <a:solidFill>
                  <a:srgbClr val="FDFDFD"/>
                </a:solidFill>
                <a:latin typeface="Arial"/>
                <a:cs typeface="Arial"/>
              </a:rPr>
              <a:t>Mi	</a:t>
            </a:r>
            <a:r>
              <a:rPr sz="3200" spc="135" dirty="0">
                <a:solidFill>
                  <a:srgbClr val="FDFDFD"/>
                </a:solidFill>
                <a:latin typeface="Arial"/>
                <a:cs typeface="Arial"/>
              </a:rPr>
              <a:t>institución</a:t>
            </a:r>
            <a:r>
              <a:rPr sz="3200" spc="24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70" dirty="0">
                <a:solidFill>
                  <a:srgbClr val="FDFDFD"/>
                </a:solidFill>
                <a:latin typeface="Arial"/>
                <a:cs typeface="Arial"/>
              </a:rPr>
              <a:t>ha</a:t>
            </a:r>
            <a:r>
              <a:rPr sz="3200" spc="4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65" dirty="0">
                <a:solidFill>
                  <a:srgbClr val="FDFDFD"/>
                </a:solidFill>
                <a:latin typeface="Arial"/>
                <a:cs typeface="Arial"/>
              </a:rPr>
              <a:t>obtenido</a:t>
            </a:r>
            <a:r>
              <a:rPr sz="3200" spc="16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85" dirty="0">
                <a:solidFill>
                  <a:srgbClr val="FDFDFD"/>
                </a:solidFill>
                <a:latin typeface="Arial"/>
                <a:cs typeface="Arial"/>
              </a:rPr>
              <a:t>una</a:t>
            </a:r>
            <a:r>
              <a:rPr sz="3200" spc="17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95" dirty="0">
                <a:solidFill>
                  <a:srgbClr val="FDFDFD"/>
                </a:solidFill>
                <a:latin typeface="Arial"/>
                <a:cs typeface="Arial"/>
              </a:rPr>
              <a:t>Acreditación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21466" y="3343177"/>
            <a:ext cx="7369175" cy="555625"/>
          </a:xfrm>
          <a:prstGeom prst="rect">
            <a:avLst/>
          </a:prstGeom>
          <a:solidFill>
            <a:srgbClr val="015090"/>
          </a:solidFill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200" spc="-5" dirty="0">
                <a:solidFill>
                  <a:srgbClr val="FDFDFD"/>
                </a:solidFill>
                <a:latin typeface="Arial"/>
                <a:cs typeface="Arial"/>
              </a:rPr>
              <a:t>Erasmus,</a:t>
            </a:r>
            <a:r>
              <a:rPr sz="3200" spc="9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FDFDFD"/>
                </a:solidFill>
                <a:latin typeface="Arial"/>
                <a:cs typeface="Arial"/>
              </a:rPr>
              <a:t>¿qué</a:t>
            </a:r>
            <a:r>
              <a:rPr sz="3200" spc="13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110" dirty="0">
                <a:solidFill>
                  <a:srgbClr val="FDFDFD"/>
                </a:solidFill>
                <a:latin typeface="Arial"/>
                <a:cs typeface="Arial"/>
              </a:rPr>
              <a:t>debemos</a:t>
            </a:r>
            <a:r>
              <a:rPr sz="3200" spc="18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FDFDFD"/>
                </a:solidFill>
                <a:latin typeface="Arial"/>
                <a:cs typeface="Arial"/>
              </a:rPr>
              <a:t>hacer</a:t>
            </a:r>
            <a:r>
              <a:rPr sz="3200" spc="15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200" spc="75" dirty="0">
                <a:solidFill>
                  <a:srgbClr val="FDFDFD"/>
                </a:solidFill>
                <a:latin typeface="Arial"/>
                <a:cs typeface="Arial"/>
              </a:rPr>
              <a:t>ahora?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9105" y="5375478"/>
            <a:ext cx="198755" cy="727710"/>
          </a:xfrm>
          <a:custGeom>
            <a:avLst/>
            <a:gdLst/>
            <a:ahLst/>
            <a:cxnLst/>
            <a:rect l="l" t="t" r="r" b="b"/>
            <a:pathLst>
              <a:path w="198754" h="727710">
                <a:moveTo>
                  <a:pt x="198165" y="727595"/>
                </a:moveTo>
                <a:lnTo>
                  <a:pt x="0" y="727595"/>
                </a:lnTo>
                <a:lnTo>
                  <a:pt x="0" y="0"/>
                </a:lnTo>
                <a:lnTo>
                  <a:pt x="198165" y="0"/>
                </a:lnTo>
                <a:lnTo>
                  <a:pt x="198165" y="727595"/>
                </a:lnTo>
                <a:close/>
              </a:path>
            </a:pathLst>
          </a:custGeom>
          <a:solidFill>
            <a:srgbClr val="018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46406" y="5384156"/>
            <a:ext cx="214629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7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13189" y="6248799"/>
            <a:ext cx="469900" cy="473075"/>
            <a:chOff x="113189" y="6248799"/>
            <a:chExt cx="469900" cy="473075"/>
          </a:xfrm>
        </p:grpSpPr>
        <p:sp>
          <p:nvSpPr>
            <p:cNvPr id="79" name="object 79"/>
            <p:cNvSpPr/>
            <p:nvPr/>
          </p:nvSpPr>
          <p:spPr>
            <a:xfrm>
              <a:off x="113189" y="6248799"/>
              <a:ext cx="377825" cy="173990"/>
            </a:xfrm>
            <a:custGeom>
              <a:avLst/>
              <a:gdLst/>
              <a:ahLst/>
              <a:cxnLst/>
              <a:rect l="l" t="t" r="r" b="b"/>
              <a:pathLst>
                <a:path w="377825" h="173989">
                  <a:moveTo>
                    <a:pt x="377457" y="173496"/>
                  </a:moveTo>
                  <a:lnTo>
                    <a:pt x="0" y="173496"/>
                  </a:lnTo>
                  <a:lnTo>
                    <a:pt x="0" y="0"/>
                  </a:lnTo>
                  <a:lnTo>
                    <a:pt x="377457" y="0"/>
                  </a:lnTo>
                  <a:lnTo>
                    <a:pt x="377457" y="173496"/>
                  </a:lnTo>
                  <a:close/>
                </a:path>
              </a:pathLst>
            </a:custGeom>
            <a:solidFill>
              <a:srgbClr val="13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3182" y="6456476"/>
              <a:ext cx="358775" cy="173990"/>
            </a:xfrm>
            <a:custGeom>
              <a:avLst/>
              <a:gdLst/>
              <a:ahLst/>
              <a:cxnLst/>
              <a:rect l="l" t="t" r="r" b="b"/>
              <a:pathLst>
                <a:path w="358775" h="173990">
                  <a:moveTo>
                    <a:pt x="358584" y="0"/>
                  </a:moveTo>
                  <a:lnTo>
                    <a:pt x="0" y="0"/>
                  </a:lnTo>
                  <a:lnTo>
                    <a:pt x="0" y="143497"/>
                  </a:lnTo>
                  <a:lnTo>
                    <a:pt x="0" y="173494"/>
                  </a:lnTo>
                  <a:lnTo>
                    <a:pt x="358584" y="173494"/>
                  </a:lnTo>
                  <a:lnTo>
                    <a:pt x="358584" y="143497"/>
                  </a:lnTo>
                  <a:lnTo>
                    <a:pt x="358584" y="0"/>
                  </a:lnTo>
                  <a:close/>
                </a:path>
              </a:pathLst>
            </a:custGeom>
            <a:solidFill>
              <a:srgbClr val="419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71134" y="6599968"/>
              <a:ext cx="311785" cy="121920"/>
            </a:xfrm>
            <a:custGeom>
              <a:avLst/>
              <a:gdLst/>
              <a:ahLst/>
              <a:cxnLst/>
              <a:rect l="l" t="t" r="r" b="b"/>
              <a:pathLst>
                <a:path w="311784" h="121920">
                  <a:moveTo>
                    <a:pt x="311402" y="121447"/>
                  </a:moveTo>
                  <a:lnTo>
                    <a:pt x="0" y="121447"/>
                  </a:lnTo>
                  <a:lnTo>
                    <a:pt x="0" y="0"/>
                  </a:lnTo>
                  <a:lnTo>
                    <a:pt x="311402" y="0"/>
                  </a:lnTo>
                  <a:lnTo>
                    <a:pt x="311402" y="121447"/>
                  </a:lnTo>
                  <a:close/>
                </a:path>
              </a:pathLst>
            </a:custGeom>
            <a:solidFill>
              <a:srgbClr val="13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58434" y="6590789"/>
            <a:ext cx="35242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u="heavy" spc="25" dirty="0">
                <a:solidFill>
                  <a:srgbClr val="E4EBF6"/>
                </a:solidFill>
                <a:uFill>
                  <a:solidFill>
                    <a:srgbClr val="E4EBF6"/>
                  </a:solidFill>
                </a:uFill>
                <a:latin typeface="Arial"/>
                <a:cs typeface="Arial"/>
              </a:rPr>
              <a:t>200!&lt;'!</a:t>
            </a:r>
            <a:r>
              <a:rPr sz="700" spc="25" dirty="0">
                <a:solidFill>
                  <a:srgbClr val="E4EBF6"/>
                </a:solidFill>
                <a:latin typeface="Arial"/>
                <a:cs typeface="Arial"/>
              </a:rPr>
              <a:t>!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4010" cy="68204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9611" y="225665"/>
            <a:ext cx="883606" cy="4133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2418" y="263241"/>
            <a:ext cx="1541611" cy="375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1229" y="864473"/>
            <a:ext cx="4888034" cy="17285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45011" y="150511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601231"/>
                </a:moveTo>
                <a:lnTo>
                  <a:pt x="0" y="0"/>
                </a:lnTo>
              </a:path>
            </a:pathLst>
          </a:custGeom>
          <a:ln w="28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626211" y="155208"/>
            <a:ext cx="1889760" cy="596900"/>
            <a:chOff x="1626211" y="155208"/>
            <a:chExt cx="1889760" cy="596900"/>
          </a:xfrm>
        </p:grpSpPr>
        <p:sp>
          <p:nvSpPr>
            <p:cNvPr id="8" name="object 8"/>
            <p:cNvSpPr/>
            <p:nvPr/>
          </p:nvSpPr>
          <p:spPr>
            <a:xfrm>
              <a:off x="3487425" y="206876"/>
              <a:ext cx="0" cy="545465"/>
            </a:xfrm>
            <a:custGeom>
              <a:avLst/>
              <a:gdLst/>
              <a:ahLst/>
              <a:cxnLst/>
              <a:rect l="l" t="t" r="r" b="b"/>
              <a:pathLst>
                <a:path h="545465">
                  <a:moveTo>
                    <a:pt x="0" y="544865"/>
                  </a:moveTo>
                  <a:lnTo>
                    <a:pt x="0" y="0"/>
                  </a:lnTo>
                </a:path>
              </a:pathLst>
            </a:custGeom>
            <a:ln w="376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5611" y="169299"/>
              <a:ext cx="1880235" cy="0"/>
            </a:xfrm>
            <a:custGeom>
              <a:avLst/>
              <a:gdLst/>
              <a:ahLst/>
              <a:cxnLst/>
              <a:rect l="l" t="t" r="r" b="b"/>
              <a:pathLst>
                <a:path w="1880235">
                  <a:moveTo>
                    <a:pt x="0" y="0"/>
                  </a:moveTo>
                  <a:lnTo>
                    <a:pt x="1880014" y="0"/>
                  </a:lnTo>
                </a:path>
              </a:pathLst>
            </a:custGeom>
            <a:ln w="281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6211" y="723559"/>
              <a:ext cx="1880235" cy="0"/>
            </a:xfrm>
            <a:custGeom>
              <a:avLst/>
              <a:gdLst/>
              <a:ahLst/>
              <a:cxnLst/>
              <a:rect l="l" t="t" r="r" b="b"/>
              <a:pathLst>
                <a:path w="1880235">
                  <a:moveTo>
                    <a:pt x="0" y="0"/>
                  </a:moveTo>
                  <a:lnTo>
                    <a:pt x="1880014" y="0"/>
                  </a:lnTo>
                </a:path>
              </a:pathLst>
            </a:custGeom>
            <a:ln w="37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22811" y="6811025"/>
            <a:ext cx="10669270" cy="19050"/>
          </a:xfrm>
          <a:custGeom>
            <a:avLst/>
            <a:gdLst/>
            <a:ahLst/>
            <a:cxnLst/>
            <a:rect l="l" t="t" r="r" b="b"/>
            <a:pathLst>
              <a:path w="10669270" h="19050">
                <a:moveTo>
                  <a:pt x="0" y="0"/>
                </a:moveTo>
                <a:lnTo>
                  <a:pt x="10669188" y="0"/>
                </a:lnTo>
                <a:lnTo>
                  <a:pt x="10669188" y="18788"/>
                </a:lnTo>
                <a:lnTo>
                  <a:pt x="0" y="187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599065" y="231100"/>
            <a:ext cx="2100580" cy="432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535" dirty="0">
                <a:solidFill>
                  <a:srgbClr val="034693"/>
                </a:solidFill>
              </a:rPr>
              <a:t>-Erasmus+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619936" y="579992"/>
            <a:ext cx="210185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034693"/>
                </a:solidFill>
                <a:latin typeface="Times New Roman"/>
                <a:cs typeface="Times New Roman"/>
              </a:rPr>
              <a:t>En</a:t>
            </a:r>
            <a:r>
              <a:rPr sz="950" spc="25" dirty="0">
                <a:solidFill>
                  <a:srgbClr val="1F569A"/>
                </a:solidFill>
                <a:latin typeface="Times New Roman"/>
                <a:cs typeface="Times New Roman"/>
              </a:rPr>
              <a:t>riquecie</a:t>
            </a:r>
            <a:r>
              <a:rPr sz="950" spc="25" dirty="0">
                <a:solidFill>
                  <a:srgbClr val="4B6EA7"/>
                </a:solidFill>
                <a:latin typeface="Times New Roman"/>
                <a:cs typeface="Times New Roman"/>
              </a:rPr>
              <a:t>n</a:t>
            </a:r>
            <a:r>
              <a:rPr sz="950" spc="25" dirty="0">
                <a:solidFill>
                  <a:srgbClr val="1F569A"/>
                </a:solidFill>
                <a:latin typeface="Times New Roman"/>
                <a:cs typeface="Times New Roman"/>
              </a:rPr>
              <a:t>d</a:t>
            </a:r>
            <a:r>
              <a:rPr sz="950" spc="-145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1F569A"/>
                </a:solidFill>
                <a:latin typeface="Times New Roman"/>
                <a:cs typeface="Times New Roman"/>
              </a:rPr>
              <a:t>o</a:t>
            </a:r>
            <a:r>
              <a:rPr sz="950" spc="35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srgbClr val="1F569A"/>
                </a:solidFill>
                <a:latin typeface="Times New Roman"/>
                <a:cs typeface="Times New Roman"/>
              </a:rPr>
              <a:t>vidas</a:t>
            </a:r>
            <a:r>
              <a:rPr sz="950" spc="15" dirty="0">
                <a:solidFill>
                  <a:srgbClr val="4B6EA7"/>
                </a:solidFill>
                <a:latin typeface="Times New Roman"/>
                <a:cs typeface="Times New Roman"/>
              </a:rPr>
              <a:t>,</a:t>
            </a:r>
            <a:r>
              <a:rPr sz="950" spc="50" dirty="0">
                <a:solidFill>
                  <a:srgbClr val="4B6EA7"/>
                </a:solidFill>
                <a:latin typeface="Times New Roman"/>
                <a:cs typeface="Times New Roman"/>
              </a:rPr>
              <a:t> </a:t>
            </a:r>
            <a:r>
              <a:rPr sz="950" spc="60" dirty="0">
                <a:solidFill>
                  <a:srgbClr val="1F569A"/>
                </a:solidFill>
                <a:latin typeface="Times New Roman"/>
                <a:cs typeface="Times New Roman"/>
              </a:rPr>
              <a:t>abriendo</a:t>
            </a:r>
            <a:r>
              <a:rPr sz="950" spc="-60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srgbClr val="1F569A"/>
                </a:solidFill>
                <a:latin typeface="Times New Roman"/>
                <a:cs typeface="Times New Roman"/>
              </a:rPr>
              <a:t>me</a:t>
            </a:r>
            <a:r>
              <a:rPr sz="950" spc="45" dirty="0">
                <a:solidFill>
                  <a:srgbClr val="034693"/>
                </a:solidFill>
                <a:latin typeface="Times New Roman"/>
                <a:cs typeface="Times New Roman"/>
              </a:rPr>
              <a:t>n</a:t>
            </a:r>
            <a:r>
              <a:rPr sz="950" spc="45" dirty="0">
                <a:solidFill>
                  <a:srgbClr val="1F569A"/>
                </a:solidFill>
                <a:latin typeface="Times New Roman"/>
                <a:cs typeface="Times New Roman"/>
              </a:rPr>
              <a:t>tes</a:t>
            </a:r>
            <a:r>
              <a:rPr sz="950" spc="-125" dirty="0">
                <a:solidFill>
                  <a:srgbClr val="1F569A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4B6EA7"/>
                </a:solidFill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39376" y="3019793"/>
            <a:ext cx="7223759" cy="1122680"/>
          </a:xfrm>
          <a:custGeom>
            <a:avLst/>
            <a:gdLst/>
            <a:ahLst/>
            <a:cxnLst/>
            <a:rect l="l" t="t" r="r" b="b"/>
            <a:pathLst>
              <a:path w="7223759" h="1122679">
                <a:moveTo>
                  <a:pt x="6425489" y="573049"/>
                </a:moveTo>
                <a:lnTo>
                  <a:pt x="797941" y="573049"/>
                </a:lnTo>
                <a:lnTo>
                  <a:pt x="797941" y="1122540"/>
                </a:lnTo>
                <a:lnTo>
                  <a:pt x="6425489" y="1122540"/>
                </a:lnTo>
                <a:lnTo>
                  <a:pt x="6425489" y="573049"/>
                </a:lnTo>
                <a:close/>
              </a:path>
              <a:path w="7223759" h="1122679">
                <a:moveTo>
                  <a:pt x="7223696" y="0"/>
                </a:moveTo>
                <a:lnTo>
                  <a:pt x="0" y="0"/>
                </a:lnTo>
                <a:lnTo>
                  <a:pt x="0" y="549490"/>
                </a:lnTo>
                <a:lnTo>
                  <a:pt x="7223696" y="549490"/>
                </a:lnTo>
                <a:lnTo>
                  <a:pt x="7223696" y="0"/>
                </a:lnTo>
                <a:close/>
              </a:path>
            </a:pathLst>
          </a:custGeom>
          <a:solidFill>
            <a:srgbClr val="B16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6687" y="2933303"/>
            <a:ext cx="7287895" cy="11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0260" marR="5080" indent="-798195">
              <a:lnSpc>
                <a:spcPct val="119400"/>
              </a:lnSpc>
              <a:spcBef>
                <a:spcPts val="95"/>
              </a:spcBef>
            </a:pPr>
            <a:r>
              <a:rPr sz="3150" spc="50" dirty="0">
                <a:solidFill>
                  <a:srgbClr val="FDFDFD"/>
                </a:solidFill>
                <a:latin typeface="Arial"/>
                <a:cs typeface="Arial"/>
              </a:rPr>
              <a:t>¿Qué</a:t>
            </a:r>
            <a:r>
              <a:rPr sz="3150" spc="10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90" dirty="0">
                <a:solidFill>
                  <a:srgbClr val="FDFDFD"/>
                </a:solidFill>
                <a:latin typeface="Arial"/>
                <a:cs typeface="Arial"/>
              </a:rPr>
              <a:t>actividades</a:t>
            </a:r>
            <a:r>
              <a:rPr sz="3150" spc="21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50" dirty="0">
                <a:solidFill>
                  <a:srgbClr val="FDFDFD"/>
                </a:solidFill>
                <a:latin typeface="Arial"/>
                <a:cs typeface="Arial"/>
              </a:rPr>
              <a:t>de</a:t>
            </a:r>
            <a:r>
              <a:rPr sz="3150" spc="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60" dirty="0">
                <a:solidFill>
                  <a:srgbClr val="FDFDFD"/>
                </a:solidFill>
                <a:latin typeface="Arial"/>
                <a:cs typeface="Arial"/>
              </a:rPr>
              <a:t>movilidad</a:t>
            </a:r>
            <a:r>
              <a:rPr sz="3150" spc="13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80" dirty="0">
                <a:solidFill>
                  <a:srgbClr val="FDFDFD"/>
                </a:solidFill>
                <a:latin typeface="Arial"/>
                <a:cs typeface="Arial"/>
              </a:rPr>
              <a:t>puedo </a:t>
            </a:r>
            <a:r>
              <a:rPr sz="3150" spc="-86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00" dirty="0">
                <a:solidFill>
                  <a:srgbClr val="FDFDFD"/>
                </a:solidFill>
                <a:latin typeface="Arial"/>
                <a:cs typeface="Arial"/>
              </a:rPr>
              <a:t>desarrollar</a:t>
            </a:r>
            <a:r>
              <a:rPr sz="3150" spc="3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70" dirty="0">
                <a:solidFill>
                  <a:srgbClr val="FDFDFD"/>
                </a:solidFill>
                <a:latin typeface="Arial"/>
                <a:cs typeface="Arial"/>
              </a:rPr>
              <a:t>para</a:t>
            </a:r>
            <a:r>
              <a:rPr sz="3150" spc="1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20" dirty="0">
                <a:solidFill>
                  <a:srgbClr val="FDFDFD"/>
                </a:solidFill>
                <a:latin typeface="Arial"/>
                <a:cs typeface="Arial"/>
              </a:rPr>
              <a:t>avanzar</a:t>
            </a:r>
            <a:r>
              <a:rPr sz="3150" spc="22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30" dirty="0">
                <a:solidFill>
                  <a:srgbClr val="FDFDFD"/>
                </a:solidFill>
                <a:latin typeface="Arial"/>
                <a:cs typeface="Arial"/>
              </a:rPr>
              <a:t>en</a:t>
            </a:r>
            <a:r>
              <a:rPr sz="3150" spc="-1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75" dirty="0">
                <a:solidFill>
                  <a:srgbClr val="FDFDFD"/>
                </a:solidFill>
                <a:latin typeface="Arial"/>
                <a:cs typeface="Arial"/>
              </a:rPr>
              <a:t>la</a:t>
            </a:r>
            <a:endParaRPr sz="3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6299" y="4165882"/>
            <a:ext cx="2369820" cy="549910"/>
          </a:xfrm>
          <a:prstGeom prst="rect">
            <a:avLst/>
          </a:prstGeom>
          <a:solidFill>
            <a:srgbClr val="B1626E"/>
          </a:solidFill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3150" spc="90" dirty="0">
                <a:solidFill>
                  <a:srgbClr val="FDFDFD"/>
                </a:solidFill>
                <a:latin typeface="Arial"/>
                <a:cs typeface="Arial"/>
              </a:rPr>
              <a:t>consecución</a:t>
            </a:r>
            <a:endParaRPr sz="3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0444" y="4165882"/>
            <a:ext cx="4866640" cy="549910"/>
          </a:xfrm>
          <a:prstGeom prst="rect">
            <a:avLst/>
          </a:prstGeom>
          <a:solidFill>
            <a:srgbClr val="B1626E"/>
          </a:solidFill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  <a:tabLst>
                <a:tab pos="629285" algn="l"/>
              </a:tabLst>
            </a:pPr>
            <a:r>
              <a:rPr sz="3150" spc="80" dirty="0">
                <a:solidFill>
                  <a:srgbClr val="FDFDFD"/>
                </a:solidFill>
                <a:latin typeface="Arial"/>
                <a:cs typeface="Arial"/>
              </a:rPr>
              <a:t>ro	</a:t>
            </a:r>
            <a:r>
              <a:rPr sz="3150" spc="50" dirty="0">
                <a:solidFill>
                  <a:srgbClr val="FDFDFD"/>
                </a:solidFill>
                <a:latin typeface="Arial"/>
                <a:cs typeface="Arial"/>
              </a:rPr>
              <a:t>resiva</a:t>
            </a:r>
            <a:r>
              <a:rPr sz="3150" spc="18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14" dirty="0">
                <a:solidFill>
                  <a:srgbClr val="FDFDFD"/>
                </a:solidFill>
                <a:latin typeface="Arial"/>
                <a:cs typeface="Arial"/>
              </a:rPr>
              <a:t>de</a:t>
            </a:r>
            <a:r>
              <a:rPr sz="315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70" dirty="0">
                <a:solidFill>
                  <a:srgbClr val="FDFDFD"/>
                </a:solidFill>
                <a:latin typeface="Arial"/>
                <a:cs typeface="Arial"/>
              </a:rPr>
              <a:t>los</a:t>
            </a:r>
            <a:r>
              <a:rPr sz="3150" spc="5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90" dirty="0">
                <a:solidFill>
                  <a:srgbClr val="FDFDFD"/>
                </a:solidFill>
                <a:latin typeface="Arial"/>
                <a:cs typeface="Arial"/>
              </a:rPr>
              <a:t>ob·etivos</a:t>
            </a:r>
            <a:endParaRPr sz="31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3323" y="4748325"/>
            <a:ext cx="6764655" cy="549910"/>
          </a:xfrm>
          <a:custGeom>
            <a:avLst/>
            <a:gdLst/>
            <a:ahLst/>
            <a:cxnLst/>
            <a:rect l="l" t="t" r="r" b="b"/>
            <a:pathLst>
              <a:path w="6764655" h="549910">
                <a:moveTo>
                  <a:pt x="6764150" y="549492"/>
                </a:moveTo>
                <a:lnTo>
                  <a:pt x="0" y="549492"/>
                </a:lnTo>
                <a:lnTo>
                  <a:pt x="0" y="0"/>
                </a:lnTo>
                <a:lnTo>
                  <a:pt x="6764150" y="0"/>
                </a:lnTo>
                <a:lnTo>
                  <a:pt x="6764150" y="549492"/>
                </a:lnTo>
                <a:close/>
              </a:path>
            </a:pathLst>
          </a:custGeom>
          <a:solidFill>
            <a:srgbClr val="B16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73322" y="4751557"/>
            <a:ext cx="678180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150" spc="145" dirty="0">
                <a:solidFill>
                  <a:srgbClr val="FDFDFD"/>
                </a:solidFill>
                <a:latin typeface="Arial"/>
                <a:cs typeface="Arial"/>
              </a:rPr>
              <a:t>del</a:t>
            </a:r>
            <a:r>
              <a:rPr sz="3150" spc="20" dirty="0">
                <a:solidFill>
                  <a:srgbClr val="FDFDFD"/>
                </a:solidFill>
                <a:latin typeface="Arial"/>
                <a:cs typeface="Arial"/>
              </a:rPr>
              <a:t> Plan</a:t>
            </a:r>
            <a:r>
              <a:rPr sz="3150" spc="10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5" dirty="0">
                <a:solidFill>
                  <a:srgbClr val="FDFDFD"/>
                </a:solidFill>
                <a:latin typeface="Arial"/>
                <a:cs typeface="Arial"/>
              </a:rPr>
              <a:t>Erasmus</a:t>
            </a:r>
            <a:r>
              <a:rPr sz="3150" spc="24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50" dirty="0">
                <a:solidFill>
                  <a:srgbClr val="FDFDFD"/>
                </a:solidFill>
                <a:latin typeface="Arial"/>
                <a:cs typeface="Arial"/>
              </a:rPr>
              <a:t>de</a:t>
            </a:r>
            <a:r>
              <a:rPr sz="3150" spc="10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45" dirty="0">
                <a:solidFill>
                  <a:srgbClr val="FDFDFD"/>
                </a:solidFill>
                <a:latin typeface="Arial"/>
                <a:cs typeface="Arial"/>
              </a:rPr>
              <a:t>mi</a:t>
            </a:r>
            <a:r>
              <a:rPr sz="3150" spc="16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3150" spc="135" dirty="0">
                <a:solidFill>
                  <a:srgbClr val="FDFDFD"/>
                </a:solidFill>
                <a:latin typeface="Arial"/>
                <a:cs typeface="Arial"/>
              </a:rPr>
              <a:t>institución?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" y="0"/>
            <a:ext cx="853742" cy="68161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422" y="198876"/>
            <a:ext cx="333167" cy="4077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7484" y="2895976"/>
            <a:ext cx="3019332" cy="10558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9938" y="794747"/>
            <a:ext cx="2956863" cy="13590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728308" y="73430"/>
            <a:ext cx="1936750" cy="627380"/>
            <a:chOff x="1728308" y="73430"/>
            <a:chExt cx="1936750" cy="627380"/>
          </a:xfrm>
        </p:grpSpPr>
        <p:sp>
          <p:nvSpPr>
            <p:cNvPr id="7" name="object 7"/>
            <p:cNvSpPr/>
            <p:nvPr/>
          </p:nvSpPr>
          <p:spPr>
            <a:xfrm>
              <a:off x="1728308" y="73430"/>
              <a:ext cx="1936750" cy="627380"/>
            </a:xfrm>
            <a:custGeom>
              <a:avLst/>
              <a:gdLst/>
              <a:ahLst/>
              <a:cxnLst/>
              <a:rect l="l" t="t" r="r" b="b"/>
              <a:pathLst>
                <a:path w="1936750" h="627380">
                  <a:moveTo>
                    <a:pt x="20822" y="627232"/>
                  </a:moveTo>
                  <a:lnTo>
                    <a:pt x="20822" y="0"/>
                  </a:lnTo>
                </a:path>
                <a:path w="1936750" h="627380">
                  <a:moveTo>
                    <a:pt x="0" y="31361"/>
                  </a:moveTo>
                  <a:lnTo>
                    <a:pt x="1936537" y="31361"/>
                  </a:lnTo>
                </a:path>
              </a:pathLst>
            </a:custGeom>
            <a:ln w="20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8308" y="679755"/>
              <a:ext cx="1905635" cy="0"/>
            </a:xfrm>
            <a:custGeom>
              <a:avLst/>
              <a:gdLst/>
              <a:ahLst/>
              <a:cxnLst/>
              <a:rect l="l" t="t" r="r" b="b"/>
              <a:pathLst>
                <a:path w="1905635">
                  <a:moveTo>
                    <a:pt x="0" y="0"/>
                  </a:moveTo>
                  <a:lnTo>
                    <a:pt x="1905303" y="0"/>
                  </a:lnTo>
                </a:path>
              </a:pathLst>
            </a:custGeom>
            <a:ln w="31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52803" y="203598"/>
            <a:ext cx="579120" cy="328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5575" indent="-143510">
              <a:lnSpc>
                <a:spcPts val="1695"/>
              </a:lnSpc>
              <a:spcBef>
                <a:spcPts val="110"/>
              </a:spcBef>
              <a:buChar char="•"/>
              <a:tabLst>
                <a:tab pos="156210" algn="l"/>
              </a:tabLst>
            </a:pPr>
            <a:r>
              <a:rPr sz="1500" spc="-25" dirty="0">
                <a:solidFill>
                  <a:srgbClr val="806B1F"/>
                </a:solidFill>
                <a:latin typeface="Times New Roman"/>
                <a:cs typeface="Times New Roman"/>
              </a:rPr>
              <a:t>º""'"'º</a:t>
            </a:r>
            <a:endParaRPr sz="1500">
              <a:latin typeface="Times New Roman"/>
              <a:cs typeface="Times New Roman"/>
            </a:endParaRPr>
          </a:p>
          <a:p>
            <a:pPr marL="165735">
              <a:lnSpc>
                <a:spcPts val="675"/>
              </a:lnSpc>
            </a:pPr>
            <a:r>
              <a:rPr sz="650" spc="-120" dirty="0">
                <a:solidFill>
                  <a:srgbClr val="806B1F"/>
                </a:solidFill>
                <a:latin typeface="Times New Roman"/>
                <a:cs typeface="Times New Roman"/>
              </a:rPr>
              <a:t>0E</a:t>
            </a:r>
            <a:r>
              <a:rPr sz="650" spc="10" dirty="0">
                <a:solidFill>
                  <a:srgbClr val="806B1F"/>
                </a:solidFill>
                <a:latin typeface="Times New Roman"/>
                <a:cs typeface="Times New Roman"/>
              </a:rPr>
              <a:t>  </a:t>
            </a:r>
            <a:r>
              <a:rPr sz="650" spc="35" dirty="0">
                <a:solidFill>
                  <a:srgbClr val="806B1F"/>
                </a:solidFill>
                <a:latin typeface="Times New Roman"/>
                <a:cs typeface="Times New Roman"/>
              </a:rPr>
              <a:t>DMl'U.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8965" y="203598"/>
            <a:ext cx="669290" cy="328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10"/>
              </a:spcBef>
            </a:pPr>
            <a:r>
              <a:rPr sz="1500" spc="-30" dirty="0">
                <a:solidFill>
                  <a:srgbClr val="806B1F"/>
                </a:solidFill>
                <a:latin typeface="Times New Roman"/>
                <a:cs typeface="Times New Roman"/>
              </a:rPr>
              <a:t>........,</a:t>
            </a:r>
            <a:endParaRPr sz="1500">
              <a:latin typeface="Times New Roman"/>
              <a:cs typeface="Times New Roman"/>
            </a:endParaRPr>
          </a:p>
          <a:p>
            <a:pPr marL="24765">
              <a:lnSpc>
                <a:spcPts val="675"/>
              </a:lnSpc>
            </a:pPr>
            <a:r>
              <a:rPr sz="650" spc="55" dirty="0">
                <a:solidFill>
                  <a:srgbClr val="806B1F"/>
                </a:solidFill>
                <a:latin typeface="Times New Roman"/>
                <a:cs typeface="Times New Roman"/>
              </a:rPr>
              <a:t>D</a:t>
            </a:r>
            <a:r>
              <a:rPr sz="650" spc="20" dirty="0">
                <a:solidFill>
                  <a:srgbClr val="806B1F"/>
                </a:solidFill>
                <a:latin typeface="Times New Roman"/>
                <a:cs typeface="Times New Roman"/>
              </a:rPr>
              <a:t>i</a:t>
            </a:r>
            <a:r>
              <a:rPr sz="650" spc="-75" dirty="0">
                <a:solidFill>
                  <a:srgbClr val="806B1F"/>
                </a:solidFill>
                <a:latin typeface="Times New Roman"/>
                <a:cs typeface="Times New Roman"/>
              </a:rPr>
              <a:t> </a:t>
            </a:r>
            <a:r>
              <a:rPr sz="650" spc="100" dirty="0">
                <a:solidFill>
                  <a:srgbClr val="806B1F"/>
                </a:solidFill>
                <a:latin typeface="Times New Roman"/>
                <a:cs typeface="Times New Roman"/>
              </a:rPr>
              <a:t>UN$S.0,.00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0061" y="88606"/>
            <a:ext cx="74168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u="heavy" spc="-5" dirty="0">
                <a:solidFill>
                  <a:srgbClr val="425980"/>
                </a:solidFill>
                <a:uFill>
                  <a:solidFill>
                    <a:srgbClr val="BCBCBC"/>
                  </a:solidFill>
                </a:uFill>
                <a:latin typeface="Times New Roman"/>
                <a:cs typeface="Times New Roman"/>
              </a:rPr>
              <a:t>se</a:t>
            </a:r>
            <a:r>
              <a:rPr sz="2400" u="heavy" spc="-80" dirty="0">
                <a:solidFill>
                  <a:srgbClr val="425980"/>
                </a:solidFill>
                <a:uFill>
                  <a:solidFill>
                    <a:srgbClr val="BCBCB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u="heavy" spc="-300" dirty="0">
                <a:solidFill>
                  <a:srgbClr val="425980"/>
                </a:solidFill>
                <a:uFill>
                  <a:solidFill>
                    <a:srgbClr val="BCBCBC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250" u="heavy" spc="-300" dirty="0">
                <a:solidFill>
                  <a:srgbClr val="6EA3C8"/>
                </a:solidFill>
                <a:uFill>
                  <a:solidFill>
                    <a:srgbClr val="BCBCBC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250" u="heavy" spc="-300" dirty="0">
                <a:solidFill>
                  <a:srgbClr val="425980"/>
                </a:solidFill>
                <a:uFill>
                  <a:solidFill>
                    <a:srgbClr val="BCBCBC"/>
                  </a:solidFill>
                </a:uFill>
                <a:latin typeface="Times New Roman"/>
                <a:cs typeface="Times New Roman"/>
              </a:rPr>
              <a:t>1$</a:t>
            </a:r>
            <a:r>
              <a:rPr sz="2250" spc="-300" dirty="0">
                <a:solidFill>
                  <a:srgbClr val="425980"/>
                </a:solidFill>
                <a:latin typeface="Times New Roman"/>
                <a:cs typeface="Times New Roman"/>
              </a:rPr>
              <a:t>.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5109" y="406288"/>
            <a:ext cx="45275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440" dirty="0">
                <a:solidFill>
                  <a:srgbClr val="BCBCBC"/>
                </a:solidFill>
                <a:latin typeface="Times New Roman"/>
                <a:cs typeface="Times New Roman"/>
              </a:rPr>
              <a:t>-</a:t>
            </a:r>
            <a:r>
              <a:rPr sz="650" spc="795" dirty="0">
                <a:solidFill>
                  <a:srgbClr val="BCBCBC"/>
                </a:solidFill>
                <a:latin typeface="Times New Roman"/>
                <a:cs typeface="Times New Roman"/>
              </a:rPr>
              <a:t> </a:t>
            </a:r>
            <a:r>
              <a:rPr sz="650" spc="450" dirty="0">
                <a:solidFill>
                  <a:srgbClr val="BCBCBC"/>
                </a:solidFill>
                <a:latin typeface="Times New Roman"/>
                <a:cs typeface="Times New Roman"/>
              </a:rPr>
              <a:t>•-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33225" y="3813"/>
            <a:ext cx="1181735" cy="746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00" spc="-7220" dirty="0">
                <a:solidFill>
                  <a:srgbClr val="8C825E"/>
                </a:solidFill>
              </a:rPr>
              <a:t>.</a:t>
            </a:r>
            <a:endParaRPr sz="4700"/>
          </a:p>
        </p:txBody>
      </p:sp>
      <p:sp>
        <p:nvSpPr>
          <p:cNvPr id="14" name="object 14"/>
          <p:cNvSpPr txBox="1"/>
          <p:nvPr/>
        </p:nvSpPr>
        <p:spPr>
          <a:xfrm>
            <a:off x="3711460" y="272129"/>
            <a:ext cx="457834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-445" dirty="0">
                <a:solidFill>
                  <a:srgbClr val="CACACC"/>
                </a:solidFill>
                <a:latin typeface="Times New Roman"/>
                <a:cs typeface="Times New Roman"/>
              </a:rPr>
              <a:t>---·</a:t>
            </a:r>
            <a:r>
              <a:rPr sz="2600" spc="-335" dirty="0">
                <a:solidFill>
                  <a:srgbClr val="CACACC"/>
                </a:solidFill>
                <a:latin typeface="Times New Roman"/>
                <a:cs typeface="Times New Roman"/>
              </a:rPr>
              <a:t> </a:t>
            </a:r>
            <a:r>
              <a:rPr sz="2600" spc="-360" dirty="0">
                <a:solidFill>
                  <a:srgbClr val="CACACC"/>
                </a:solidFill>
                <a:latin typeface="Times New Roman"/>
                <a:cs typeface="Times New Roman"/>
              </a:rPr>
              <a:t>-.,.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170" y="457395"/>
            <a:ext cx="38354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550" algn="l"/>
              </a:tabLst>
            </a:pPr>
            <a:r>
              <a:rPr sz="1000" spc="-130" dirty="0">
                <a:solidFill>
                  <a:srgbClr val="A1A3A3"/>
                </a:solidFill>
                <a:latin typeface="Times New Roman"/>
                <a:cs typeface="Times New Roman"/>
              </a:rPr>
              <a:t>.	</a:t>
            </a:r>
            <a:r>
              <a:rPr sz="900" spc="-114" dirty="0">
                <a:solidFill>
                  <a:srgbClr val="CACACC"/>
                </a:solidFill>
                <a:latin typeface="Times New Roman"/>
                <a:cs typeface="Times New Roman"/>
              </a:rPr>
              <a:t>,</a:t>
            </a:r>
            <a:r>
              <a:rPr sz="900" spc="-45" dirty="0">
                <a:solidFill>
                  <a:srgbClr val="CACACC"/>
                </a:solidFill>
                <a:latin typeface="Times New Roman"/>
                <a:cs typeface="Times New Roman"/>
              </a:rPr>
              <a:t>.</a:t>
            </a:r>
            <a:r>
              <a:rPr sz="1150" spc="-130" dirty="0">
                <a:solidFill>
                  <a:srgbClr val="CACACC"/>
                </a:solidFill>
                <a:latin typeface="Times New Roman"/>
                <a:cs typeface="Times New Roman"/>
              </a:rPr>
              <a:t>......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63870" y="169333"/>
            <a:ext cx="2137410" cy="447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50" spc="520" dirty="0">
                <a:solidFill>
                  <a:srgbClr val="0A4D97"/>
                </a:solidFill>
                <a:latin typeface="Times New Roman"/>
                <a:cs typeface="Times New Roman"/>
              </a:rPr>
              <a:t>-Erasmus+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75672" y="539285"/>
            <a:ext cx="21532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2A64A5"/>
                </a:solidFill>
                <a:latin typeface="Times New Roman"/>
                <a:cs typeface="Times New Roman"/>
              </a:rPr>
              <a:t>En</a:t>
            </a:r>
            <a:r>
              <a:rPr sz="1000" spc="-55" dirty="0">
                <a:solidFill>
                  <a:srgbClr val="2A64A5"/>
                </a:solidFill>
                <a:latin typeface="Times New Roman"/>
                <a:cs typeface="Times New Roman"/>
              </a:rPr>
              <a:t>r</a:t>
            </a:r>
            <a:r>
              <a:rPr sz="1000" spc="-10" dirty="0">
                <a:solidFill>
                  <a:srgbClr val="4879B1"/>
                </a:solidFill>
                <a:latin typeface="Times New Roman"/>
                <a:cs typeface="Times New Roman"/>
              </a:rPr>
              <a:t>iqu</a:t>
            </a:r>
            <a:r>
              <a:rPr sz="1000" spc="-5" dirty="0">
                <a:solidFill>
                  <a:srgbClr val="4879B1"/>
                </a:solidFill>
                <a:latin typeface="Times New Roman"/>
                <a:cs typeface="Times New Roman"/>
              </a:rPr>
              <a:t>e</a:t>
            </a:r>
            <a:r>
              <a:rPr sz="1000" spc="-75" dirty="0">
                <a:solidFill>
                  <a:srgbClr val="4879B1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4879B1"/>
                </a:solidFill>
                <a:latin typeface="Times New Roman"/>
                <a:cs typeface="Times New Roman"/>
              </a:rPr>
              <a:t>ci</a:t>
            </a:r>
            <a:r>
              <a:rPr sz="1000" spc="105" dirty="0">
                <a:solidFill>
                  <a:srgbClr val="4879B1"/>
                </a:solidFill>
                <a:latin typeface="Times New Roman"/>
                <a:cs typeface="Times New Roman"/>
              </a:rPr>
              <a:t>e</a:t>
            </a:r>
            <a:r>
              <a:rPr sz="1000" spc="-40" dirty="0">
                <a:solidFill>
                  <a:srgbClr val="4879B1"/>
                </a:solidFill>
                <a:latin typeface="Times New Roman"/>
                <a:cs typeface="Times New Roman"/>
              </a:rPr>
              <a:t>n</a:t>
            </a:r>
            <a:r>
              <a:rPr sz="1000" spc="70" dirty="0">
                <a:solidFill>
                  <a:srgbClr val="2A64A5"/>
                </a:solidFill>
                <a:latin typeface="Times New Roman"/>
                <a:cs typeface="Times New Roman"/>
              </a:rPr>
              <a:t>d</a:t>
            </a:r>
            <a:r>
              <a:rPr sz="1000" spc="45" dirty="0">
                <a:solidFill>
                  <a:srgbClr val="4879B1"/>
                </a:solidFill>
                <a:latin typeface="Times New Roman"/>
                <a:cs typeface="Times New Roman"/>
              </a:rPr>
              <a:t>o</a:t>
            </a:r>
            <a:r>
              <a:rPr sz="1000" spc="-35" dirty="0">
                <a:solidFill>
                  <a:srgbClr val="4879B1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879B1"/>
                </a:solidFill>
                <a:latin typeface="Times New Roman"/>
                <a:cs typeface="Times New Roman"/>
              </a:rPr>
              <a:t>v</a:t>
            </a:r>
            <a:r>
              <a:rPr sz="1000" spc="-40" dirty="0">
                <a:solidFill>
                  <a:srgbClr val="2A64A5"/>
                </a:solidFill>
                <a:latin typeface="Times New Roman"/>
                <a:cs typeface="Times New Roman"/>
              </a:rPr>
              <a:t>i</a:t>
            </a:r>
            <a:r>
              <a:rPr sz="1000" spc="30" dirty="0">
                <a:solidFill>
                  <a:srgbClr val="4879B1"/>
                </a:solidFill>
                <a:latin typeface="Times New Roman"/>
                <a:cs typeface="Times New Roman"/>
              </a:rPr>
              <a:t>das,</a:t>
            </a:r>
            <a:r>
              <a:rPr sz="1000" spc="-80" dirty="0">
                <a:solidFill>
                  <a:srgbClr val="4879B1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4879B1"/>
                </a:solidFill>
                <a:latin typeface="Times New Roman"/>
                <a:cs typeface="Times New Roman"/>
              </a:rPr>
              <a:t>a</a:t>
            </a:r>
            <a:r>
              <a:rPr sz="1000" spc="40" dirty="0">
                <a:solidFill>
                  <a:srgbClr val="4879B1"/>
                </a:solidFill>
                <a:latin typeface="Times New Roman"/>
                <a:cs typeface="Times New Roman"/>
              </a:rPr>
              <a:t>b</a:t>
            </a:r>
            <a:r>
              <a:rPr sz="1000" spc="-95" dirty="0">
                <a:solidFill>
                  <a:srgbClr val="4879B1"/>
                </a:solidFill>
                <a:latin typeface="Times New Roman"/>
                <a:cs typeface="Times New Roman"/>
              </a:rPr>
              <a:t> </a:t>
            </a:r>
            <a:r>
              <a:rPr sz="1000" spc="-35" dirty="0">
                <a:solidFill>
                  <a:srgbClr val="4879B1"/>
                </a:solidFill>
                <a:latin typeface="Times New Roman"/>
                <a:cs typeface="Times New Roman"/>
              </a:rPr>
              <a:t>r</a:t>
            </a:r>
            <a:r>
              <a:rPr sz="1000" spc="-45" dirty="0">
                <a:solidFill>
                  <a:srgbClr val="2A64A5"/>
                </a:solidFill>
                <a:latin typeface="Times New Roman"/>
                <a:cs typeface="Times New Roman"/>
              </a:rPr>
              <a:t>i</a:t>
            </a:r>
            <a:r>
              <a:rPr sz="1000" spc="75" dirty="0">
                <a:solidFill>
                  <a:srgbClr val="4879B1"/>
                </a:solidFill>
                <a:latin typeface="Times New Roman"/>
                <a:cs typeface="Times New Roman"/>
              </a:rPr>
              <a:t>e</a:t>
            </a:r>
            <a:r>
              <a:rPr sz="1000" spc="40" dirty="0">
                <a:solidFill>
                  <a:srgbClr val="2A64A5"/>
                </a:solidFill>
                <a:latin typeface="Times New Roman"/>
                <a:cs typeface="Times New Roman"/>
              </a:rPr>
              <a:t>ndo</a:t>
            </a:r>
            <a:r>
              <a:rPr sz="1000" spc="5" dirty="0">
                <a:solidFill>
                  <a:srgbClr val="2A64A5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srgbClr val="4879B1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7679" y="2430848"/>
            <a:ext cx="2186305" cy="418465"/>
          </a:xfrm>
          <a:prstGeom prst="rect">
            <a:avLst/>
          </a:prstGeom>
          <a:solidFill>
            <a:srgbClr val="FF6E69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400" spc="30" dirty="0">
                <a:solidFill>
                  <a:srgbClr val="F9F9F6"/>
                </a:solidFill>
                <a:latin typeface="Arial"/>
                <a:cs typeface="Arial"/>
              </a:rPr>
              <a:t>Transformación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7679" y="2849003"/>
            <a:ext cx="861060" cy="418465"/>
          </a:xfrm>
          <a:prstGeom prst="rect">
            <a:avLst/>
          </a:prstGeom>
          <a:solidFill>
            <a:srgbClr val="FF6E69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400" spc="55" dirty="0">
                <a:solidFill>
                  <a:srgbClr val="F9F9F6"/>
                </a:solidFill>
                <a:latin typeface="Arial"/>
                <a:cs typeface="Arial"/>
              </a:rPr>
              <a:t>digital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6814" y="3917142"/>
            <a:ext cx="2320925" cy="376555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206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95"/>
              </a:spcBef>
            </a:pPr>
            <a:r>
              <a:rPr sz="2150" spc="114" dirty="0">
                <a:solidFill>
                  <a:srgbClr val="F9F9F6"/>
                </a:solidFill>
                <a:latin typeface="Arial"/>
                <a:cs typeface="Arial"/>
              </a:rPr>
              <a:t>Medio</a:t>
            </a:r>
            <a:r>
              <a:rPr sz="2150" spc="-20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60" dirty="0">
                <a:solidFill>
                  <a:srgbClr val="F9F9F6"/>
                </a:solidFill>
                <a:latin typeface="Arial"/>
                <a:cs typeface="Arial"/>
              </a:rPr>
              <a:t>ambiente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F9F9F6"/>
                </a:solidFill>
                <a:latin typeface="Arial"/>
                <a:cs typeface="Arial"/>
              </a:rPr>
              <a:t>y</a:t>
            </a:r>
            <a:endParaRPr sz="2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6814" y="4293482"/>
            <a:ext cx="1871345" cy="375285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2065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95"/>
              </a:spcBef>
            </a:pPr>
            <a:r>
              <a:rPr sz="2150" spc="5" dirty="0">
                <a:solidFill>
                  <a:srgbClr val="F9F9F6"/>
                </a:solidFill>
                <a:latin typeface="Arial"/>
                <a:cs typeface="Arial"/>
              </a:rPr>
              <a:t>lucha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50" dirty="0">
                <a:solidFill>
                  <a:srgbClr val="F9F9F6"/>
                </a:solidFill>
                <a:latin typeface="Arial"/>
                <a:cs typeface="Arial"/>
              </a:rPr>
              <a:t>contra</a:t>
            </a:r>
            <a:r>
              <a:rPr sz="2150" spc="60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el</a:t>
            </a:r>
            <a:endParaRPr sz="2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6814" y="4668250"/>
            <a:ext cx="2139315" cy="376555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spc="45" dirty="0">
                <a:solidFill>
                  <a:srgbClr val="F9F9F6"/>
                </a:solidFill>
                <a:latin typeface="Arial"/>
                <a:cs typeface="Arial"/>
              </a:rPr>
              <a:t>cambio</a:t>
            </a:r>
            <a:r>
              <a:rPr sz="2150" spc="-5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55" dirty="0">
                <a:solidFill>
                  <a:srgbClr val="F9F9F6"/>
                </a:solidFill>
                <a:latin typeface="Arial"/>
                <a:cs typeface="Arial"/>
              </a:rPr>
              <a:t>climático</a:t>
            </a:r>
            <a:endParaRPr sz="21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14057" y="5495683"/>
            <a:ext cx="2287270" cy="751205"/>
          </a:xfrm>
          <a:custGeom>
            <a:avLst/>
            <a:gdLst/>
            <a:ahLst/>
            <a:cxnLst/>
            <a:rect l="l" t="t" r="r" b="b"/>
            <a:pathLst>
              <a:path w="2287270" h="751204">
                <a:moveTo>
                  <a:pt x="2139023" y="376339"/>
                </a:moveTo>
                <a:lnTo>
                  <a:pt x="0" y="376339"/>
                </a:lnTo>
                <a:lnTo>
                  <a:pt x="0" y="751103"/>
                </a:lnTo>
                <a:lnTo>
                  <a:pt x="2139023" y="751103"/>
                </a:lnTo>
                <a:lnTo>
                  <a:pt x="2139023" y="376339"/>
                </a:lnTo>
                <a:close/>
              </a:path>
              <a:path w="2287270" h="751204">
                <a:moveTo>
                  <a:pt x="2286711" y="0"/>
                </a:moveTo>
                <a:lnTo>
                  <a:pt x="3035" y="0"/>
                </a:lnTo>
                <a:lnTo>
                  <a:pt x="3035" y="374764"/>
                </a:lnTo>
                <a:lnTo>
                  <a:pt x="2286711" y="374764"/>
                </a:lnTo>
                <a:lnTo>
                  <a:pt x="2286711" y="0"/>
                </a:lnTo>
                <a:close/>
              </a:path>
            </a:pathLst>
          </a:custGeom>
          <a:solidFill>
            <a:srgbClr val="DD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01362" y="5447148"/>
            <a:ext cx="2350770" cy="778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14900"/>
              </a:lnSpc>
              <a:spcBef>
                <a:spcPts val="95"/>
              </a:spcBef>
            </a:pPr>
            <a:r>
              <a:rPr sz="2150" spc="20" dirty="0">
                <a:solidFill>
                  <a:srgbClr val="F9F9F6"/>
                </a:solidFill>
                <a:latin typeface="Arial"/>
                <a:cs typeface="Arial"/>
              </a:rPr>
              <a:t>Participació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n</a:t>
            </a:r>
            <a:r>
              <a:rPr sz="2150" spc="170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90" dirty="0">
                <a:solidFill>
                  <a:srgbClr val="F9F9F6"/>
                </a:solidFill>
                <a:latin typeface="Arial"/>
                <a:cs typeface="Arial"/>
              </a:rPr>
              <a:t>e</a:t>
            </a:r>
            <a:r>
              <a:rPr sz="2150" spc="95" dirty="0">
                <a:solidFill>
                  <a:srgbClr val="F9F9F6"/>
                </a:solidFill>
                <a:latin typeface="Arial"/>
                <a:cs typeface="Arial"/>
              </a:rPr>
              <a:t>n</a:t>
            </a:r>
            <a:r>
              <a:rPr sz="2150" spc="-130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la  </a:t>
            </a:r>
            <a:r>
              <a:rPr sz="2150" spc="30" dirty="0">
                <a:solidFill>
                  <a:srgbClr val="F9F9F6"/>
                </a:solidFill>
                <a:latin typeface="Arial"/>
                <a:cs typeface="Arial"/>
              </a:rPr>
              <a:t>vida</a:t>
            </a:r>
            <a:r>
              <a:rPr sz="2150" spc="25" dirty="0">
                <a:solidFill>
                  <a:srgbClr val="F9F9F6"/>
                </a:solidFill>
                <a:latin typeface="Arial"/>
                <a:cs typeface="Arial"/>
              </a:rPr>
              <a:t> </a:t>
            </a:r>
            <a:r>
              <a:rPr sz="2150" spc="35" dirty="0">
                <a:solidFill>
                  <a:srgbClr val="F9F9F6"/>
                </a:solidFill>
                <a:latin typeface="Arial"/>
                <a:cs typeface="Arial"/>
              </a:rPr>
              <a:t>democrática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938" y="267773"/>
            <a:ext cx="851691" cy="4109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842" y="863581"/>
            <a:ext cx="3538573" cy="12943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62825" y="165048"/>
            <a:ext cx="0" cy="616585"/>
          </a:xfrm>
          <a:custGeom>
            <a:avLst/>
            <a:gdLst/>
            <a:ahLst/>
            <a:cxnLst/>
            <a:rect l="l" t="t" r="r" b="b"/>
            <a:pathLst>
              <a:path h="616585">
                <a:moveTo>
                  <a:pt x="0" y="616351"/>
                </a:moveTo>
                <a:lnTo>
                  <a:pt x="0" y="0"/>
                </a:lnTo>
              </a:path>
            </a:pathLst>
          </a:custGeom>
          <a:ln w="30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8671" y="2548275"/>
            <a:ext cx="0" cy="4006850"/>
          </a:xfrm>
          <a:custGeom>
            <a:avLst/>
            <a:gdLst/>
            <a:ahLst/>
            <a:cxnLst/>
            <a:rect l="l" t="t" r="r" b="b"/>
            <a:pathLst>
              <a:path h="4006850">
                <a:moveTo>
                  <a:pt x="0" y="4006287"/>
                </a:moveTo>
                <a:lnTo>
                  <a:pt x="0" y="0"/>
                </a:lnTo>
              </a:path>
            </a:pathLst>
          </a:custGeom>
          <a:ln w="10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82125" y="2486640"/>
            <a:ext cx="0" cy="4068445"/>
          </a:xfrm>
          <a:custGeom>
            <a:avLst/>
            <a:gdLst/>
            <a:ahLst/>
            <a:cxnLst/>
            <a:rect l="l" t="t" r="r" b="b"/>
            <a:pathLst>
              <a:path h="4068445">
                <a:moveTo>
                  <a:pt x="0" y="4067922"/>
                </a:moveTo>
                <a:lnTo>
                  <a:pt x="0" y="0"/>
                </a:lnTo>
              </a:path>
            </a:pathLst>
          </a:custGeom>
          <a:ln w="10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87296" y="3246808"/>
            <a:ext cx="0" cy="2773680"/>
          </a:xfrm>
          <a:custGeom>
            <a:avLst/>
            <a:gdLst/>
            <a:ahLst/>
            <a:cxnLst/>
            <a:rect l="l" t="t" r="r" b="b"/>
            <a:pathLst>
              <a:path h="2773679">
                <a:moveTo>
                  <a:pt x="0" y="2773583"/>
                </a:moveTo>
                <a:lnTo>
                  <a:pt x="0" y="0"/>
                </a:lnTo>
              </a:path>
            </a:pathLst>
          </a:custGeom>
          <a:ln w="10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2547" y="185593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09" y="0"/>
                </a:lnTo>
              </a:path>
            </a:pathLst>
          </a:custGeom>
          <a:ln w="20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0661" y="555404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68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2547" y="750582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>
                <a:moveTo>
                  <a:pt x="0" y="0"/>
                </a:moveTo>
                <a:lnTo>
                  <a:pt x="1865609" y="0"/>
                </a:lnTo>
              </a:path>
            </a:pathLst>
          </a:custGeom>
          <a:ln w="308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9228" y="6585380"/>
            <a:ext cx="8923020" cy="0"/>
          </a:xfrm>
          <a:custGeom>
            <a:avLst/>
            <a:gdLst/>
            <a:ahLst/>
            <a:cxnLst/>
            <a:rect l="l" t="t" r="r" b="b"/>
            <a:pathLst>
              <a:path w="8923020">
                <a:moveTo>
                  <a:pt x="0" y="0"/>
                </a:moveTo>
                <a:lnTo>
                  <a:pt x="8922480" y="0"/>
                </a:lnTo>
              </a:path>
            </a:pathLst>
          </a:custGeom>
          <a:ln w="10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786" y="591967"/>
            <a:ext cx="182880" cy="289560"/>
          </a:xfrm>
          <a:custGeom>
            <a:avLst/>
            <a:gdLst/>
            <a:ahLst/>
            <a:cxnLst/>
            <a:rect l="l" t="t" r="r" b="b"/>
            <a:pathLst>
              <a:path w="182879" h="289559">
                <a:moveTo>
                  <a:pt x="182505" y="289046"/>
                </a:moveTo>
                <a:lnTo>
                  <a:pt x="0" y="289046"/>
                </a:lnTo>
                <a:lnTo>
                  <a:pt x="0" y="0"/>
                </a:lnTo>
                <a:lnTo>
                  <a:pt x="182505" y="0"/>
                </a:lnTo>
                <a:lnTo>
                  <a:pt x="182505" y="289046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9785" y="620417"/>
            <a:ext cx="121285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9"/>
              </a:lnSpc>
            </a:pPr>
            <a:r>
              <a:rPr sz="1650" spc="30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5452" y="691209"/>
            <a:ext cx="254000" cy="631190"/>
          </a:xfrm>
          <a:custGeom>
            <a:avLst/>
            <a:gdLst/>
            <a:ahLst/>
            <a:cxnLst/>
            <a:rect l="l" t="t" r="r" b="b"/>
            <a:pathLst>
              <a:path w="254000" h="631190">
                <a:moveTo>
                  <a:pt x="253834" y="630647"/>
                </a:moveTo>
                <a:lnTo>
                  <a:pt x="0" y="630647"/>
                </a:lnTo>
                <a:lnTo>
                  <a:pt x="0" y="0"/>
                </a:lnTo>
                <a:lnTo>
                  <a:pt x="253834" y="0"/>
                </a:lnTo>
                <a:lnTo>
                  <a:pt x="253834" y="630647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6642" y="753281"/>
            <a:ext cx="173355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15"/>
              </a:lnSpc>
            </a:pPr>
            <a:r>
              <a:rPr sz="3600" spc="45" dirty="0">
                <a:solidFill>
                  <a:srgbClr val="FD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514" y="634739"/>
            <a:ext cx="182880" cy="709295"/>
          </a:xfrm>
          <a:custGeom>
            <a:avLst/>
            <a:gdLst/>
            <a:ahLst/>
            <a:cxnLst/>
            <a:rect l="l" t="t" r="r" b="b"/>
            <a:pathLst>
              <a:path w="182879" h="709294">
                <a:moveTo>
                  <a:pt x="182505" y="708725"/>
                </a:moveTo>
                <a:lnTo>
                  <a:pt x="0" y="708725"/>
                </a:lnTo>
                <a:lnTo>
                  <a:pt x="0" y="0"/>
                </a:lnTo>
                <a:lnTo>
                  <a:pt x="182505" y="0"/>
                </a:lnTo>
                <a:lnTo>
                  <a:pt x="182505" y="708725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5514" y="712887"/>
            <a:ext cx="180340" cy="58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25"/>
              </a:lnSpc>
            </a:pPr>
            <a:r>
              <a:rPr sz="4150" spc="35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6473" y="943330"/>
            <a:ext cx="193040" cy="603250"/>
          </a:xfrm>
          <a:custGeom>
            <a:avLst/>
            <a:gdLst/>
            <a:ahLst/>
            <a:cxnLst/>
            <a:rect l="l" t="t" r="r" b="b"/>
            <a:pathLst>
              <a:path w="193040" h="603250">
                <a:moveTo>
                  <a:pt x="192557" y="0"/>
                </a:moveTo>
                <a:lnTo>
                  <a:pt x="10058" y="0"/>
                </a:lnTo>
                <a:lnTo>
                  <a:pt x="10058" y="231559"/>
                </a:lnTo>
                <a:lnTo>
                  <a:pt x="0" y="231559"/>
                </a:lnTo>
                <a:lnTo>
                  <a:pt x="0" y="437083"/>
                </a:lnTo>
                <a:lnTo>
                  <a:pt x="0" y="602792"/>
                </a:lnTo>
                <a:lnTo>
                  <a:pt x="182499" y="602792"/>
                </a:lnTo>
                <a:lnTo>
                  <a:pt x="182499" y="437083"/>
                </a:lnTo>
                <a:lnTo>
                  <a:pt x="182499" y="388937"/>
                </a:lnTo>
                <a:lnTo>
                  <a:pt x="192557" y="388937"/>
                </a:lnTo>
                <a:lnTo>
                  <a:pt x="192557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477" y="1216020"/>
            <a:ext cx="22288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6531" y="1272044"/>
            <a:ext cx="182880" cy="389255"/>
          </a:xfrm>
          <a:custGeom>
            <a:avLst/>
            <a:gdLst/>
            <a:ahLst/>
            <a:cxnLst/>
            <a:rect l="l" t="t" r="r" b="b"/>
            <a:pathLst>
              <a:path w="182879" h="389255">
                <a:moveTo>
                  <a:pt x="182499" y="0"/>
                </a:moveTo>
                <a:lnTo>
                  <a:pt x="0" y="0"/>
                </a:lnTo>
                <a:lnTo>
                  <a:pt x="0" y="108369"/>
                </a:lnTo>
                <a:lnTo>
                  <a:pt x="0" y="388937"/>
                </a:lnTo>
                <a:lnTo>
                  <a:pt x="182499" y="388937"/>
                </a:lnTo>
                <a:lnTo>
                  <a:pt x="182499" y="108369"/>
                </a:lnTo>
                <a:lnTo>
                  <a:pt x="182499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6534" y="1314929"/>
            <a:ext cx="12318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250" spc="-16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3314" y="1380413"/>
            <a:ext cx="527685" cy="884555"/>
          </a:xfrm>
          <a:custGeom>
            <a:avLst/>
            <a:gdLst/>
            <a:ahLst/>
            <a:cxnLst/>
            <a:rect l="l" t="t" r="r" b="b"/>
            <a:pathLst>
              <a:path w="527685" h="884555">
                <a:moveTo>
                  <a:pt x="527240" y="0"/>
                </a:moveTo>
                <a:lnTo>
                  <a:pt x="0" y="0"/>
                </a:lnTo>
                <a:lnTo>
                  <a:pt x="0" y="698449"/>
                </a:lnTo>
                <a:lnTo>
                  <a:pt x="0" y="867473"/>
                </a:lnTo>
                <a:lnTo>
                  <a:pt x="0" y="884440"/>
                </a:lnTo>
                <a:lnTo>
                  <a:pt x="527240" y="884440"/>
                </a:lnTo>
                <a:lnTo>
                  <a:pt x="527240" y="867473"/>
                </a:lnTo>
                <a:lnTo>
                  <a:pt x="527240" y="698449"/>
                </a:lnTo>
                <a:lnTo>
                  <a:pt x="52724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924" y="583794"/>
            <a:ext cx="679450" cy="144462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030"/>
              </a:spcBef>
            </a:pPr>
            <a:r>
              <a:rPr sz="3600" spc="-5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375" spc="-7" baseline="-1358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3375" baseline="-1358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4100" spc="5" dirty="0">
                <a:solidFill>
                  <a:srgbClr val="FDFDFD"/>
                </a:solidFill>
                <a:latin typeface="Courier New"/>
                <a:cs typeface="Courier New"/>
              </a:rPr>
              <a:t>55</a:t>
            </a:r>
            <a:endParaRPr sz="4100">
              <a:latin typeface="Courier New"/>
              <a:cs typeface="Courier Ne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1745" y="1849336"/>
            <a:ext cx="536575" cy="395605"/>
            <a:chOff x="141745" y="1849336"/>
            <a:chExt cx="536575" cy="395605"/>
          </a:xfrm>
        </p:grpSpPr>
        <p:sp>
          <p:nvSpPr>
            <p:cNvPr id="25" name="object 25"/>
            <p:cNvSpPr/>
            <p:nvPr/>
          </p:nvSpPr>
          <p:spPr>
            <a:xfrm>
              <a:off x="141745" y="1873410"/>
              <a:ext cx="182880" cy="371475"/>
            </a:xfrm>
            <a:custGeom>
              <a:avLst/>
              <a:gdLst/>
              <a:ahLst/>
              <a:cxnLst/>
              <a:rect l="l" t="t" r="r" b="b"/>
              <a:pathLst>
                <a:path w="182879" h="371475">
                  <a:moveTo>
                    <a:pt x="182505" y="371244"/>
                  </a:moveTo>
                  <a:lnTo>
                    <a:pt x="0" y="371244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371244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5365" y="1849336"/>
              <a:ext cx="182880" cy="320040"/>
            </a:xfrm>
            <a:custGeom>
              <a:avLst/>
              <a:gdLst/>
              <a:ahLst/>
              <a:cxnLst/>
              <a:rect l="l" t="t" r="r" b="b"/>
              <a:pathLst>
                <a:path w="182879" h="320039">
                  <a:moveTo>
                    <a:pt x="182505" y="319790"/>
                  </a:moveTo>
                  <a:lnTo>
                    <a:pt x="0" y="319790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31979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9045" y="1846032"/>
            <a:ext cx="52514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&lt;(</a:t>
            </a:r>
            <a:r>
              <a:rPr sz="1700" spc="-75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850" spc="-190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5471" y="2078860"/>
            <a:ext cx="523875" cy="360045"/>
            <a:chOff x="145471" y="2078860"/>
            <a:chExt cx="523875" cy="360045"/>
          </a:xfrm>
        </p:grpSpPr>
        <p:sp>
          <p:nvSpPr>
            <p:cNvPr id="29" name="object 29"/>
            <p:cNvSpPr/>
            <p:nvPr/>
          </p:nvSpPr>
          <p:spPr>
            <a:xfrm>
              <a:off x="145471" y="2108181"/>
              <a:ext cx="182880" cy="250825"/>
            </a:xfrm>
            <a:custGeom>
              <a:avLst/>
              <a:gdLst/>
              <a:ahLst/>
              <a:cxnLst/>
              <a:rect l="l" t="t" r="r" b="b"/>
              <a:pathLst>
                <a:path w="182879" h="250825">
                  <a:moveTo>
                    <a:pt x="182505" y="250646"/>
                  </a:moveTo>
                  <a:lnTo>
                    <a:pt x="0" y="250646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250646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6477" y="2078860"/>
              <a:ext cx="182880" cy="360045"/>
            </a:xfrm>
            <a:custGeom>
              <a:avLst/>
              <a:gdLst/>
              <a:ahLst/>
              <a:cxnLst/>
              <a:rect l="l" t="t" r="r" b="b"/>
              <a:pathLst>
                <a:path w="182879" h="360044">
                  <a:moveTo>
                    <a:pt x="0" y="359580"/>
                  </a:moveTo>
                  <a:lnTo>
                    <a:pt x="182505" y="359580"/>
                  </a:lnTo>
                  <a:lnTo>
                    <a:pt x="182505" y="0"/>
                  </a:lnTo>
                  <a:lnTo>
                    <a:pt x="0" y="0"/>
                  </a:lnTo>
                  <a:lnTo>
                    <a:pt x="0" y="35958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32771" y="2070744"/>
            <a:ext cx="58928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53060" algn="l"/>
              </a:tabLst>
            </a:pPr>
            <a:r>
              <a:rPr sz="1450" spc="-80" dirty="0">
                <a:solidFill>
                  <a:srgbClr val="FDFDFD"/>
                </a:solidFill>
                <a:latin typeface="Times New Roman"/>
                <a:cs typeface="Times New Roman"/>
              </a:rPr>
              <a:t>01:	</a:t>
            </a: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6225" y="2247876"/>
            <a:ext cx="535940" cy="219075"/>
            <a:chOff x="146225" y="2247876"/>
            <a:chExt cx="535940" cy="219075"/>
          </a:xfrm>
        </p:grpSpPr>
        <p:sp>
          <p:nvSpPr>
            <p:cNvPr id="33" name="object 33"/>
            <p:cNvSpPr/>
            <p:nvPr/>
          </p:nvSpPr>
          <p:spPr>
            <a:xfrm>
              <a:off x="146225" y="2247876"/>
              <a:ext cx="182880" cy="219075"/>
            </a:xfrm>
            <a:custGeom>
              <a:avLst/>
              <a:gdLst/>
              <a:ahLst/>
              <a:cxnLst/>
              <a:rect l="l" t="t" r="r" b="b"/>
              <a:pathLst>
                <a:path w="182879" h="219075">
                  <a:moveTo>
                    <a:pt x="182505" y="218974"/>
                  </a:moveTo>
                  <a:lnTo>
                    <a:pt x="0" y="218974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218974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196" y="2247876"/>
              <a:ext cx="182880" cy="191135"/>
            </a:xfrm>
            <a:custGeom>
              <a:avLst/>
              <a:gdLst/>
              <a:ahLst/>
              <a:cxnLst/>
              <a:rect l="l" t="t" r="r" b="b"/>
              <a:pathLst>
                <a:path w="182879" h="191135">
                  <a:moveTo>
                    <a:pt x="0" y="190565"/>
                  </a:moveTo>
                  <a:lnTo>
                    <a:pt x="182505" y="190565"/>
                  </a:lnTo>
                  <a:lnTo>
                    <a:pt x="182505" y="0"/>
                  </a:lnTo>
                  <a:lnTo>
                    <a:pt x="0" y="0"/>
                  </a:lnTo>
                  <a:lnTo>
                    <a:pt x="0" y="19056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3525" y="2241525"/>
            <a:ext cx="52260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5125" algn="l"/>
              </a:tabLst>
            </a:pPr>
            <a:r>
              <a:rPr sz="1250" spc="40" dirty="0">
                <a:solidFill>
                  <a:srgbClr val="FDFDFD"/>
                </a:solidFill>
                <a:latin typeface="Arial"/>
                <a:cs typeface="Arial"/>
              </a:rPr>
              <a:t>e:</a:t>
            </a:r>
            <a:r>
              <a:rPr sz="1250" spc="35" dirty="0">
                <a:solidFill>
                  <a:srgbClr val="FDFDFD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FDFDFD"/>
                </a:solidFill>
                <a:latin typeface="Arial"/>
                <a:cs typeface="Arial"/>
              </a:rPr>
              <a:t>	</a:t>
            </a:r>
            <a:r>
              <a:rPr sz="1250" u="heavy" spc="40" dirty="0">
                <a:solidFill>
                  <a:srgbClr val="FDFDFD"/>
                </a:solidFill>
                <a:uFill>
                  <a:solidFill>
                    <a:srgbClr val="0185D1"/>
                  </a:solidFill>
                </a:uFill>
                <a:latin typeface="Arial"/>
                <a:cs typeface="Arial"/>
              </a:rPr>
              <a:t>_,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36806" y="2187774"/>
            <a:ext cx="8948420" cy="6959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8934450" algn="l"/>
              </a:tabLst>
            </a:pPr>
            <a:r>
              <a:rPr sz="1250" u="sng" spc="-5" dirty="0">
                <a:solidFill>
                  <a:srgbClr val="FDFDF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2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755"/>
              </a:spcBef>
            </a:pPr>
            <a:r>
              <a:rPr sz="2150" b="1" spc="30" dirty="0">
                <a:solidFill>
                  <a:srgbClr val="055493"/>
                </a:solidFill>
                <a:latin typeface="Arial"/>
                <a:cs typeface="Arial"/>
              </a:rPr>
              <a:t>Estrategia</a:t>
            </a:r>
            <a:r>
              <a:rPr sz="2150" b="1" spc="10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150" b="1" spc="4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150" b="1" spc="16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150" b="1" spc="35" dirty="0">
                <a:solidFill>
                  <a:srgbClr val="055493"/>
                </a:solidFill>
                <a:latin typeface="Arial"/>
                <a:cs typeface="Arial"/>
              </a:rPr>
              <a:t>inclusión</a:t>
            </a:r>
            <a:r>
              <a:rPr sz="2150" b="1" spc="5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150" b="1" spc="45" dirty="0">
                <a:solidFill>
                  <a:srgbClr val="055493"/>
                </a:solidFill>
                <a:latin typeface="Arial"/>
                <a:cs typeface="Arial"/>
              </a:rPr>
              <a:t>y</a:t>
            </a:r>
            <a:r>
              <a:rPr sz="2150" b="1" spc="-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150" b="1" spc="55" dirty="0">
                <a:solidFill>
                  <a:srgbClr val="055493"/>
                </a:solidFill>
                <a:latin typeface="Arial"/>
                <a:cs typeface="Arial"/>
              </a:rPr>
              <a:t>diversidad: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5211" y="2362963"/>
            <a:ext cx="532765" cy="320040"/>
            <a:chOff x="145211" y="2362963"/>
            <a:chExt cx="532765" cy="320040"/>
          </a:xfrm>
        </p:grpSpPr>
        <p:sp>
          <p:nvSpPr>
            <p:cNvPr id="38" name="object 38"/>
            <p:cNvSpPr/>
            <p:nvPr/>
          </p:nvSpPr>
          <p:spPr>
            <a:xfrm>
              <a:off x="145211" y="2403009"/>
              <a:ext cx="182880" cy="267970"/>
            </a:xfrm>
            <a:custGeom>
              <a:avLst/>
              <a:gdLst/>
              <a:ahLst/>
              <a:cxnLst/>
              <a:rect l="l" t="t" r="r" b="b"/>
              <a:pathLst>
                <a:path w="182879" h="267969">
                  <a:moveTo>
                    <a:pt x="182505" y="267932"/>
                  </a:moveTo>
                  <a:lnTo>
                    <a:pt x="0" y="267932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267932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363" y="2362974"/>
              <a:ext cx="182880" cy="320040"/>
            </a:xfrm>
            <a:custGeom>
              <a:avLst/>
              <a:gdLst/>
              <a:ahLst/>
              <a:cxnLst/>
              <a:rect l="l" t="t" r="r" b="b"/>
              <a:pathLst>
                <a:path w="182879" h="320039">
                  <a:moveTo>
                    <a:pt x="182499" y="0"/>
                  </a:moveTo>
                  <a:lnTo>
                    <a:pt x="0" y="0"/>
                  </a:lnTo>
                  <a:lnTo>
                    <a:pt x="0" y="75476"/>
                  </a:lnTo>
                  <a:lnTo>
                    <a:pt x="0" y="319786"/>
                  </a:lnTo>
                  <a:lnTo>
                    <a:pt x="182499" y="319786"/>
                  </a:lnTo>
                  <a:lnTo>
                    <a:pt x="182499" y="75476"/>
                  </a:lnTo>
                  <a:lnTo>
                    <a:pt x="182499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82665" y="2359658"/>
            <a:ext cx="21209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30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1948" y="2432552"/>
            <a:ext cx="45720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25"/>
              </a:lnSpc>
            </a:pPr>
            <a:r>
              <a:rPr sz="3975" spc="-630" baseline="-29350" dirty="0">
                <a:solidFill>
                  <a:srgbClr val="FDFDFD"/>
                </a:solidFill>
                <a:latin typeface="Courier New"/>
                <a:cs typeface="Courier New"/>
              </a:rPr>
              <a:t>_,</a:t>
            </a:r>
            <a:r>
              <a:rPr sz="1550" spc="-420" dirty="0">
                <a:solidFill>
                  <a:srgbClr val="FDFDFD"/>
                </a:solidFill>
                <a:latin typeface="Times New Roman"/>
                <a:cs typeface="Times New Roman"/>
              </a:rPr>
              <a:t>c.;</a:t>
            </a:r>
            <a:r>
              <a:rPr sz="1550" spc="490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975" spc="-2392" baseline="-29350" dirty="0">
                <a:solidFill>
                  <a:srgbClr val="FDFDFD"/>
                </a:solidFill>
                <a:latin typeface="Courier New"/>
                <a:cs typeface="Courier New"/>
              </a:rPr>
              <a:t>e</a:t>
            </a:r>
            <a:endParaRPr sz="3975" baseline="-2935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4041" y="2437121"/>
            <a:ext cx="54610" cy="579120"/>
          </a:xfrm>
          <a:custGeom>
            <a:avLst/>
            <a:gdLst/>
            <a:ahLst/>
            <a:cxnLst/>
            <a:rect l="l" t="t" r="r" b="b"/>
            <a:pathLst>
              <a:path w="54609" h="579119">
                <a:moveTo>
                  <a:pt x="0" y="578704"/>
                </a:moveTo>
                <a:lnTo>
                  <a:pt x="54124" y="578704"/>
                </a:lnTo>
                <a:lnTo>
                  <a:pt x="54124" y="0"/>
                </a:lnTo>
                <a:lnTo>
                  <a:pt x="0" y="0"/>
                </a:lnTo>
                <a:lnTo>
                  <a:pt x="0" y="57870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796" y="2438450"/>
            <a:ext cx="527685" cy="1116330"/>
          </a:xfrm>
          <a:custGeom>
            <a:avLst/>
            <a:gdLst/>
            <a:ahLst/>
            <a:cxnLst/>
            <a:rect l="l" t="t" r="r" b="b"/>
            <a:pathLst>
              <a:path w="527685" h="1116329">
                <a:moveTo>
                  <a:pt x="527240" y="0"/>
                </a:moveTo>
                <a:lnTo>
                  <a:pt x="0" y="0"/>
                </a:lnTo>
                <a:lnTo>
                  <a:pt x="0" y="996391"/>
                </a:lnTo>
                <a:lnTo>
                  <a:pt x="0" y="1116152"/>
                </a:lnTo>
                <a:lnTo>
                  <a:pt x="527240" y="1116152"/>
                </a:lnTo>
                <a:lnTo>
                  <a:pt x="527240" y="996391"/>
                </a:lnTo>
                <a:lnTo>
                  <a:pt x="52724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104" y="2553553"/>
            <a:ext cx="669290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75"/>
              </a:lnSpc>
              <a:spcBef>
                <a:spcPts val="100"/>
              </a:spcBef>
            </a:pPr>
            <a:r>
              <a:rPr sz="4550" b="1" spc="-204" dirty="0">
                <a:solidFill>
                  <a:srgbClr val="FDFDFD"/>
                </a:solidFill>
                <a:latin typeface="Courier New"/>
                <a:cs typeface="Courier New"/>
              </a:rPr>
              <a:t>º2</a:t>
            </a:r>
            <a:endParaRPr sz="4550">
              <a:latin typeface="Courier New"/>
              <a:cs typeface="Courier New"/>
            </a:endParaRPr>
          </a:p>
          <a:p>
            <a:pPr marL="21590">
              <a:lnSpc>
                <a:spcPts val="1275"/>
              </a:lnSpc>
            </a:pPr>
            <a:r>
              <a:rPr sz="1550" b="1" spc="-60" dirty="0">
                <a:solidFill>
                  <a:srgbClr val="FDFDFD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8543" y="2889968"/>
            <a:ext cx="25146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15"/>
              </a:lnSpc>
            </a:pPr>
            <a:r>
              <a:rPr sz="1550" b="1" spc="-80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r>
              <a:rPr sz="3600" spc="-170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600" spc="-650" dirty="0">
                <a:solidFill>
                  <a:srgbClr val="FD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8360" y="2827896"/>
            <a:ext cx="248920" cy="299085"/>
          </a:xfrm>
          <a:custGeom>
            <a:avLst/>
            <a:gdLst/>
            <a:ahLst/>
            <a:cxnLst/>
            <a:rect l="l" t="t" r="r" b="b"/>
            <a:pathLst>
              <a:path w="248920" h="299085">
                <a:moveTo>
                  <a:pt x="0" y="298889"/>
                </a:moveTo>
                <a:lnTo>
                  <a:pt x="248815" y="298889"/>
                </a:lnTo>
                <a:lnTo>
                  <a:pt x="248815" y="0"/>
                </a:lnTo>
                <a:lnTo>
                  <a:pt x="0" y="0"/>
                </a:lnTo>
                <a:lnTo>
                  <a:pt x="0" y="29888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2082" y="3126790"/>
            <a:ext cx="527685" cy="508634"/>
          </a:xfrm>
          <a:custGeom>
            <a:avLst/>
            <a:gdLst/>
            <a:ahLst/>
            <a:cxnLst/>
            <a:rect l="l" t="t" r="r" b="b"/>
            <a:pathLst>
              <a:path w="527685" h="508635">
                <a:moveTo>
                  <a:pt x="527240" y="0"/>
                </a:moveTo>
                <a:lnTo>
                  <a:pt x="0" y="0"/>
                </a:lnTo>
                <a:lnTo>
                  <a:pt x="0" y="308051"/>
                </a:lnTo>
                <a:lnTo>
                  <a:pt x="0" y="508025"/>
                </a:lnTo>
                <a:lnTo>
                  <a:pt x="527240" y="508025"/>
                </a:lnTo>
                <a:lnTo>
                  <a:pt x="527240" y="308051"/>
                </a:lnTo>
                <a:lnTo>
                  <a:pt x="52724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91310" y="3128815"/>
            <a:ext cx="13017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-795" dirty="0">
                <a:solidFill>
                  <a:srgbClr val="FDFDFD"/>
                </a:solidFill>
                <a:latin typeface="Arial"/>
                <a:cs typeface="Arial"/>
              </a:rPr>
              <a:t>u</a:t>
            </a:r>
            <a:endParaRPr sz="2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079" y="3475977"/>
            <a:ext cx="55308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500" b="1" spc="-125" dirty="0">
                <a:solidFill>
                  <a:srgbClr val="FDFDFD"/>
                </a:solidFill>
                <a:latin typeface="Courier New"/>
                <a:cs typeface="Courier New"/>
              </a:rPr>
              <a:t>VI</a:t>
            </a:r>
            <a:r>
              <a:rPr sz="1500" b="1" spc="45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&lt;(</a:t>
            </a:r>
            <a:endParaRPr sz="1700">
              <a:latin typeface="Courier New"/>
              <a:cs typeface="Courier New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56079" y="3422495"/>
            <a:ext cx="513080" cy="372110"/>
            <a:chOff x="156079" y="3422495"/>
            <a:chExt cx="513080" cy="372110"/>
          </a:xfrm>
        </p:grpSpPr>
        <p:sp>
          <p:nvSpPr>
            <p:cNvPr id="51" name="object 51"/>
            <p:cNvSpPr/>
            <p:nvPr/>
          </p:nvSpPr>
          <p:spPr>
            <a:xfrm>
              <a:off x="156079" y="3422495"/>
              <a:ext cx="182880" cy="372110"/>
            </a:xfrm>
            <a:custGeom>
              <a:avLst/>
              <a:gdLst/>
              <a:ahLst/>
              <a:cxnLst/>
              <a:rect l="l" t="t" r="r" b="b"/>
              <a:pathLst>
                <a:path w="182879" h="372110">
                  <a:moveTo>
                    <a:pt x="182505" y="372053"/>
                  </a:moveTo>
                  <a:lnTo>
                    <a:pt x="0" y="372053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372053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6477" y="3434835"/>
              <a:ext cx="182880" cy="123825"/>
            </a:xfrm>
            <a:custGeom>
              <a:avLst/>
              <a:gdLst/>
              <a:ahLst/>
              <a:cxnLst/>
              <a:rect l="l" t="t" r="r" b="b"/>
              <a:pathLst>
                <a:path w="182879" h="123825">
                  <a:moveTo>
                    <a:pt x="0" y="123635"/>
                  </a:moveTo>
                  <a:lnTo>
                    <a:pt x="182505" y="123635"/>
                  </a:lnTo>
                  <a:lnTo>
                    <a:pt x="182505" y="0"/>
                  </a:lnTo>
                  <a:lnTo>
                    <a:pt x="0" y="0"/>
                  </a:lnTo>
                  <a:lnTo>
                    <a:pt x="0" y="12363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158559" y="3558476"/>
            <a:ext cx="527685" cy="384810"/>
          </a:xfrm>
          <a:custGeom>
            <a:avLst/>
            <a:gdLst/>
            <a:ahLst/>
            <a:cxnLst/>
            <a:rect l="l" t="t" r="r" b="b"/>
            <a:pathLst>
              <a:path w="527685" h="384810">
                <a:moveTo>
                  <a:pt x="527240" y="0"/>
                </a:moveTo>
                <a:lnTo>
                  <a:pt x="0" y="0"/>
                </a:lnTo>
                <a:lnTo>
                  <a:pt x="0" y="225183"/>
                </a:lnTo>
                <a:lnTo>
                  <a:pt x="0" y="384454"/>
                </a:lnTo>
                <a:lnTo>
                  <a:pt x="527240" y="384454"/>
                </a:lnTo>
                <a:lnTo>
                  <a:pt x="527240" y="225183"/>
                </a:lnTo>
                <a:lnTo>
                  <a:pt x="52724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58570" y="3635828"/>
            <a:ext cx="101600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4"/>
              </a:lnSpc>
            </a:pPr>
            <a:r>
              <a:rPr sz="1550" b="1" spc="-140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1550">
              <a:latin typeface="Courier New"/>
              <a:cs typeface="Courier New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9667" y="3685139"/>
            <a:ext cx="520065" cy="450850"/>
            <a:chOff x="139667" y="3685139"/>
            <a:chExt cx="520065" cy="450850"/>
          </a:xfrm>
        </p:grpSpPr>
        <p:sp>
          <p:nvSpPr>
            <p:cNvPr id="56" name="object 56"/>
            <p:cNvSpPr/>
            <p:nvPr/>
          </p:nvSpPr>
          <p:spPr>
            <a:xfrm>
              <a:off x="139667" y="3685139"/>
              <a:ext cx="182880" cy="450850"/>
            </a:xfrm>
            <a:custGeom>
              <a:avLst/>
              <a:gdLst/>
              <a:ahLst/>
              <a:cxnLst/>
              <a:rect l="l" t="t" r="r" b="b"/>
              <a:pathLst>
                <a:path w="182879" h="450850">
                  <a:moveTo>
                    <a:pt x="182505" y="450542"/>
                  </a:moveTo>
                  <a:lnTo>
                    <a:pt x="0" y="450542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450542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6858" y="3783649"/>
              <a:ext cx="182880" cy="306705"/>
            </a:xfrm>
            <a:custGeom>
              <a:avLst/>
              <a:gdLst/>
              <a:ahLst/>
              <a:cxnLst/>
              <a:rect l="l" t="t" r="r" b="b"/>
              <a:pathLst>
                <a:path w="182879" h="306704">
                  <a:moveTo>
                    <a:pt x="182505" y="306564"/>
                  </a:moveTo>
                  <a:lnTo>
                    <a:pt x="0" y="306564"/>
                  </a:lnTo>
                  <a:lnTo>
                    <a:pt x="0" y="0"/>
                  </a:lnTo>
                  <a:lnTo>
                    <a:pt x="182505" y="0"/>
                  </a:lnTo>
                  <a:lnTo>
                    <a:pt x="182505" y="306564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1567" y="3689952"/>
            <a:ext cx="6311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50" b="1" spc="-555" dirty="0">
                <a:solidFill>
                  <a:srgbClr val="FDFDFD"/>
                </a:solidFill>
                <a:latin typeface="Arial"/>
                <a:cs typeface="Arial"/>
              </a:rPr>
              <a:t>o</a:t>
            </a:r>
            <a:r>
              <a:rPr sz="2325" b="1" spc="-202" baseline="60931" dirty="0">
                <a:solidFill>
                  <a:srgbClr val="FDFDFD"/>
                </a:solidFill>
                <a:latin typeface="Courier New"/>
                <a:cs typeface="Courier New"/>
              </a:rPr>
              <a:t>N</a:t>
            </a:r>
            <a:r>
              <a:rPr sz="2325" b="1" spc="-37" baseline="60931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750" spc="-170" dirty="0">
                <a:solidFill>
                  <a:srgbClr val="FDFDFD"/>
                </a:solidFill>
                <a:latin typeface="Arial"/>
                <a:cs typeface="Arial"/>
              </a:rPr>
              <a:t>::::¡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0" y="4010096"/>
            <a:ext cx="669290" cy="371475"/>
            <a:chOff x="0" y="4010096"/>
            <a:chExt cx="669290" cy="371475"/>
          </a:xfrm>
        </p:grpSpPr>
        <p:sp>
          <p:nvSpPr>
            <p:cNvPr id="60" name="object 60"/>
            <p:cNvSpPr/>
            <p:nvPr/>
          </p:nvSpPr>
          <p:spPr>
            <a:xfrm>
              <a:off x="0" y="4010096"/>
              <a:ext cx="182245" cy="371475"/>
            </a:xfrm>
            <a:custGeom>
              <a:avLst/>
              <a:gdLst/>
              <a:ahLst/>
              <a:cxnLst/>
              <a:rect l="l" t="t" r="r" b="b"/>
              <a:pathLst>
                <a:path w="182245" h="371475">
                  <a:moveTo>
                    <a:pt x="0" y="371244"/>
                  </a:moveTo>
                  <a:lnTo>
                    <a:pt x="0" y="0"/>
                  </a:lnTo>
                  <a:lnTo>
                    <a:pt x="181834" y="0"/>
                  </a:lnTo>
                  <a:lnTo>
                    <a:pt x="181834" y="371244"/>
                  </a:lnTo>
                  <a:lnTo>
                    <a:pt x="0" y="371244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338" y="4010096"/>
              <a:ext cx="193040" cy="84455"/>
            </a:xfrm>
            <a:custGeom>
              <a:avLst/>
              <a:gdLst/>
              <a:ahLst/>
              <a:cxnLst/>
              <a:rect l="l" t="t" r="r" b="b"/>
              <a:pathLst>
                <a:path w="193040" h="84454">
                  <a:moveTo>
                    <a:pt x="0" y="84433"/>
                  </a:moveTo>
                  <a:lnTo>
                    <a:pt x="192644" y="84433"/>
                  </a:lnTo>
                  <a:lnTo>
                    <a:pt x="192644" y="0"/>
                  </a:lnTo>
                  <a:lnTo>
                    <a:pt x="0" y="0"/>
                  </a:lnTo>
                  <a:lnTo>
                    <a:pt x="0" y="84433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76338" y="4051239"/>
            <a:ext cx="11811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700" spc="-95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-23510" y="4001979"/>
            <a:ext cx="74803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17220" algn="l"/>
              </a:tabLst>
            </a:pPr>
            <a:r>
              <a:rPr sz="1700" spc="-330" dirty="0">
                <a:solidFill>
                  <a:srgbClr val="FDFDFD"/>
                </a:solidFill>
                <a:latin typeface="Courier New"/>
                <a:cs typeface="Courier New"/>
              </a:rPr>
              <a:t>-	</a:t>
            </a:r>
            <a:r>
              <a:rPr sz="1700" spc="-9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52087" y="4094530"/>
            <a:ext cx="527685" cy="447040"/>
          </a:xfrm>
          <a:custGeom>
            <a:avLst/>
            <a:gdLst/>
            <a:ahLst/>
            <a:cxnLst/>
            <a:rect l="l" t="t" r="r" b="b"/>
            <a:pathLst>
              <a:path w="527685" h="447039">
                <a:moveTo>
                  <a:pt x="527237" y="446463"/>
                </a:moveTo>
                <a:lnTo>
                  <a:pt x="0" y="446463"/>
                </a:lnTo>
                <a:lnTo>
                  <a:pt x="0" y="0"/>
                </a:lnTo>
                <a:lnTo>
                  <a:pt x="527237" y="0"/>
                </a:lnTo>
                <a:lnTo>
                  <a:pt x="527237" y="446463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76647" y="4184365"/>
            <a:ext cx="12509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800" b="1" spc="-100" dirty="0">
                <a:solidFill>
                  <a:srgbClr val="FDFDFD"/>
                </a:solidFill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8678" y="4314878"/>
            <a:ext cx="40068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40"/>
              </a:lnSpc>
            </a:pPr>
            <a:r>
              <a:rPr sz="2300" b="1" spc="-135" dirty="0">
                <a:solidFill>
                  <a:srgbClr val="FDFDFD"/>
                </a:solidFill>
                <a:latin typeface="Arial"/>
                <a:cs typeface="Arial"/>
              </a:rPr>
              <a:t>&gt;o</a:t>
            </a:r>
            <a:endParaRPr sz="2300">
              <a:latin typeface="Arial"/>
              <a:cs typeface="Arial"/>
            </a:endParaRPr>
          </a:p>
          <a:p>
            <a:pPr marL="5715">
              <a:lnSpc>
                <a:spcPts val="1355"/>
              </a:lnSpc>
              <a:tabLst>
                <a:tab pos="352425" algn="l"/>
              </a:tabLst>
            </a:pPr>
            <a:r>
              <a:rPr sz="1400" b="1" spc="-155" dirty="0">
                <a:solidFill>
                  <a:srgbClr val="FDFDFD"/>
                </a:solidFill>
                <a:latin typeface="Arial"/>
                <a:cs typeface="Arial"/>
              </a:rPr>
              <a:t>01</a:t>
            </a:r>
            <a:r>
              <a:rPr sz="1400" b="1" spc="-90" dirty="0">
                <a:solidFill>
                  <a:srgbClr val="FDFDFD"/>
                </a:solidFill>
                <a:latin typeface="Arial"/>
                <a:cs typeface="Arial"/>
              </a:rPr>
              <a:t>:</a:t>
            </a: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	</a:t>
            </a:r>
            <a:r>
              <a:rPr sz="1400" spc="-90" dirty="0">
                <a:solidFill>
                  <a:srgbClr val="FDFDFD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8671" y="4270463"/>
            <a:ext cx="527685" cy="534035"/>
          </a:xfrm>
          <a:custGeom>
            <a:avLst/>
            <a:gdLst/>
            <a:ahLst/>
            <a:cxnLst/>
            <a:rect l="l" t="t" r="r" b="b"/>
            <a:pathLst>
              <a:path w="527685" h="534035">
                <a:moveTo>
                  <a:pt x="527240" y="0"/>
                </a:moveTo>
                <a:lnTo>
                  <a:pt x="0" y="0"/>
                </a:lnTo>
                <a:lnTo>
                  <a:pt x="0" y="278993"/>
                </a:lnTo>
                <a:lnTo>
                  <a:pt x="0" y="422960"/>
                </a:lnTo>
                <a:lnTo>
                  <a:pt x="5956" y="422960"/>
                </a:lnTo>
                <a:lnTo>
                  <a:pt x="5956" y="533539"/>
                </a:lnTo>
                <a:lnTo>
                  <a:pt x="188468" y="533539"/>
                </a:lnTo>
                <a:lnTo>
                  <a:pt x="188468" y="422960"/>
                </a:lnTo>
                <a:lnTo>
                  <a:pt x="527240" y="422960"/>
                </a:lnTo>
                <a:lnTo>
                  <a:pt x="527240" y="278993"/>
                </a:lnTo>
                <a:lnTo>
                  <a:pt x="527240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1193" y="4460278"/>
            <a:ext cx="527685" cy="582930"/>
          </a:xfrm>
          <a:custGeom>
            <a:avLst/>
            <a:gdLst/>
            <a:ahLst/>
            <a:cxnLst/>
            <a:rect l="l" t="t" r="r" b="b"/>
            <a:pathLst>
              <a:path w="527685" h="582929">
                <a:moveTo>
                  <a:pt x="527227" y="0"/>
                </a:moveTo>
                <a:lnTo>
                  <a:pt x="0" y="0"/>
                </a:lnTo>
                <a:lnTo>
                  <a:pt x="0" y="299720"/>
                </a:lnTo>
                <a:lnTo>
                  <a:pt x="0" y="521436"/>
                </a:lnTo>
                <a:lnTo>
                  <a:pt x="0" y="582891"/>
                </a:lnTo>
                <a:lnTo>
                  <a:pt x="527227" y="582891"/>
                </a:lnTo>
                <a:lnTo>
                  <a:pt x="527227" y="521436"/>
                </a:lnTo>
                <a:lnTo>
                  <a:pt x="527227" y="299720"/>
                </a:lnTo>
                <a:lnTo>
                  <a:pt x="527227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83243" y="4514321"/>
            <a:ext cx="17018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280" dirty="0">
                <a:solidFill>
                  <a:srgbClr val="FDFDFD"/>
                </a:solidFill>
                <a:latin typeface="Courier New"/>
                <a:cs typeface="Courier New"/>
              </a:rPr>
              <a:t>u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1194" y="4577560"/>
            <a:ext cx="14478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0"/>
              </a:lnSpc>
            </a:pPr>
            <a:r>
              <a:rPr sz="2350" b="1" spc="-280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56079" y="4747651"/>
            <a:ext cx="182880" cy="372110"/>
          </a:xfrm>
          <a:custGeom>
            <a:avLst/>
            <a:gdLst/>
            <a:ahLst/>
            <a:cxnLst/>
            <a:rect l="l" t="t" r="r" b="b"/>
            <a:pathLst>
              <a:path w="182879" h="372110">
                <a:moveTo>
                  <a:pt x="182505" y="372053"/>
                </a:moveTo>
                <a:lnTo>
                  <a:pt x="0" y="372053"/>
                </a:lnTo>
                <a:lnTo>
                  <a:pt x="0" y="0"/>
                </a:lnTo>
                <a:lnTo>
                  <a:pt x="182505" y="0"/>
                </a:lnTo>
                <a:lnTo>
                  <a:pt x="182505" y="372053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43379" y="4777556"/>
            <a:ext cx="224154" cy="256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125" dirty="0">
                <a:solidFill>
                  <a:srgbClr val="FDFDFD"/>
                </a:solidFill>
                <a:latin typeface="Courier New"/>
                <a:cs typeface="Courier New"/>
              </a:rPr>
              <a:t>VI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86477" y="4759991"/>
            <a:ext cx="182880" cy="371475"/>
          </a:xfrm>
          <a:custGeom>
            <a:avLst/>
            <a:gdLst/>
            <a:ahLst/>
            <a:cxnLst/>
            <a:rect l="l" t="t" r="r" b="b"/>
            <a:pathLst>
              <a:path w="182879" h="371475">
                <a:moveTo>
                  <a:pt x="182505" y="371244"/>
                </a:moveTo>
                <a:lnTo>
                  <a:pt x="0" y="371244"/>
                </a:lnTo>
                <a:lnTo>
                  <a:pt x="0" y="0"/>
                </a:lnTo>
                <a:lnTo>
                  <a:pt x="182505" y="0"/>
                </a:lnTo>
                <a:lnTo>
                  <a:pt x="182505" y="37124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73777" y="4751875"/>
            <a:ext cx="24828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28752" y="4981702"/>
            <a:ext cx="182880" cy="294640"/>
          </a:xfrm>
          <a:custGeom>
            <a:avLst/>
            <a:gdLst/>
            <a:ahLst/>
            <a:cxnLst/>
            <a:rect l="l" t="t" r="r" b="b"/>
            <a:pathLst>
              <a:path w="182879" h="294639">
                <a:moveTo>
                  <a:pt x="182505" y="294231"/>
                </a:moveTo>
                <a:lnTo>
                  <a:pt x="0" y="294231"/>
                </a:lnTo>
                <a:lnTo>
                  <a:pt x="0" y="0"/>
                </a:lnTo>
                <a:lnTo>
                  <a:pt x="182505" y="0"/>
                </a:lnTo>
                <a:lnTo>
                  <a:pt x="182505" y="29423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16052" y="4980439"/>
            <a:ext cx="12255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b="1" spc="-130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89367" y="5173173"/>
            <a:ext cx="182880" cy="257810"/>
          </a:xfrm>
          <a:custGeom>
            <a:avLst/>
            <a:gdLst/>
            <a:ahLst/>
            <a:cxnLst/>
            <a:rect l="l" t="t" r="r" b="b"/>
            <a:pathLst>
              <a:path w="182879" h="257810">
                <a:moveTo>
                  <a:pt x="182505" y="257452"/>
                </a:moveTo>
                <a:lnTo>
                  <a:pt x="0" y="257452"/>
                </a:lnTo>
                <a:lnTo>
                  <a:pt x="0" y="0"/>
                </a:lnTo>
                <a:lnTo>
                  <a:pt x="182505" y="0"/>
                </a:lnTo>
                <a:lnTo>
                  <a:pt x="182505" y="257452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89367" y="5200209"/>
            <a:ext cx="208279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sz="1400" b="1" spc="-135" dirty="0">
                <a:solidFill>
                  <a:srgbClr val="FDFDFD"/>
                </a:solidFill>
                <a:latin typeface="Arial"/>
                <a:cs typeface="Arial"/>
              </a:rPr>
              <a:t>01: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8752" y="5300800"/>
            <a:ext cx="200025" cy="58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1650"/>
              </a:lnSpc>
            </a:pPr>
            <a:r>
              <a:rPr sz="1800" b="1" spc="-250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54610">
              <a:lnSpc>
                <a:spcPts val="1315"/>
              </a:lnSpc>
            </a:pPr>
            <a:r>
              <a:rPr sz="1600" b="1" spc="-130" dirty="0">
                <a:solidFill>
                  <a:srgbClr val="FDFDFD"/>
                </a:solidFill>
                <a:latin typeface="Times New Roman"/>
                <a:cs typeface="Times New Roman"/>
              </a:rPr>
              <a:t>1-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650"/>
              </a:lnSpc>
            </a:pPr>
            <a:r>
              <a:rPr sz="1600" b="1" spc="-175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28752" y="5262778"/>
            <a:ext cx="248920" cy="660400"/>
          </a:xfrm>
          <a:custGeom>
            <a:avLst/>
            <a:gdLst/>
            <a:ahLst/>
            <a:cxnLst/>
            <a:rect l="l" t="t" r="r" b="b"/>
            <a:pathLst>
              <a:path w="248920" h="660400">
                <a:moveTo>
                  <a:pt x="248856" y="0"/>
                </a:moveTo>
                <a:lnTo>
                  <a:pt x="66357" y="0"/>
                </a:lnTo>
                <a:lnTo>
                  <a:pt x="66357" y="191465"/>
                </a:lnTo>
                <a:lnTo>
                  <a:pt x="54673" y="191465"/>
                </a:lnTo>
                <a:lnTo>
                  <a:pt x="54673" y="366102"/>
                </a:lnTo>
                <a:lnTo>
                  <a:pt x="0" y="366102"/>
                </a:lnTo>
                <a:lnTo>
                  <a:pt x="0" y="660336"/>
                </a:lnTo>
                <a:lnTo>
                  <a:pt x="182499" y="660336"/>
                </a:lnTo>
                <a:lnTo>
                  <a:pt x="182499" y="475665"/>
                </a:lnTo>
                <a:lnTo>
                  <a:pt x="237185" y="475665"/>
                </a:lnTo>
                <a:lnTo>
                  <a:pt x="237185" y="319722"/>
                </a:lnTo>
                <a:lnTo>
                  <a:pt x="248856" y="319722"/>
                </a:lnTo>
                <a:lnTo>
                  <a:pt x="248856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751931" y="207562"/>
            <a:ext cx="43624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-215" dirty="0">
                <a:solidFill>
                  <a:srgbClr val="826B1F"/>
                </a:solidFill>
                <a:latin typeface="Arial"/>
                <a:cs typeface="Arial"/>
              </a:rPr>
              <a:t>......</a:t>
            </a:r>
            <a:r>
              <a:rPr sz="2050" spc="-434" dirty="0">
                <a:solidFill>
                  <a:srgbClr val="826B1F"/>
                </a:solidFill>
                <a:latin typeface="Arial"/>
                <a:cs typeface="Arial"/>
              </a:rPr>
              <a:t>.</a:t>
            </a:r>
            <a:r>
              <a:rPr sz="2050" spc="-114" dirty="0">
                <a:solidFill>
                  <a:srgbClr val="826B1F"/>
                </a:solidFill>
                <a:latin typeface="Arial"/>
                <a:cs typeface="Arial"/>
              </a:rPr>
              <a:t>.,</a:t>
            </a:r>
            <a:endParaRPr sz="2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36100" y="98417"/>
            <a:ext cx="73787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350" spc="-847" baseline="-24904" dirty="0">
                <a:solidFill>
                  <a:srgbClr val="CCCCCD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s</a:t>
            </a:r>
            <a:r>
              <a:rPr sz="4350" spc="-847" baseline="-24904" dirty="0">
                <a:solidFill>
                  <a:srgbClr val="CCCCCD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4350" spc="-847" baseline="-24904" dirty="0">
                <a:solidFill>
                  <a:srgbClr val="CCCCCD"/>
                </a:solidFill>
                <a:latin typeface="Times New Roman"/>
                <a:cs typeface="Times New Roman"/>
              </a:rPr>
              <a:t>_.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p</a:t>
            </a:r>
            <a:r>
              <a:rPr sz="4350" spc="-847" baseline="-24904" dirty="0">
                <a:solidFill>
                  <a:srgbClr val="CCCCCD"/>
                </a:solidFill>
                <a:latin typeface="Times New Roman"/>
                <a:cs typeface="Times New Roman"/>
              </a:rPr>
              <a:t>,.,</a:t>
            </a:r>
            <a:r>
              <a:rPr sz="2050" spc="-565" dirty="0">
                <a:solidFill>
                  <a:srgbClr val="4479AF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1</a:t>
            </a:r>
            <a:r>
              <a:rPr sz="2050" spc="-565" dirty="0">
                <a:solidFill>
                  <a:srgbClr val="598EBA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77A8CA"/>
                </a:solidFill>
                <a:latin typeface="Arial"/>
                <a:cs typeface="Arial"/>
              </a:rPr>
              <a:t>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2050" spc="-565" dirty="0">
                <a:solidFill>
                  <a:srgbClr val="77A8CA"/>
                </a:solidFill>
                <a:latin typeface="Arial"/>
                <a:cs typeface="Arial"/>
              </a:rPr>
              <a:t>.'</a:t>
            </a:r>
            <a:r>
              <a:rPr sz="2050" spc="-565" dirty="0">
                <a:solidFill>
                  <a:srgbClr val="598EBA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72912" y="445115"/>
            <a:ext cx="64198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80" dirty="0">
                <a:solidFill>
                  <a:srgbClr val="826B1F"/>
                </a:solidFill>
                <a:latin typeface="Times New Roman"/>
                <a:cs typeface="Times New Roman"/>
              </a:rPr>
              <a:t>Oi</a:t>
            </a:r>
            <a:r>
              <a:rPr sz="600" spc="-30" dirty="0">
                <a:solidFill>
                  <a:srgbClr val="826B1F"/>
                </a:solidFill>
                <a:latin typeface="Times New Roman"/>
                <a:cs typeface="Times New Roman"/>
              </a:rPr>
              <a:t> </a:t>
            </a:r>
            <a:r>
              <a:rPr sz="600" spc="110" dirty="0">
                <a:solidFill>
                  <a:srgbClr val="826B1F"/>
                </a:solidFill>
                <a:latin typeface="Times New Roman"/>
                <a:cs typeface="Times New Roman"/>
              </a:rPr>
              <a:t>UN$S.0,.00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73810" y="292312"/>
            <a:ext cx="64008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95" dirty="0">
                <a:solidFill>
                  <a:srgbClr val="BABABC"/>
                </a:solidFill>
                <a:latin typeface="Times New Roman"/>
                <a:cs typeface="Times New Roman"/>
              </a:rPr>
              <a:t>--</a:t>
            </a:r>
            <a:r>
              <a:rPr sz="1650" spc="-195" dirty="0">
                <a:solidFill>
                  <a:srgbClr val="CCCCCD"/>
                </a:solidFill>
                <a:latin typeface="Times New Roman"/>
                <a:cs typeface="Times New Roman"/>
              </a:rPr>
              <a:t>..</a:t>
            </a:r>
            <a:r>
              <a:rPr sz="2550" spc="-195" dirty="0">
                <a:solidFill>
                  <a:srgbClr val="BABABC"/>
                </a:solidFill>
                <a:latin typeface="Times New Roman"/>
                <a:cs typeface="Times New Roman"/>
              </a:rPr>
              <a:t>--</a:t>
            </a:r>
            <a:r>
              <a:rPr sz="2100" spc="-292" baseline="3968" dirty="0">
                <a:solidFill>
                  <a:srgbClr val="A1A3A3"/>
                </a:solidFill>
                <a:latin typeface="Times New Roman"/>
                <a:cs typeface="Times New Roman"/>
              </a:rPr>
              <a:t>.</a:t>
            </a:r>
            <a:r>
              <a:rPr sz="2550" spc="-19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100" spc="-292" baseline="3968" dirty="0">
                <a:solidFill>
                  <a:srgbClr val="CCCCCD"/>
                </a:solidFill>
                <a:latin typeface="Times New Roman"/>
                <a:cs typeface="Times New Roman"/>
              </a:rPr>
              <a:t>.....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555054" y="253788"/>
            <a:ext cx="208153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50" spc="520" dirty="0">
                <a:solidFill>
                  <a:srgbClr val="055493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566290" y="609476"/>
            <a:ext cx="209994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25" dirty="0">
                <a:solidFill>
                  <a:srgbClr val="1A5D9A"/>
                </a:solidFill>
                <a:latin typeface="Times New Roman"/>
                <a:cs typeface="Times New Roman"/>
              </a:rPr>
              <a:t>En</a:t>
            </a:r>
            <a:r>
              <a:rPr sz="1000" spc="-65" dirty="0">
                <a:solidFill>
                  <a:srgbClr val="1A5D9A"/>
                </a:solidFill>
                <a:latin typeface="Times New Roman"/>
                <a:cs typeface="Times New Roman"/>
              </a:rPr>
              <a:t>r</a:t>
            </a:r>
            <a:r>
              <a:rPr sz="1000" spc="-20" dirty="0">
                <a:solidFill>
                  <a:srgbClr val="598EBA"/>
                </a:solidFill>
                <a:latin typeface="Times New Roman"/>
                <a:cs typeface="Times New Roman"/>
              </a:rPr>
              <a:t>iqu</a:t>
            </a:r>
            <a:r>
              <a:rPr sz="1000" spc="-15" dirty="0">
                <a:solidFill>
                  <a:srgbClr val="598EBA"/>
                </a:solidFill>
                <a:latin typeface="Times New Roman"/>
                <a:cs typeface="Times New Roman"/>
              </a:rPr>
              <a:t>e</a:t>
            </a:r>
            <a:r>
              <a:rPr sz="1000" spc="-85" dirty="0">
                <a:solidFill>
                  <a:srgbClr val="598EBA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598EBA"/>
                </a:solidFill>
                <a:latin typeface="Times New Roman"/>
                <a:cs typeface="Times New Roman"/>
              </a:rPr>
              <a:t>ci</a:t>
            </a:r>
            <a:r>
              <a:rPr sz="1000" spc="90" dirty="0">
                <a:solidFill>
                  <a:srgbClr val="598EBA"/>
                </a:solidFill>
                <a:latin typeface="Times New Roman"/>
                <a:cs typeface="Times New Roman"/>
              </a:rPr>
              <a:t>e</a:t>
            </a:r>
            <a:r>
              <a:rPr sz="1000" spc="-55" dirty="0">
                <a:solidFill>
                  <a:srgbClr val="598EBA"/>
                </a:solidFill>
                <a:latin typeface="Times New Roman"/>
                <a:cs typeface="Times New Roman"/>
              </a:rPr>
              <a:t>n</a:t>
            </a:r>
            <a:r>
              <a:rPr sz="1000" spc="50" dirty="0">
                <a:solidFill>
                  <a:srgbClr val="1A5D9A"/>
                </a:solidFill>
                <a:latin typeface="Times New Roman"/>
                <a:cs typeface="Times New Roman"/>
              </a:rPr>
              <a:t>d</a:t>
            </a:r>
            <a:r>
              <a:rPr sz="1000" spc="30" dirty="0">
                <a:solidFill>
                  <a:srgbClr val="4479AF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4479AF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4479AF"/>
                </a:solidFill>
                <a:latin typeface="Times New Roman"/>
                <a:cs typeface="Times New Roman"/>
              </a:rPr>
              <a:t>v</a:t>
            </a:r>
            <a:r>
              <a:rPr sz="1000" spc="-45" dirty="0">
                <a:solidFill>
                  <a:srgbClr val="1A5D9A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4479AF"/>
                </a:solidFill>
                <a:latin typeface="Times New Roman"/>
                <a:cs typeface="Times New Roman"/>
              </a:rPr>
              <a:t>das,</a:t>
            </a:r>
            <a:r>
              <a:rPr sz="1000" spc="-75" dirty="0">
                <a:solidFill>
                  <a:srgbClr val="4479AF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4479AF"/>
                </a:solidFill>
                <a:latin typeface="Times New Roman"/>
                <a:cs typeface="Times New Roman"/>
              </a:rPr>
              <a:t>a</a:t>
            </a:r>
            <a:r>
              <a:rPr sz="1000" spc="20" dirty="0">
                <a:solidFill>
                  <a:srgbClr val="4479AF"/>
                </a:solidFill>
                <a:latin typeface="Times New Roman"/>
                <a:cs typeface="Times New Roman"/>
              </a:rPr>
              <a:t>b</a:t>
            </a:r>
            <a:r>
              <a:rPr sz="1000" spc="-95" dirty="0">
                <a:solidFill>
                  <a:srgbClr val="4479AF"/>
                </a:solidFill>
                <a:latin typeface="Times New Roman"/>
                <a:cs typeface="Times New Roman"/>
              </a:rPr>
              <a:t> </a:t>
            </a:r>
            <a:r>
              <a:rPr sz="1000" spc="-40" dirty="0">
                <a:solidFill>
                  <a:srgbClr val="4479AF"/>
                </a:solidFill>
                <a:latin typeface="Times New Roman"/>
                <a:cs typeface="Times New Roman"/>
              </a:rPr>
              <a:t>r</a:t>
            </a:r>
            <a:r>
              <a:rPr sz="1000" spc="-50" dirty="0">
                <a:solidFill>
                  <a:srgbClr val="1A5D9A"/>
                </a:solidFill>
                <a:latin typeface="Times New Roman"/>
                <a:cs typeface="Times New Roman"/>
              </a:rPr>
              <a:t>i</a:t>
            </a:r>
            <a:r>
              <a:rPr sz="1000" spc="60" dirty="0">
                <a:solidFill>
                  <a:srgbClr val="4479AF"/>
                </a:solidFill>
                <a:latin typeface="Times New Roman"/>
                <a:cs typeface="Times New Roman"/>
              </a:rPr>
              <a:t>e</a:t>
            </a:r>
            <a:r>
              <a:rPr sz="1000" spc="20" dirty="0">
                <a:solidFill>
                  <a:srgbClr val="1A5D9A"/>
                </a:solidFill>
                <a:latin typeface="Times New Roman"/>
                <a:cs typeface="Times New Roman"/>
              </a:rPr>
              <a:t>ndo</a:t>
            </a:r>
            <a:r>
              <a:rPr sz="1000" spc="10" dirty="0">
                <a:solidFill>
                  <a:srgbClr val="1A5D9A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479AF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72656" y="5420230"/>
            <a:ext cx="182880" cy="803910"/>
          </a:xfrm>
          <a:custGeom>
            <a:avLst/>
            <a:gdLst/>
            <a:ahLst/>
            <a:cxnLst/>
            <a:rect l="l" t="t" r="r" b="b"/>
            <a:pathLst>
              <a:path w="182879" h="803910">
                <a:moveTo>
                  <a:pt x="182505" y="803798"/>
                </a:moveTo>
                <a:lnTo>
                  <a:pt x="0" y="803798"/>
                </a:lnTo>
                <a:lnTo>
                  <a:pt x="0" y="0"/>
                </a:lnTo>
                <a:lnTo>
                  <a:pt x="182505" y="0"/>
                </a:lnTo>
                <a:lnTo>
                  <a:pt x="182505" y="803798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59956" y="5431146"/>
            <a:ext cx="247650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18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700">
              <a:latin typeface="Times New Roman"/>
              <a:cs typeface="Times New Roman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1727" y="6328625"/>
            <a:ext cx="354965" cy="471805"/>
            <a:chOff x="121727" y="6328625"/>
            <a:chExt cx="354965" cy="471805"/>
          </a:xfrm>
        </p:grpSpPr>
        <p:sp>
          <p:nvSpPr>
            <p:cNvPr id="90" name="object 90"/>
            <p:cNvSpPr/>
            <p:nvPr/>
          </p:nvSpPr>
          <p:spPr>
            <a:xfrm>
              <a:off x="121727" y="6328625"/>
              <a:ext cx="354965" cy="175260"/>
            </a:xfrm>
            <a:custGeom>
              <a:avLst/>
              <a:gdLst/>
              <a:ahLst/>
              <a:cxnLst/>
              <a:rect l="l" t="t" r="r" b="b"/>
              <a:pathLst>
                <a:path w="354965" h="175259">
                  <a:moveTo>
                    <a:pt x="354871" y="175179"/>
                  </a:moveTo>
                  <a:lnTo>
                    <a:pt x="0" y="175179"/>
                  </a:lnTo>
                  <a:lnTo>
                    <a:pt x="0" y="0"/>
                  </a:lnTo>
                  <a:lnTo>
                    <a:pt x="354871" y="0"/>
                  </a:lnTo>
                  <a:lnTo>
                    <a:pt x="354871" y="175179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1716" y="6534086"/>
              <a:ext cx="354965" cy="175260"/>
            </a:xfrm>
            <a:custGeom>
              <a:avLst/>
              <a:gdLst/>
              <a:ahLst/>
              <a:cxnLst/>
              <a:rect l="l" t="t" r="r" b="b"/>
              <a:pathLst>
                <a:path w="354965" h="175259">
                  <a:moveTo>
                    <a:pt x="354876" y="0"/>
                  </a:moveTo>
                  <a:lnTo>
                    <a:pt x="0" y="0"/>
                  </a:lnTo>
                  <a:lnTo>
                    <a:pt x="0" y="136093"/>
                  </a:lnTo>
                  <a:lnTo>
                    <a:pt x="0" y="175171"/>
                  </a:lnTo>
                  <a:lnTo>
                    <a:pt x="354876" y="175171"/>
                  </a:lnTo>
                  <a:lnTo>
                    <a:pt x="354876" y="136093"/>
                  </a:lnTo>
                  <a:lnTo>
                    <a:pt x="354876" y="0"/>
                  </a:lnTo>
                  <a:close/>
                </a:path>
              </a:pathLst>
            </a:custGeom>
            <a:solidFill>
              <a:srgbClr val="44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1900" y="6670172"/>
              <a:ext cx="154305" cy="130175"/>
            </a:xfrm>
            <a:custGeom>
              <a:avLst/>
              <a:gdLst/>
              <a:ahLst/>
              <a:cxnLst/>
              <a:rect l="l" t="t" r="r" b="b"/>
              <a:pathLst>
                <a:path w="154304" h="130175">
                  <a:moveTo>
                    <a:pt x="154083" y="129645"/>
                  </a:moveTo>
                  <a:lnTo>
                    <a:pt x="0" y="129645"/>
                  </a:lnTo>
                  <a:lnTo>
                    <a:pt x="0" y="0"/>
                  </a:lnTo>
                  <a:lnTo>
                    <a:pt x="154083" y="0"/>
                  </a:lnTo>
                  <a:lnTo>
                    <a:pt x="154083" y="12964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269200" y="6661281"/>
            <a:ext cx="18669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45" dirty="0">
                <a:solidFill>
                  <a:srgbClr val="B8DFF4"/>
                </a:solidFill>
                <a:latin typeface="Times New Roman"/>
                <a:cs typeface="Times New Roman"/>
              </a:rPr>
              <a:t>200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46808" y="2430282"/>
            <a:ext cx="6159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30" dirty="0">
                <a:solidFill>
                  <a:srgbClr val="598EBA"/>
                </a:solidFill>
                <a:latin typeface="Times New Roman"/>
                <a:cs typeface="Times New Roman"/>
              </a:rPr>
              <a:t>/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159365" y="2967021"/>
            <a:ext cx="8874760" cy="160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5605" marR="18415" indent="-383540">
              <a:lnSpc>
                <a:spcPct val="121300"/>
              </a:lnSpc>
              <a:spcBef>
                <a:spcPts val="95"/>
              </a:spcBef>
              <a:buClr>
                <a:srgbClr val="1A5D9A"/>
              </a:buClr>
              <a:buChar char="-"/>
              <a:tabLst>
                <a:tab pos="394970" algn="l"/>
                <a:tab pos="395605" algn="l"/>
                <a:tab pos="2041525" algn="l"/>
                <a:tab pos="3684270" algn="l"/>
              </a:tabLst>
            </a:pPr>
            <a:r>
              <a:rPr sz="2000" spc="45" dirty="0">
                <a:solidFill>
                  <a:srgbClr val="055493"/>
                </a:solidFill>
                <a:latin typeface="Arial"/>
                <a:cs typeface="Arial"/>
              </a:rPr>
              <a:t>Financiación	</a:t>
            </a:r>
            <a:r>
              <a:rPr sz="2000" spc="95" dirty="0">
                <a:solidFill>
                  <a:srgbClr val="055493"/>
                </a:solidFill>
                <a:latin typeface="Arial"/>
                <a:cs typeface="Arial"/>
              </a:rPr>
              <a:t>más</a:t>
            </a:r>
            <a:r>
              <a:rPr sz="2000" spc="2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1A5D9A"/>
                </a:solidFill>
                <a:latin typeface="Arial"/>
                <a:cs typeface="Arial"/>
              </a:rPr>
              <a:t>sencilla	</a:t>
            </a:r>
            <a:r>
              <a:rPr sz="2000" spc="70" dirty="0">
                <a:solidFill>
                  <a:srgbClr val="055493"/>
                </a:solidFill>
                <a:latin typeface="Arial"/>
                <a:cs typeface="Arial"/>
              </a:rPr>
              <a:t>para</a:t>
            </a:r>
            <a:r>
              <a:rPr sz="2000" spc="32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55493"/>
                </a:solidFill>
                <a:latin typeface="Arial"/>
                <a:cs typeface="Arial"/>
              </a:rPr>
              <a:t>las</a:t>
            </a:r>
            <a:r>
              <a:rPr sz="2000" spc="20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55493"/>
                </a:solidFill>
                <a:latin typeface="Arial"/>
                <a:cs typeface="Arial"/>
              </a:rPr>
              <a:t>organizaciones</a:t>
            </a:r>
            <a:r>
              <a:rPr sz="2000" b="1" spc="18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055493"/>
                </a:solidFill>
                <a:latin typeface="Arial"/>
                <a:cs typeface="Arial"/>
              </a:rPr>
              <a:t>más</a:t>
            </a:r>
            <a:r>
              <a:rPr sz="2000" b="1" spc="229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055493"/>
                </a:solidFill>
                <a:latin typeface="Arial"/>
                <a:cs typeface="Arial"/>
              </a:rPr>
              <a:t>pequeñas</a:t>
            </a:r>
            <a:r>
              <a:rPr sz="2000" b="1" spc="2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A5D9A"/>
                </a:solidFill>
                <a:latin typeface="Arial"/>
                <a:cs typeface="Arial"/>
              </a:rPr>
              <a:t>y </a:t>
            </a:r>
            <a:r>
              <a:rPr sz="2000" spc="-54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A5D9A"/>
                </a:solidFill>
                <a:latin typeface="Arial"/>
                <a:cs typeface="Arial"/>
              </a:rPr>
              <a:t>con</a:t>
            </a:r>
            <a:r>
              <a:rPr sz="2000" spc="-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55493"/>
                </a:solidFill>
                <a:latin typeface="Arial"/>
                <a:cs typeface="Arial"/>
              </a:rPr>
              <a:t>menos</a:t>
            </a:r>
            <a:r>
              <a:rPr sz="2000" spc="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A5D9A"/>
                </a:solidFill>
                <a:latin typeface="Arial"/>
                <a:cs typeface="Arial"/>
              </a:rPr>
              <a:t>capacidad</a:t>
            </a:r>
            <a:r>
              <a:rPr sz="2000" spc="19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A5D9A"/>
                </a:solidFill>
                <a:latin typeface="Arial"/>
                <a:cs typeface="Arial"/>
              </a:rPr>
              <a:t>de</a:t>
            </a:r>
            <a:r>
              <a:rPr sz="2000" spc="-4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gestión.</a:t>
            </a:r>
            <a:endParaRPr sz="2000">
              <a:latin typeface="Arial"/>
              <a:cs typeface="Arial"/>
            </a:endParaRPr>
          </a:p>
          <a:p>
            <a:pPr marL="389255" marR="5080" indent="-377190">
              <a:lnSpc>
                <a:spcPct val="121300"/>
              </a:lnSpc>
              <a:spcBef>
                <a:spcPts val="810"/>
              </a:spcBef>
              <a:buChar char="-"/>
              <a:tabLst>
                <a:tab pos="396875" algn="l"/>
                <a:tab pos="397510" algn="l"/>
                <a:tab pos="2639695" algn="l"/>
                <a:tab pos="4343400" algn="l"/>
                <a:tab pos="6428105" algn="l"/>
                <a:tab pos="6860540" algn="l"/>
              </a:tabLst>
            </a:pPr>
            <a:r>
              <a:rPr sz="2000" spc="130" dirty="0">
                <a:solidFill>
                  <a:srgbClr val="1A5D9A"/>
                </a:solidFill>
                <a:latin typeface="Arial"/>
                <a:cs typeface="Arial"/>
              </a:rPr>
              <a:t>Marco</a:t>
            </a:r>
            <a:r>
              <a:rPr sz="2000" spc="41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adecuado	</a:t>
            </a:r>
            <a:r>
              <a:rPr sz="2000" spc="50" dirty="0">
                <a:solidFill>
                  <a:srgbClr val="055493"/>
                </a:solidFill>
                <a:latin typeface="Arial"/>
                <a:cs typeface="Arial"/>
              </a:rPr>
              <a:t>para</a:t>
            </a:r>
            <a:r>
              <a:rPr sz="2000" spc="4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55493"/>
                </a:solidFill>
                <a:latin typeface="Arial"/>
                <a:cs typeface="Arial"/>
              </a:rPr>
              <a:t>facilitar	</a:t>
            </a:r>
            <a:r>
              <a:rPr sz="2000" spc="100" dirty="0">
                <a:solidFill>
                  <a:srgbClr val="055493"/>
                </a:solidFill>
                <a:latin typeface="Arial"/>
                <a:cs typeface="Arial"/>
              </a:rPr>
              <a:t>la</a:t>
            </a:r>
            <a:r>
              <a:rPr sz="2000" spc="3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55493"/>
                </a:solidFill>
                <a:latin typeface="Arial"/>
                <a:cs typeface="Arial"/>
              </a:rPr>
              <a:t>participación	</a:t>
            </a:r>
            <a:r>
              <a:rPr sz="2000" b="1" spc="30" dirty="0">
                <a:solidFill>
                  <a:srgbClr val="055493"/>
                </a:solidFill>
                <a:latin typeface="Arial"/>
                <a:cs typeface="Arial"/>
              </a:rPr>
              <a:t>de	</a:t>
            </a:r>
            <a:r>
              <a:rPr sz="2000" b="1" spc="35" dirty="0">
                <a:solidFill>
                  <a:srgbClr val="055493"/>
                </a:solidFill>
                <a:latin typeface="Arial"/>
                <a:cs typeface="Arial"/>
              </a:rPr>
              <a:t>todos,</a:t>
            </a:r>
            <a:r>
              <a:rPr sz="2000" b="1" spc="32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incluidas </a:t>
            </a:r>
            <a:r>
              <a:rPr sz="2000" spc="-54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55493"/>
                </a:solidFill>
                <a:latin typeface="Arial"/>
                <a:cs typeface="Arial"/>
              </a:rPr>
              <a:t>las</a:t>
            </a:r>
            <a:r>
              <a:rPr sz="2000" spc="-1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55493"/>
                </a:solidFill>
                <a:latin typeface="Arial"/>
                <a:cs typeface="Arial"/>
              </a:rPr>
              <a:t>personas</a:t>
            </a:r>
            <a:r>
              <a:rPr sz="2000" b="1" spc="5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75" dirty="0">
                <a:solidFill>
                  <a:srgbClr val="055493"/>
                </a:solidFill>
                <a:latin typeface="Arial"/>
                <a:cs typeface="Arial"/>
              </a:rPr>
              <a:t>que</a:t>
            </a:r>
            <a:r>
              <a:rPr sz="2000" b="1" spc="8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55493"/>
                </a:solidFill>
                <a:latin typeface="Arial"/>
                <a:cs typeface="Arial"/>
              </a:rPr>
              <a:t>se</a:t>
            </a:r>
            <a:r>
              <a:rPr sz="2000" b="1" spc="-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55493"/>
                </a:solidFill>
                <a:latin typeface="Arial"/>
                <a:cs typeface="Arial"/>
              </a:rPr>
              <a:t>enfrentan</a:t>
            </a:r>
            <a:r>
              <a:rPr sz="2000" b="1" spc="8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55493"/>
                </a:solidFill>
                <a:latin typeface="Arial"/>
                <a:cs typeface="Arial"/>
              </a:rPr>
              <a:t>a</a:t>
            </a:r>
            <a:r>
              <a:rPr sz="2000" b="1" spc="3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55493"/>
                </a:solidFill>
                <a:latin typeface="Arial"/>
                <a:cs typeface="Arial"/>
              </a:rPr>
              <a:t>obstáculos</a:t>
            </a:r>
            <a:r>
              <a:rPr sz="2000" b="1" spc="1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1A5D9A"/>
                </a:solidFill>
                <a:latin typeface="Arial"/>
                <a:cs typeface="Arial"/>
              </a:rPr>
              <a:t>como</a:t>
            </a:r>
            <a:r>
              <a:rPr sz="2000" spc="11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el</a:t>
            </a:r>
            <a:r>
              <a:rPr sz="2000" spc="2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55493"/>
                </a:solidFill>
                <a:latin typeface="Arial"/>
                <a:cs typeface="Arial"/>
              </a:rPr>
              <a:t>fracaso</a:t>
            </a:r>
            <a:r>
              <a:rPr sz="2000" spc="145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A5D9A"/>
                </a:solidFill>
                <a:latin typeface="Arial"/>
                <a:cs typeface="Arial"/>
              </a:rPr>
              <a:t>escolar,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544147" y="4548992"/>
            <a:ext cx="8483600" cy="187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1300"/>
              </a:lnSpc>
              <a:spcBef>
                <a:spcPts val="95"/>
              </a:spcBef>
            </a:pP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dificultades</a:t>
            </a:r>
            <a:r>
              <a:rPr sz="2000" spc="9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000" spc="1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1A5D9A"/>
                </a:solidFill>
                <a:latin typeface="Arial"/>
                <a:cs typeface="Arial"/>
              </a:rPr>
              <a:t>aprendizaje,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55493"/>
                </a:solidFill>
                <a:latin typeface="Arial"/>
                <a:cs typeface="Arial"/>
              </a:rPr>
              <a:t>discapacidad,</a:t>
            </a:r>
            <a:r>
              <a:rPr sz="2000" spc="6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problemas</a:t>
            </a:r>
            <a:r>
              <a:rPr sz="2000" spc="9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000" spc="10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1A5D9A"/>
                </a:solidFill>
                <a:latin typeface="Arial"/>
                <a:cs typeface="Arial"/>
              </a:rPr>
              <a:t>salud, 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A5D9A"/>
                </a:solidFill>
                <a:latin typeface="Arial"/>
                <a:cs typeface="Arial"/>
              </a:rPr>
              <a:t>diferencias</a:t>
            </a:r>
            <a:r>
              <a:rPr sz="2000" spc="6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culturales</a:t>
            </a: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 (migrantes,</a:t>
            </a:r>
            <a:r>
              <a:rPr sz="2000" spc="9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55493"/>
                </a:solidFill>
                <a:latin typeface="Arial"/>
                <a:cs typeface="Arial"/>
              </a:rPr>
              <a:t>minorías 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étnicas, </a:t>
            </a:r>
            <a:r>
              <a:rPr sz="2000" spc="65" dirty="0">
                <a:solidFill>
                  <a:srgbClr val="1A5D9A"/>
                </a:solidFill>
                <a:latin typeface="Arial"/>
                <a:cs typeface="Arial"/>
              </a:rPr>
              <a:t>personas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A5D9A"/>
                </a:solidFill>
                <a:latin typeface="Arial"/>
                <a:cs typeface="Arial"/>
              </a:rPr>
              <a:t>con </a:t>
            </a:r>
            <a:r>
              <a:rPr sz="2000" spc="11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dificultades</a:t>
            </a:r>
            <a:r>
              <a:rPr sz="2000" spc="73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055493"/>
                </a:solidFill>
                <a:latin typeface="Arial"/>
                <a:cs typeface="Arial"/>
              </a:rPr>
              <a:t>de</a:t>
            </a:r>
            <a:r>
              <a:rPr sz="2000" spc="110" dirty="0">
                <a:solidFill>
                  <a:srgbClr val="055493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1A5D9A"/>
                </a:solidFill>
                <a:latin typeface="Arial"/>
                <a:cs typeface="Arial"/>
              </a:rPr>
              <a:t>integración</a:t>
            </a:r>
            <a:r>
              <a:rPr sz="2000" spc="9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55493"/>
                </a:solidFill>
                <a:latin typeface="Arial"/>
                <a:cs typeface="Arial"/>
              </a:rPr>
              <a:t>lingüística,...</a:t>
            </a:r>
            <a:r>
              <a:rPr sz="2000" spc="50" dirty="0">
                <a:solidFill>
                  <a:srgbClr val="1A5D9A"/>
                </a:solidFill>
                <a:latin typeface="Arial"/>
                <a:cs typeface="Arial"/>
              </a:rPr>
              <a:t>),</a:t>
            </a:r>
            <a:r>
              <a:rPr sz="2000" spc="5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1A5D9A"/>
                </a:solidFill>
                <a:latin typeface="Arial"/>
                <a:cs typeface="Arial"/>
              </a:rPr>
              <a:t>obstáculos</a:t>
            </a:r>
            <a:r>
              <a:rPr sz="2000" spc="7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1A5D9A"/>
                </a:solidFill>
                <a:latin typeface="Arial"/>
                <a:cs typeface="Arial"/>
              </a:rPr>
              <a:t>sociales, </a:t>
            </a:r>
            <a:r>
              <a:rPr sz="2000" spc="4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A5D9A"/>
                </a:solidFill>
                <a:latin typeface="Arial"/>
                <a:cs typeface="Arial"/>
              </a:rPr>
              <a:t>obstáculos </a:t>
            </a: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económicos, </a:t>
            </a:r>
            <a:r>
              <a:rPr sz="2000" spc="100" dirty="0">
                <a:solidFill>
                  <a:srgbClr val="055493"/>
                </a:solidFill>
                <a:latin typeface="Arial"/>
                <a:cs typeface="Arial"/>
              </a:rPr>
              <a:t>discriminación </a:t>
            </a:r>
            <a:r>
              <a:rPr sz="2000" spc="85" dirty="0">
                <a:solidFill>
                  <a:srgbClr val="1A5D9A"/>
                </a:solidFill>
                <a:latin typeface="Arial"/>
                <a:cs typeface="Arial"/>
              </a:rPr>
              <a:t>(género, 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edad, </a:t>
            </a:r>
            <a:r>
              <a:rPr sz="2000" spc="95" dirty="0">
                <a:solidFill>
                  <a:srgbClr val="1A5D9A"/>
                </a:solidFill>
                <a:latin typeface="Arial"/>
                <a:cs typeface="Arial"/>
              </a:rPr>
              <a:t>orientación </a:t>
            </a:r>
            <a:r>
              <a:rPr sz="2000" spc="10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1A5D9A"/>
                </a:solidFill>
                <a:latin typeface="Arial"/>
                <a:cs typeface="Arial"/>
              </a:rPr>
              <a:t>sexual,</a:t>
            </a:r>
            <a:r>
              <a:rPr sz="2000" spc="30" dirty="0">
                <a:solidFill>
                  <a:srgbClr val="055493"/>
                </a:solidFill>
                <a:latin typeface="Arial"/>
                <a:cs typeface="Arial"/>
              </a:rPr>
              <a:t>.</a:t>
            </a:r>
            <a:r>
              <a:rPr sz="2000" spc="30" dirty="0">
                <a:solidFill>
                  <a:srgbClr val="4479AF"/>
                </a:solidFill>
                <a:latin typeface="Arial"/>
                <a:cs typeface="Arial"/>
              </a:rPr>
              <a:t>.</a:t>
            </a:r>
            <a:r>
              <a:rPr sz="2000" spc="30" dirty="0">
                <a:solidFill>
                  <a:srgbClr val="055493"/>
                </a:solidFill>
                <a:latin typeface="Arial"/>
                <a:cs typeface="Arial"/>
              </a:rPr>
              <a:t>.</a:t>
            </a:r>
            <a:r>
              <a:rPr sz="2000" spc="30" dirty="0">
                <a:solidFill>
                  <a:srgbClr val="1A5D9A"/>
                </a:solidFill>
                <a:latin typeface="Arial"/>
                <a:cs typeface="Arial"/>
              </a:rPr>
              <a:t>),</a:t>
            </a:r>
            <a:r>
              <a:rPr sz="2000" spc="-4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1A5D9A"/>
                </a:solidFill>
                <a:latin typeface="Arial"/>
                <a:cs typeface="Arial"/>
              </a:rPr>
              <a:t>obstáculos</a:t>
            </a:r>
            <a:r>
              <a:rPr sz="2000" spc="80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1A5D9A"/>
                </a:solidFill>
                <a:latin typeface="Arial"/>
                <a:cs typeface="Arial"/>
              </a:rPr>
              <a:t>geográficos</a:t>
            </a:r>
            <a:r>
              <a:rPr sz="2000" spc="114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A5D9A"/>
                </a:solidFill>
                <a:latin typeface="Arial"/>
                <a:cs typeface="Arial"/>
              </a:rPr>
              <a:t>y</a:t>
            </a:r>
            <a:r>
              <a:rPr sz="2000" spc="25" dirty="0">
                <a:solidFill>
                  <a:srgbClr val="1A5D9A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1A5D9A"/>
                </a:solidFill>
                <a:latin typeface="Arial"/>
                <a:cs typeface="Arial"/>
              </a:rPr>
              <a:t>otros.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0418" y="245526"/>
            <a:ext cx="854855" cy="4088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954" y="1185784"/>
            <a:ext cx="1119453" cy="114466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69002" y="143324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613211"/>
                </a:moveTo>
                <a:lnTo>
                  <a:pt x="0" y="0"/>
                </a:lnTo>
              </a:path>
            </a:pathLst>
          </a:custGeom>
          <a:ln w="30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3070" y="2453089"/>
            <a:ext cx="0" cy="3782060"/>
          </a:xfrm>
          <a:custGeom>
            <a:avLst/>
            <a:gdLst/>
            <a:ahLst/>
            <a:cxnLst/>
            <a:rect l="l" t="t" r="r" b="b"/>
            <a:pathLst>
              <a:path h="3782060">
                <a:moveTo>
                  <a:pt x="0" y="3781473"/>
                </a:moveTo>
                <a:lnTo>
                  <a:pt x="0" y="0"/>
                </a:lnTo>
              </a:path>
            </a:pathLst>
          </a:custGeom>
          <a:ln w="101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25059" y="2473529"/>
            <a:ext cx="0" cy="3761104"/>
          </a:xfrm>
          <a:custGeom>
            <a:avLst/>
            <a:gdLst/>
            <a:ahLst/>
            <a:cxnLst/>
            <a:rect l="l" t="t" r="r" b="b"/>
            <a:pathLst>
              <a:path h="3761104">
                <a:moveTo>
                  <a:pt x="0" y="3761033"/>
                </a:moveTo>
                <a:lnTo>
                  <a:pt x="0" y="0"/>
                </a:lnTo>
              </a:path>
            </a:pathLst>
          </a:custGeom>
          <a:ln w="101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8648" y="163764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539" y="0"/>
                </a:lnTo>
              </a:path>
            </a:pathLst>
          </a:custGeom>
          <a:ln w="20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4371" y="531692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488" y="0"/>
                </a:lnTo>
              </a:path>
            </a:pathLst>
          </a:custGeom>
          <a:ln w="10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8648" y="725875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539" y="0"/>
                </a:lnTo>
              </a:path>
            </a:pathLst>
          </a:custGeom>
          <a:ln w="306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3600" y="6265223"/>
            <a:ext cx="9241155" cy="0"/>
          </a:xfrm>
          <a:custGeom>
            <a:avLst/>
            <a:gdLst/>
            <a:ahLst/>
            <a:cxnLst/>
            <a:rect l="l" t="t" r="r" b="b"/>
            <a:pathLst>
              <a:path w="9241155">
                <a:moveTo>
                  <a:pt x="0" y="0"/>
                </a:moveTo>
                <a:lnTo>
                  <a:pt x="9240575" y="0"/>
                </a:lnTo>
              </a:path>
            </a:pathLst>
          </a:custGeom>
          <a:ln w="10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421" y="574708"/>
            <a:ext cx="183515" cy="279400"/>
          </a:xfrm>
          <a:custGeom>
            <a:avLst/>
            <a:gdLst/>
            <a:ahLst/>
            <a:cxnLst/>
            <a:rect l="l" t="t" r="r" b="b"/>
            <a:pathLst>
              <a:path w="183515" h="279400">
                <a:moveTo>
                  <a:pt x="183183" y="278859"/>
                </a:moveTo>
                <a:lnTo>
                  <a:pt x="0" y="278859"/>
                </a:lnTo>
                <a:lnTo>
                  <a:pt x="0" y="0"/>
                </a:lnTo>
                <a:lnTo>
                  <a:pt x="183183" y="0"/>
                </a:lnTo>
                <a:lnTo>
                  <a:pt x="183183" y="27885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3421" y="602155"/>
            <a:ext cx="1295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600" spc="125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6996" y="666805"/>
            <a:ext cx="255270" cy="628015"/>
          </a:xfrm>
          <a:custGeom>
            <a:avLst/>
            <a:gdLst/>
            <a:ahLst/>
            <a:cxnLst/>
            <a:rect l="l" t="t" r="r" b="b"/>
            <a:pathLst>
              <a:path w="255270" h="628015">
                <a:moveTo>
                  <a:pt x="254777" y="627434"/>
                </a:moveTo>
                <a:lnTo>
                  <a:pt x="0" y="627434"/>
                </a:lnTo>
                <a:lnTo>
                  <a:pt x="0" y="0"/>
                </a:lnTo>
                <a:lnTo>
                  <a:pt x="254777" y="0"/>
                </a:lnTo>
                <a:lnTo>
                  <a:pt x="254777" y="62743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8413" y="728560"/>
            <a:ext cx="19113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3600" spc="185" dirty="0">
                <a:solidFill>
                  <a:srgbClr val="FD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281" y="610622"/>
            <a:ext cx="183515" cy="705485"/>
          </a:xfrm>
          <a:custGeom>
            <a:avLst/>
            <a:gdLst/>
            <a:ahLst/>
            <a:cxnLst/>
            <a:rect l="l" t="t" r="r" b="b"/>
            <a:pathLst>
              <a:path w="183515" h="705485">
                <a:moveTo>
                  <a:pt x="183183" y="705115"/>
                </a:moveTo>
                <a:lnTo>
                  <a:pt x="0" y="705115"/>
                </a:lnTo>
                <a:lnTo>
                  <a:pt x="0" y="0"/>
                </a:lnTo>
                <a:lnTo>
                  <a:pt x="183183" y="0"/>
                </a:lnTo>
                <a:lnTo>
                  <a:pt x="183183" y="705115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281" y="688372"/>
            <a:ext cx="198120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95"/>
              </a:lnSpc>
            </a:pPr>
            <a:r>
              <a:rPr sz="4100" spc="19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8379" y="917633"/>
            <a:ext cx="183515" cy="387350"/>
          </a:xfrm>
          <a:custGeom>
            <a:avLst/>
            <a:gdLst/>
            <a:ahLst/>
            <a:cxnLst/>
            <a:rect l="l" t="t" r="r" b="b"/>
            <a:pathLst>
              <a:path w="183515" h="387350">
                <a:moveTo>
                  <a:pt x="183183" y="386953"/>
                </a:moveTo>
                <a:lnTo>
                  <a:pt x="0" y="386953"/>
                </a:lnTo>
                <a:lnTo>
                  <a:pt x="0" y="0"/>
                </a:lnTo>
                <a:lnTo>
                  <a:pt x="183183" y="0"/>
                </a:lnTo>
                <a:lnTo>
                  <a:pt x="183183" y="386953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8896" y="672294"/>
            <a:ext cx="32131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600" spc="55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375" spc="82" baseline="-1358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3375" baseline="-1358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8276" y="1148016"/>
            <a:ext cx="183515" cy="369570"/>
          </a:xfrm>
          <a:custGeom>
            <a:avLst/>
            <a:gdLst/>
            <a:ahLst/>
            <a:cxnLst/>
            <a:rect l="l" t="t" r="r" b="b"/>
            <a:pathLst>
              <a:path w="183515" h="369569">
                <a:moveTo>
                  <a:pt x="183184" y="0"/>
                </a:moveTo>
                <a:lnTo>
                  <a:pt x="0" y="0"/>
                </a:lnTo>
                <a:lnTo>
                  <a:pt x="0" y="204482"/>
                </a:lnTo>
                <a:lnTo>
                  <a:pt x="0" y="369354"/>
                </a:lnTo>
                <a:lnTo>
                  <a:pt x="183184" y="369354"/>
                </a:lnTo>
                <a:lnTo>
                  <a:pt x="183184" y="204482"/>
                </a:lnTo>
                <a:lnTo>
                  <a:pt x="183184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8285" y="1188942"/>
            <a:ext cx="22352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8373" y="1244688"/>
            <a:ext cx="183515" cy="387350"/>
          </a:xfrm>
          <a:custGeom>
            <a:avLst/>
            <a:gdLst/>
            <a:ahLst/>
            <a:cxnLst/>
            <a:rect l="l" t="t" r="r" b="b"/>
            <a:pathLst>
              <a:path w="183515" h="387350">
                <a:moveTo>
                  <a:pt x="183184" y="0"/>
                </a:moveTo>
                <a:lnTo>
                  <a:pt x="0" y="0"/>
                </a:lnTo>
                <a:lnTo>
                  <a:pt x="0" y="107810"/>
                </a:lnTo>
                <a:lnTo>
                  <a:pt x="0" y="386956"/>
                </a:lnTo>
                <a:lnTo>
                  <a:pt x="183184" y="386956"/>
                </a:lnTo>
                <a:lnTo>
                  <a:pt x="183184" y="107810"/>
                </a:lnTo>
                <a:lnTo>
                  <a:pt x="183184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8379" y="1287347"/>
            <a:ext cx="123189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sz="2250" spc="-160" dirty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3708" y="1352498"/>
            <a:ext cx="529590" cy="880110"/>
          </a:xfrm>
          <a:custGeom>
            <a:avLst/>
            <a:gdLst/>
            <a:ahLst/>
            <a:cxnLst/>
            <a:rect l="l" t="t" r="r" b="b"/>
            <a:pathLst>
              <a:path w="529590" h="880110">
                <a:moveTo>
                  <a:pt x="529183" y="0"/>
                </a:moveTo>
                <a:lnTo>
                  <a:pt x="0" y="0"/>
                </a:lnTo>
                <a:lnTo>
                  <a:pt x="0" y="694893"/>
                </a:lnTo>
                <a:lnTo>
                  <a:pt x="0" y="863053"/>
                </a:lnTo>
                <a:lnTo>
                  <a:pt x="0" y="879932"/>
                </a:lnTo>
                <a:lnTo>
                  <a:pt x="529183" y="879932"/>
                </a:lnTo>
                <a:lnTo>
                  <a:pt x="529183" y="863053"/>
                </a:lnTo>
                <a:lnTo>
                  <a:pt x="529183" y="694893"/>
                </a:lnTo>
                <a:lnTo>
                  <a:pt x="529183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008" y="1350660"/>
            <a:ext cx="656590" cy="646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50" spc="45" dirty="0">
                <a:solidFill>
                  <a:srgbClr val="FDFDFD"/>
                </a:solidFill>
                <a:latin typeface="Courier New"/>
                <a:cs typeface="Courier New"/>
              </a:rPr>
              <a:t>55</a:t>
            </a:r>
            <a:endParaRPr sz="4050">
              <a:latin typeface="Courier New"/>
              <a:cs typeface="Courier Ne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2272" y="1819032"/>
            <a:ext cx="538480" cy="393700"/>
            <a:chOff x="142272" y="1819032"/>
            <a:chExt cx="538480" cy="393700"/>
          </a:xfrm>
        </p:grpSpPr>
        <p:sp>
          <p:nvSpPr>
            <p:cNvPr id="26" name="object 26"/>
            <p:cNvSpPr/>
            <p:nvPr/>
          </p:nvSpPr>
          <p:spPr>
            <a:xfrm>
              <a:off x="142272" y="1842983"/>
              <a:ext cx="183515" cy="369570"/>
            </a:xfrm>
            <a:custGeom>
              <a:avLst/>
              <a:gdLst/>
              <a:ahLst/>
              <a:cxnLst/>
              <a:rect l="l" t="t" r="r" b="b"/>
              <a:pathLst>
                <a:path w="183515" h="369569">
                  <a:moveTo>
                    <a:pt x="183183" y="369353"/>
                  </a:moveTo>
                  <a:lnTo>
                    <a:pt x="0" y="369353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369353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7205" y="1819032"/>
              <a:ext cx="183515" cy="318770"/>
            </a:xfrm>
            <a:custGeom>
              <a:avLst/>
              <a:gdLst/>
              <a:ahLst/>
              <a:cxnLst/>
              <a:rect l="l" t="t" r="r" b="b"/>
              <a:pathLst>
                <a:path w="183515" h="318769">
                  <a:moveTo>
                    <a:pt x="183183" y="318161"/>
                  </a:moveTo>
                  <a:lnTo>
                    <a:pt x="0" y="318161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318161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9572" y="1815679"/>
            <a:ext cx="52705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&lt;(</a:t>
            </a:r>
            <a:r>
              <a:rPr sz="1700" spc="-70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850" spc="-190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6012" y="2047387"/>
            <a:ext cx="525780" cy="369570"/>
            <a:chOff x="146012" y="2047387"/>
            <a:chExt cx="525780" cy="369570"/>
          </a:xfrm>
        </p:grpSpPr>
        <p:sp>
          <p:nvSpPr>
            <p:cNvPr id="30" name="object 30"/>
            <p:cNvSpPr/>
            <p:nvPr/>
          </p:nvSpPr>
          <p:spPr>
            <a:xfrm>
              <a:off x="146012" y="2076558"/>
              <a:ext cx="183515" cy="249554"/>
            </a:xfrm>
            <a:custGeom>
              <a:avLst/>
              <a:gdLst/>
              <a:ahLst/>
              <a:cxnLst/>
              <a:rect l="l" t="t" r="r" b="b"/>
              <a:pathLst>
                <a:path w="183515" h="249555">
                  <a:moveTo>
                    <a:pt x="183183" y="249370"/>
                  </a:moveTo>
                  <a:lnTo>
                    <a:pt x="0" y="249370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249370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8285" y="2047387"/>
              <a:ext cx="183515" cy="369570"/>
            </a:xfrm>
            <a:custGeom>
              <a:avLst/>
              <a:gdLst/>
              <a:ahLst/>
              <a:cxnLst/>
              <a:rect l="l" t="t" r="r" b="b"/>
              <a:pathLst>
                <a:path w="183515" h="369569">
                  <a:moveTo>
                    <a:pt x="183183" y="369353"/>
                  </a:moveTo>
                  <a:lnTo>
                    <a:pt x="0" y="369353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369353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3312" y="2039247"/>
            <a:ext cx="5911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330" algn="l"/>
              </a:tabLst>
            </a:pPr>
            <a:r>
              <a:rPr sz="1450" spc="-75" dirty="0">
                <a:solidFill>
                  <a:srgbClr val="FDFDFD"/>
                </a:solidFill>
                <a:latin typeface="Times New Roman"/>
                <a:cs typeface="Times New Roman"/>
              </a:rPr>
              <a:t>01:	</a:t>
            </a: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6769" y="2215541"/>
            <a:ext cx="537845" cy="218440"/>
            <a:chOff x="146769" y="2215541"/>
            <a:chExt cx="537845" cy="218440"/>
          </a:xfrm>
        </p:grpSpPr>
        <p:sp>
          <p:nvSpPr>
            <p:cNvPr id="34" name="object 34"/>
            <p:cNvSpPr/>
            <p:nvPr/>
          </p:nvSpPr>
          <p:spPr>
            <a:xfrm>
              <a:off x="146769" y="2215541"/>
              <a:ext cx="183515" cy="218440"/>
            </a:xfrm>
            <a:custGeom>
              <a:avLst/>
              <a:gdLst/>
              <a:ahLst/>
              <a:cxnLst/>
              <a:rect l="l" t="t" r="r" b="b"/>
              <a:pathLst>
                <a:path w="183515" h="218439">
                  <a:moveTo>
                    <a:pt x="183183" y="217859"/>
                  </a:moveTo>
                  <a:lnTo>
                    <a:pt x="0" y="217859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21785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050" y="2215541"/>
              <a:ext cx="183515" cy="218440"/>
            </a:xfrm>
            <a:custGeom>
              <a:avLst/>
              <a:gdLst/>
              <a:ahLst/>
              <a:cxnLst/>
              <a:rect l="l" t="t" r="r" b="b"/>
              <a:pathLst>
                <a:path w="183515" h="218439">
                  <a:moveTo>
                    <a:pt x="183183" y="217859"/>
                  </a:moveTo>
                  <a:lnTo>
                    <a:pt x="0" y="217859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217859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34069" y="2209157"/>
            <a:ext cx="52451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6395" algn="l"/>
              </a:tabLst>
            </a:pPr>
            <a:r>
              <a:rPr sz="1250" spc="40" dirty="0">
                <a:solidFill>
                  <a:srgbClr val="FDFDFD"/>
                </a:solidFill>
                <a:latin typeface="Arial"/>
                <a:cs typeface="Arial"/>
              </a:rPr>
              <a:t>e:</a:t>
            </a:r>
            <a:r>
              <a:rPr sz="1250" spc="35" dirty="0">
                <a:solidFill>
                  <a:srgbClr val="FDFDFD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FDFDFD"/>
                </a:solidFill>
                <a:latin typeface="Arial"/>
                <a:cs typeface="Arial"/>
              </a:rPr>
              <a:t>	</a:t>
            </a:r>
            <a:r>
              <a:rPr sz="1250" spc="40" dirty="0">
                <a:solidFill>
                  <a:srgbClr val="FDFDFD"/>
                </a:solidFill>
                <a:latin typeface="Arial"/>
                <a:cs typeface="Arial"/>
              </a:rPr>
              <a:t>_,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5751" y="2369884"/>
            <a:ext cx="183515" cy="266700"/>
          </a:xfrm>
          <a:custGeom>
            <a:avLst/>
            <a:gdLst/>
            <a:ahLst/>
            <a:cxnLst/>
            <a:rect l="l" t="t" r="r" b="b"/>
            <a:pathLst>
              <a:path w="183515" h="266700">
                <a:moveTo>
                  <a:pt x="183183" y="266567"/>
                </a:moveTo>
                <a:lnTo>
                  <a:pt x="0" y="266567"/>
                </a:lnTo>
                <a:lnTo>
                  <a:pt x="0" y="0"/>
                </a:lnTo>
                <a:lnTo>
                  <a:pt x="183183" y="0"/>
                </a:lnTo>
                <a:lnTo>
                  <a:pt x="183183" y="266567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5751" y="2399276"/>
            <a:ext cx="210820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sz="1550" spc="45" dirty="0">
                <a:solidFill>
                  <a:srgbClr val="FDFDFD"/>
                </a:solidFill>
                <a:latin typeface="Times New Roman"/>
                <a:cs typeface="Times New Roman"/>
              </a:rPr>
              <a:t>c.;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7205" y="2330043"/>
            <a:ext cx="183515" cy="318770"/>
          </a:xfrm>
          <a:custGeom>
            <a:avLst/>
            <a:gdLst/>
            <a:ahLst/>
            <a:cxnLst/>
            <a:rect l="l" t="t" r="r" b="b"/>
            <a:pathLst>
              <a:path w="183515" h="318769">
                <a:moveTo>
                  <a:pt x="183172" y="0"/>
                </a:moveTo>
                <a:lnTo>
                  <a:pt x="0" y="0"/>
                </a:lnTo>
                <a:lnTo>
                  <a:pt x="0" y="190182"/>
                </a:lnTo>
                <a:lnTo>
                  <a:pt x="0" y="318160"/>
                </a:lnTo>
                <a:lnTo>
                  <a:pt x="183172" y="318160"/>
                </a:lnTo>
                <a:lnTo>
                  <a:pt x="183172" y="190182"/>
                </a:lnTo>
                <a:lnTo>
                  <a:pt x="183172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7205" y="2365123"/>
            <a:ext cx="18732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1850" spc="135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2475" y="2403823"/>
            <a:ext cx="518159" cy="575945"/>
            <a:chOff x="142475" y="2403823"/>
            <a:chExt cx="518159" cy="575945"/>
          </a:xfrm>
        </p:grpSpPr>
        <p:sp>
          <p:nvSpPr>
            <p:cNvPr id="42" name="object 42"/>
            <p:cNvSpPr/>
            <p:nvPr/>
          </p:nvSpPr>
          <p:spPr>
            <a:xfrm>
              <a:off x="142475" y="2403823"/>
              <a:ext cx="193675" cy="575945"/>
            </a:xfrm>
            <a:custGeom>
              <a:avLst/>
              <a:gdLst/>
              <a:ahLst/>
              <a:cxnLst/>
              <a:rect l="l" t="t" r="r" b="b"/>
              <a:pathLst>
                <a:path w="193675" h="575944">
                  <a:moveTo>
                    <a:pt x="193360" y="575756"/>
                  </a:moveTo>
                  <a:lnTo>
                    <a:pt x="0" y="575756"/>
                  </a:lnTo>
                  <a:lnTo>
                    <a:pt x="0" y="0"/>
                  </a:lnTo>
                  <a:lnTo>
                    <a:pt x="193360" y="0"/>
                  </a:lnTo>
                  <a:lnTo>
                    <a:pt x="193360" y="575756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7418" y="2403830"/>
              <a:ext cx="183515" cy="575945"/>
            </a:xfrm>
            <a:custGeom>
              <a:avLst/>
              <a:gdLst/>
              <a:ahLst/>
              <a:cxnLst/>
              <a:rect l="l" t="t" r="r" b="b"/>
              <a:pathLst>
                <a:path w="183515" h="575944">
                  <a:moveTo>
                    <a:pt x="183184" y="0"/>
                  </a:moveTo>
                  <a:lnTo>
                    <a:pt x="0" y="0"/>
                  </a:lnTo>
                  <a:lnTo>
                    <a:pt x="0" y="116395"/>
                  </a:lnTo>
                  <a:lnTo>
                    <a:pt x="0" y="575754"/>
                  </a:lnTo>
                  <a:lnTo>
                    <a:pt x="183184" y="575754"/>
                  </a:lnTo>
                  <a:lnTo>
                    <a:pt x="183184" y="116395"/>
                  </a:lnTo>
                  <a:lnTo>
                    <a:pt x="183184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42475" y="2467630"/>
            <a:ext cx="45847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0"/>
              </a:lnSpc>
            </a:pPr>
            <a:r>
              <a:rPr sz="2650" spc="-625" dirty="0">
                <a:solidFill>
                  <a:srgbClr val="FDFDFD"/>
                </a:solidFill>
                <a:latin typeface="Courier New"/>
                <a:cs typeface="Courier New"/>
              </a:rPr>
              <a:t>_</a:t>
            </a:r>
            <a:r>
              <a:rPr sz="2650" spc="-620" dirty="0">
                <a:solidFill>
                  <a:srgbClr val="FDFDFD"/>
                </a:solidFill>
                <a:latin typeface="Courier New"/>
                <a:cs typeface="Courier New"/>
              </a:rPr>
              <a:t>,</a:t>
            </a:r>
            <a:r>
              <a:rPr sz="2650" spc="-900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2650" spc="-620" dirty="0">
                <a:solidFill>
                  <a:srgbClr val="FDFDFD"/>
                </a:solidFill>
                <a:latin typeface="Courier New"/>
                <a:cs typeface="Courier New"/>
              </a:rPr>
              <a:t>e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0218" y="2520225"/>
            <a:ext cx="529590" cy="977900"/>
          </a:xfrm>
          <a:custGeom>
            <a:avLst/>
            <a:gdLst/>
            <a:ahLst/>
            <a:cxnLst/>
            <a:rect l="l" t="t" r="r" b="b"/>
            <a:pathLst>
              <a:path w="529590" h="977900">
                <a:moveTo>
                  <a:pt x="529196" y="0"/>
                </a:moveTo>
                <a:lnTo>
                  <a:pt x="0" y="0"/>
                </a:lnTo>
                <a:lnTo>
                  <a:pt x="0" y="876236"/>
                </a:lnTo>
                <a:lnTo>
                  <a:pt x="0" y="977709"/>
                </a:lnTo>
                <a:lnTo>
                  <a:pt x="529196" y="977709"/>
                </a:lnTo>
                <a:lnTo>
                  <a:pt x="529196" y="876236"/>
                </a:lnTo>
                <a:lnTo>
                  <a:pt x="52919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520" y="2519596"/>
            <a:ext cx="70548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0" spc="-30" dirty="0">
                <a:solidFill>
                  <a:srgbClr val="FDFDFD"/>
                </a:solidFill>
                <a:latin typeface="Courier New"/>
                <a:cs typeface="Courier New"/>
              </a:rPr>
              <a:t>º2</a:t>
            </a:r>
            <a:endParaRPr sz="45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1319" y="2854362"/>
            <a:ext cx="26035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1650" spc="20" dirty="0">
                <a:solidFill>
                  <a:srgbClr val="FDFDFD"/>
                </a:solidFill>
                <a:latin typeface="Times New Roman"/>
                <a:cs typeface="Times New Roman"/>
              </a:rPr>
              <a:t>2</a:t>
            </a:r>
            <a:r>
              <a:rPr sz="3600" spc="-170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600" spc="-645" dirty="0">
                <a:solidFill>
                  <a:srgbClr val="FD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7420" y="2792607"/>
            <a:ext cx="462280" cy="542925"/>
            <a:chOff x="77420" y="2792607"/>
            <a:chExt cx="462280" cy="542925"/>
          </a:xfrm>
        </p:grpSpPr>
        <p:sp>
          <p:nvSpPr>
            <p:cNvPr id="49" name="object 49"/>
            <p:cNvSpPr/>
            <p:nvPr/>
          </p:nvSpPr>
          <p:spPr>
            <a:xfrm>
              <a:off x="77420" y="3051576"/>
              <a:ext cx="212090" cy="283845"/>
            </a:xfrm>
            <a:custGeom>
              <a:avLst/>
              <a:gdLst/>
              <a:ahLst/>
              <a:cxnLst/>
              <a:rect l="l" t="t" r="r" b="b"/>
              <a:pathLst>
                <a:path w="212090" h="283845">
                  <a:moveTo>
                    <a:pt x="0" y="283765"/>
                  </a:moveTo>
                  <a:lnTo>
                    <a:pt x="212011" y="283765"/>
                  </a:lnTo>
                  <a:lnTo>
                    <a:pt x="212011" y="0"/>
                  </a:lnTo>
                  <a:lnTo>
                    <a:pt x="0" y="0"/>
                  </a:lnTo>
                  <a:lnTo>
                    <a:pt x="0" y="283765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9431" y="2792607"/>
              <a:ext cx="250190" cy="297815"/>
            </a:xfrm>
            <a:custGeom>
              <a:avLst/>
              <a:gdLst/>
              <a:ahLst/>
              <a:cxnLst/>
              <a:rect l="l" t="t" r="r" b="b"/>
              <a:pathLst>
                <a:path w="250190" h="297814">
                  <a:moveTo>
                    <a:pt x="0" y="297366"/>
                  </a:moveTo>
                  <a:lnTo>
                    <a:pt x="249739" y="297366"/>
                  </a:lnTo>
                  <a:lnTo>
                    <a:pt x="249739" y="0"/>
                  </a:lnTo>
                  <a:lnTo>
                    <a:pt x="0" y="0"/>
                  </a:lnTo>
                  <a:lnTo>
                    <a:pt x="0" y="297366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152641" y="3089986"/>
            <a:ext cx="529590" cy="505459"/>
          </a:xfrm>
          <a:custGeom>
            <a:avLst/>
            <a:gdLst/>
            <a:ahLst/>
            <a:cxnLst/>
            <a:rect l="l" t="t" r="r" b="b"/>
            <a:pathLst>
              <a:path w="529590" h="505460">
                <a:moveTo>
                  <a:pt x="529196" y="0"/>
                </a:moveTo>
                <a:lnTo>
                  <a:pt x="0" y="0"/>
                </a:lnTo>
                <a:lnTo>
                  <a:pt x="0" y="306476"/>
                </a:lnTo>
                <a:lnTo>
                  <a:pt x="0" y="505421"/>
                </a:lnTo>
                <a:lnTo>
                  <a:pt x="529196" y="505421"/>
                </a:lnTo>
                <a:lnTo>
                  <a:pt x="529196" y="306476"/>
                </a:lnTo>
                <a:lnTo>
                  <a:pt x="52919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320" y="2887523"/>
            <a:ext cx="30861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50" spc="-10" dirty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650" spc="-229" dirty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350" spc="-1185" baseline="-30651" dirty="0">
                <a:solidFill>
                  <a:srgbClr val="FDFDFD"/>
                </a:solidFill>
                <a:latin typeface="Arial"/>
                <a:cs typeface="Arial"/>
              </a:rPr>
              <a:t>u</a:t>
            </a:r>
            <a:endParaRPr sz="4350" baseline="-30651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6659" y="3437387"/>
            <a:ext cx="55499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500" b="1" spc="-120" dirty="0">
                <a:solidFill>
                  <a:srgbClr val="FDFDFD"/>
                </a:solidFill>
                <a:latin typeface="Courier New"/>
                <a:cs typeface="Courier New"/>
              </a:rPr>
              <a:t>VI</a:t>
            </a:r>
            <a:r>
              <a:rPr sz="1500" b="1" spc="45" dirty="0">
                <a:solidFill>
                  <a:srgbClr val="FDFDFD"/>
                </a:solidFill>
                <a:latin typeface="Courier New"/>
                <a:cs typeface="Courier New"/>
              </a:rPr>
              <a:t> 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&lt;(</a:t>
            </a:r>
            <a:endParaRPr sz="1700">
              <a:latin typeface="Courier New"/>
              <a:cs typeface="Courier New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56659" y="3384176"/>
            <a:ext cx="514984" cy="370205"/>
            <a:chOff x="156659" y="3384176"/>
            <a:chExt cx="514984" cy="370205"/>
          </a:xfrm>
        </p:grpSpPr>
        <p:sp>
          <p:nvSpPr>
            <p:cNvPr id="55" name="object 55"/>
            <p:cNvSpPr/>
            <p:nvPr/>
          </p:nvSpPr>
          <p:spPr>
            <a:xfrm>
              <a:off x="156659" y="3384176"/>
              <a:ext cx="183515" cy="370205"/>
            </a:xfrm>
            <a:custGeom>
              <a:avLst/>
              <a:gdLst/>
              <a:ahLst/>
              <a:cxnLst/>
              <a:rect l="l" t="t" r="r" b="b"/>
              <a:pathLst>
                <a:path w="183515" h="370204">
                  <a:moveTo>
                    <a:pt x="183183" y="370157"/>
                  </a:moveTo>
                  <a:lnTo>
                    <a:pt x="0" y="370157"/>
                  </a:lnTo>
                  <a:lnTo>
                    <a:pt x="0" y="0"/>
                  </a:lnTo>
                  <a:lnTo>
                    <a:pt x="183183" y="0"/>
                  </a:lnTo>
                  <a:lnTo>
                    <a:pt x="183183" y="370157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8285" y="3396453"/>
              <a:ext cx="183515" cy="123189"/>
            </a:xfrm>
            <a:custGeom>
              <a:avLst/>
              <a:gdLst/>
              <a:ahLst/>
              <a:cxnLst/>
              <a:rect l="l" t="t" r="r" b="b"/>
              <a:pathLst>
                <a:path w="183515" h="123189">
                  <a:moveTo>
                    <a:pt x="0" y="123005"/>
                  </a:moveTo>
                  <a:lnTo>
                    <a:pt x="183183" y="123005"/>
                  </a:lnTo>
                  <a:lnTo>
                    <a:pt x="183183" y="0"/>
                  </a:lnTo>
                  <a:lnTo>
                    <a:pt x="0" y="0"/>
                  </a:lnTo>
                  <a:lnTo>
                    <a:pt x="0" y="12300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159156" y="3519461"/>
            <a:ext cx="529590" cy="382905"/>
          </a:xfrm>
          <a:custGeom>
            <a:avLst/>
            <a:gdLst/>
            <a:ahLst/>
            <a:cxnLst/>
            <a:rect l="l" t="t" r="r" b="b"/>
            <a:pathLst>
              <a:path w="529590" h="382904">
                <a:moveTo>
                  <a:pt x="529196" y="0"/>
                </a:moveTo>
                <a:lnTo>
                  <a:pt x="0" y="0"/>
                </a:lnTo>
                <a:lnTo>
                  <a:pt x="0" y="224040"/>
                </a:lnTo>
                <a:lnTo>
                  <a:pt x="0" y="382498"/>
                </a:lnTo>
                <a:lnTo>
                  <a:pt x="529196" y="382498"/>
                </a:lnTo>
                <a:lnTo>
                  <a:pt x="529196" y="224040"/>
                </a:lnTo>
                <a:lnTo>
                  <a:pt x="52919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59159" y="3596422"/>
            <a:ext cx="1022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sz="1550" b="1" spc="-135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40408" y="3610685"/>
            <a:ext cx="183515" cy="473075"/>
          </a:xfrm>
          <a:custGeom>
            <a:avLst/>
            <a:gdLst/>
            <a:ahLst/>
            <a:cxnLst/>
            <a:rect l="l" t="t" r="r" b="b"/>
            <a:pathLst>
              <a:path w="183515" h="473075">
                <a:moveTo>
                  <a:pt x="183183" y="472943"/>
                </a:moveTo>
                <a:lnTo>
                  <a:pt x="0" y="472943"/>
                </a:lnTo>
                <a:lnTo>
                  <a:pt x="0" y="0"/>
                </a:lnTo>
                <a:lnTo>
                  <a:pt x="183183" y="0"/>
                </a:lnTo>
                <a:lnTo>
                  <a:pt x="183183" y="472943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2308" y="3397255"/>
            <a:ext cx="298450" cy="447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125" spc="-427" baseline="-34343" dirty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1550" b="1" spc="-285" dirty="0">
                <a:solidFill>
                  <a:srgbClr val="FDFDFD"/>
                </a:solidFill>
                <a:latin typeface="Courier New"/>
                <a:cs typeface="Courier New"/>
              </a:rPr>
              <a:t>N</a:t>
            </a:r>
            <a:endParaRPr sz="1550">
              <a:latin typeface="Courier New"/>
              <a:cs typeface="Courier Ne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8108" y="3743490"/>
            <a:ext cx="231775" cy="377825"/>
          </a:xfrm>
          <a:prstGeom prst="rect">
            <a:avLst/>
          </a:prstGeom>
          <a:solidFill>
            <a:srgbClr val="0185D1"/>
          </a:solidFill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750" spc="-170" dirty="0">
                <a:solidFill>
                  <a:srgbClr val="FDFDFD"/>
                </a:solidFill>
                <a:latin typeface="Arial"/>
                <a:cs typeface="Arial"/>
              </a:rPr>
              <a:t>::::¡</a:t>
            </a:r>
            <a:endParaRPr sz="17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3968784"/>
            <a:ext cx="182880" cy="369570"/>
          </a:xfrm>
          <a:custGeom>
            <a:avLst/>
            <a:gdLst/>
            <a:ahLst/>
            <a:cxnLst/>
            <a:rect l="l" t="t" r="r" b="b"/>
            <a:pathLst>
              <a:path w="182880" h="369570">
                <a:moveTo>
                  <a:pt x="0" y="369353"/>
                </a:moveTo>
                <a:lnTo>
                  <a:pt x="0" y="0"/>
                </a:lnTo>
                <a:lnTo>
                  <a:pt x="182509" y="0"/>
                </a:lnTo>
                <a:lnTo>
                  <a:pt x="182509" y="369353"/>
                </a:lnTo>
                <a:lnTo>
                  <a:pt x="0" y="369353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78108" y="4009717"/>
            <a:ext cx="11811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700" spc="-95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-23550" y="3960644"/>
            <a:ext cx="75057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19125" algn="l"/>
              </a:tabLst>
            </a:pPr>
            <a:r>
              <a:rPr sz="1700" spc="-330" dirty="0">
                <a:solidFill>
                  <a:srgbClr val="FDFDFD"/>
                </a:solidFill>
                <a:latin typeface="Courier New"/>
                <a:cs typeface="Courier New"/>
              </a:rPr>
              <a:t>-	</a:t>
            </a:r>
            <a:r>
              <a:rPr sz="1700" spc="-9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52652" y="4121117"/>
            <a:ext cx="529590" cy="279400"/>
          </a:xfrm>
          <a:custGeom>
            <a:avLst/>
            <a:gdLst/>
            <a:ahLst/>
            <a:cxnLst/>
            <a:rect l="l" t="t" r="r" b="b"/>
            <a:pathLst>
              <a:path w="529590" h="279400">
                <a:moveTo>
                  <a:pt x="529195" y="278859"/>
                </a:moveTo>
                <a:lnTo>
                  <a:pt x="0" y="278859"/>
                </a:lnTo>
                <a:lnTo>
                  <a:pt x="0" y="0"/>
                </a:lnTo>
                <a:lnTo>
                  <a:pt x="529195" y="0"/>
                </a:lnTo>
                <a:lnTo>
                  <a:pt x="529195" y="278859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03958" y="4148565"/>
            <a:ext cx="1035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sz="1600" spc="-80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9193" y="4272013"/>
            <a:ext cx="4025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0"/>
              </a:lnSpc>
            </a:pPr>
            <a:r>
              <a:rPr sz="2300" b="1" spc="-130" dirty="0">
                <a:solidFill>
                  <a:srgbClr val="FDFDFD"/>
                </a:solidFill>
                <a:latin typeface="Arial"/>
                <a:cs typeface="Arial"/>
              </a:rPr>
              <a:t>&gt;o</a:t>
            </a:r>
            <a:endParaRPr sz="2300">
              <a:latin typeface="Arial"/>
              <a:cs typeface="Arial"/>
            </a:endParaRPr>
          </a:p>
          <a:p>
            <a:pPr marL="5715">
              <a:lnSpc>
                <a:spcPts val="1355"/>
              </a:lnSpc>
              <a:tabLst>
                <a:tab pos="353695" algn="l"/>
              </a:tabLst>
            </a:pPr>
            <a:r>
              <a:rPr sz="1400" b="1" spc="-155" dirty="0">
                <a:solidFill>
                  <a:srgbClr val="FDFDFD"/>
                </a:solidFill>
                <a:latin typeface="Arial"/>
                <a:cs typeface="Arial"/>
              </a:rPr>
              <a:t>01</a:t>
            </a:r>
            <a:r>
              <a:rPr sz="1400" b="1" spc="-90" dirty="0">
                <a:solidFill>
                  <a:srgbClr val="FDFDFD"/>
                </a:solidFill>
                <a:latin typeface="Arial"/>
                <a:cs typeface="Arial"/>
              </a:rPr>
              <a:t>:</a:t>
            </a:r>
            <a:r>
              <a:rPr sz="1400" b="1" dirty="0">
                <a:solidFill>
                  <a:srgbClr val="FDFDFD"/>
                </a:solidFill>
                <a:latin typeface="Arial"/>
                <a:cs typeface="Arial"/>
              </a:rPr>
              <a:t>	</a:t>
            </a:r>
            <a:r>
              <a:rPr sz="1400" spc="-90" dirty="0">
                <a:solidFill>
                  <a:srgbClr val="FDFDFD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9192" y="4227829"/>
            <a:ext cx="529590" cy="530860"/>
          </a:xfrm>
          <a:custGeom>
            <a:avLst/>
            <a:gdLst/>
            <a:ahLst/>
            <a:cxnLst/>
            <a:rect l="l" t="t" r="r" b="b"/>
            <a:pathLst>
              <a:path w="529590" h="530860">
                <a:moveTo>
                  <a:pt x="529196" y="0"/>
                </a:moveTo>
                <a:lnTo>
                  <a:pt x="0" y="0"/>
                </a:lnTo>
                <a:lnTo>
                  <a:pt x="0" y="277558"/>
                </a:lnTo>
                <a:lnTo>
                  <a:pt x="0" y="420801"/>
                </a:lnTo>
                <a:lnTo>
                  <a:pt x="5969" y="420801"/>
                </a:lnTo>
                <a:lnTo>
                  <a:pt x="5969" y="530821"/>
                </a:lnTo>
                <a:lnTo>
                  <a:pt x="189153" y="530821"/>
                </a:lnTo>
                <a:lnTo>
                  <a:pt x="189153" y="420801"/>
                </a:lnTo>
                <a:lnTo>
                  <a:pt x="529196" y="420801"/>
                </a:lnTo>
                <a:lnTo>
                  <a:pt x="529196" y="277558"/>
                </a:lnTo>
                <a:lnTo>
                  <a:pt x="52919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1752" y="4416678"/>
            <a:ext cx="529590" cy="580390"/>
          </a:xfrm>
          <a:custGeom>
            <a:avLst/>
            <a:gdLst/>
            <a:ahLst/>
            <a:cxnLst/>
            <a:rect l="l" t="t" r="r" b="b"/>
            <a:pathLst>
              <a:path w="529590" h="580389">
                <a:moveTo>
                  <a:pt x="529196" y="0"/>
                </a:moveTo>
                <a:lnTo>
                  <a:pt x="0" y="0"/>
                </a:lnTo>
                <a:lnTo>
                  <a:pt x="0" y="298183"/>
                </a:lnTo>
                <a:lnTo>
                  <a:pt x="0" y="518769"/>
                </a:lnTo>
                <a:lnTo>
                  <a:pt x="0" y="579907"/>
                </a:lnTo>
                <a:lnTo>
                  <a:pt x="529196" y="579907"/>
                </a:lnTo>
                <a:lnTo>
                  <a:pt x="529196" y="518769"/>
                </a:lnTo>
                <a:lnTo>
                  <a:pt x="529196" y="298183"/>
                </a:lnTo>
                <a:lnTo>
                  <a:pt x="529196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84343" y="4470377"/>
            <a:ext cx="170815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spc="-275" dirty="0">
                <a:solidFill>
                  <a:srgbClr val="FDFDFD"/>
                </a:solidFill>
                <a:latin typeface="Courier New"/>
                <a:cs typeface="Courier New"/>
              </a:rPr>
              <a:t>u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1755" y="4533358"/>
            <a:ext cx="14541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40"/>
              </a:lnSpc>
            </a:pPr>
            <a:r>
              <a:rPr sz="2350" b="1" spc="-275" dirty="0">
                <a:solidFill>
                  <a:srgbClr val="FDFDFD"/>
                </a:solidFill>
                <a:latin typeface="Courier New"/>
                <a:cs typeface="Courier New"/>
              </a:rPr>
              <a:t>w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56659" y="4702581"/>
            <a:ext cx="183515" cy="370205"/>
          </a:xfrm>
          <a:custGeom>
            <a:avLst/>
            <a:gdLst/>
            <a:ahLst/>
            <a:cxnLst/>
            <a:rect l="l" t="t" r="r" b="b"/>
            <a:pathLst>
              <a:path w="183515" h="370204">
                <a:moveTo>
                  <a:pt x="183183" y="370157"/>
                </a:moveTo>
                <a:lnTo>
                  <a:pt x="0" y="370157"/>
                </a:lnTo>
                <a:lnTo>
                  <a:pt x="0" y="0"/>
                </a:lnTo>
                <a:lnTo>
                  <a:pt x="183183" y="0"/>
                </a:lnTo>
                <a:lnTo>
                  <a:pt x="183183" y="370157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43959" y="4732270"/>
            <a:ext cx="224790" cy="25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-125" dirty="0">
                <a:solidFill>
                  <a:srgbClr val="FDFDFD"/>
                </a:solidFill>
                <a:latin typeface="Courier New"/>
                <a:cs typeface="Courier New"/>
              </a:rPr>
              <a:t>VI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88285" y="4714859"/>
            <a:ext cx="183515" cy="369570"/>
          </a:xfrm>
          <a:custGeom>
            <a:avLst/>
            <a:gdLst/>
            <a:ahLst/>
            <a:cxnLst/>
            <a:rect l="l" t="t" r="r" b="b"/>
            <a:pathLst>
              <a:path w="183515" h="369570">
                <a:moveTo>
                  <a:pt x="183183" y="369353"/>
                </a:moveTo>
                <a:lnTo>
                  <a:pt x="0" y="369353"/>
                </a:lnTo>
                <a:lnTo>
                  <a:pt x="0" y="0"/>
                </a:lnTo>
                <a:lnTo>
                  <a:pt x="183183" y="0"/>
                </a:lnTo>
                <a:lnTo>
                  <a:pt x="183183" y="369353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75585" y="4706720"/>
            <a:ext cx="24892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150" dirty="0">
                <a:solidFill>
                  <a:srgbClr val="FD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D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30345" y="4935440"/>
            <a:ext cx="183515" cy="292735"/>
          </a:xfrm>
          <a:custGeom>
            <a:avLst/>
            <a:gdLst/>
            <a:ahLst/>
            <a:cxnLst/>
            <a:rect l="l" t="t" r="r" b="b"/>
            <a:pathLst>
              <a:path w="183515" h="292735">
                <a:moveTo>
                  <a:pt x="183183" y="292732"/>
                </a:moveTo>
                <a:lnTo>
                  <a:pt x="0" y="292732"/>
                </a:lnTo>
                <a:lnTo>
                  <a:pt x="0" y="0"/>
                </a:lnTo>
                <a:lnTo>
                  <a:pt x="183183" y="0"/>
                </a:lnTo>
                <a:lnTo>
                  <a:pt x="183183" y="292732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17645" y="4934118"/>
            <a:ext cx="123189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25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1185" y="5125935"/>
            <a:ext cx="183515" cy="256540"/>
          </a:xfrm>
          <a:custGeom>
            <a:avLst/>
            <a:gdLst/>
            <a:ahLst/>
            <a:cxnLst/>
            <a:rect l="l" t="t" r="r" b="b"/>
            <a:pathLst>
              <a:path w="183515" h="256539">
                <a:moveTo>
                  <a:pt x="183183" y="256141"/>
                </a:moveTo>
                <a:lnTo>
                  <a:pt x="0" y="256141"/>
                </a:lnTo>
                <a:lnTo>
                  <a:pt x="0" y="0"/>
                </a:lnTo>
                <a:lnTo>
                  <a:pt x="183183" y="0"/>
                </a:lnTo>
                <a:lnTo>
                  <a:pt x="183183" y="25614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91185" y="5152835"/>
            <a:ext cx="208915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400" b="1" spc="-135" dirty="0">
                <a:solidFill>
                  <a:srgbClr val="FDFDFD"/>
                </a:solidFill>
                <a:latin typeface="Arial"/>
                <a:cs typeface="Arial"/>
              </a:rPr>
              <a:t>01: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0345" y="5252913"/>
            <a:ext cx="20066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ts val="1635"/>
              </a:lnSpc>
            </a:pPr>
            <a:r>
              <a:rPr sz="1800" b="1" spc="-250" dirty="0">
                <a:solidFill>
                  <a:srgbClr val="FDFDFD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54610">
              <a:lnSpc>
                <a:spcPts val="1310"/>
              </a:lnSpc>
            </a:pPr>
            <a:r>
              <a:rPr sz="1600" b="1" spc="-130" dirty="0">
                <a:solidFill>
                  <a:srgbClr val="FDFDFD"/>
                </a:solidFill>
                <a:latin typeface="Times New Roman"/>
                <a:cs typeface="Times New Roman"/>
              </a:rPr>
              <a:t>1-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645"/>
              </a:lnSpc>
            </a:pPr>
            <a:r>
              <a:rPr sz="1600" b="1" spc="-170" dirty="0">
                <a:solidFill>
                  <a:srgbClr val="FD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30339" y="5215077"/>
            <a:ext cx="250190" cy="657225"/>
          </a:xfrm>
          <a:custGeom>
            <a:avLst/>
            <a:gdLst/>
            <a:ahLst/>
            <a:cxnLst/>
            <a:rect l="l" t="t" r="r" b="b"/>
            <a:pathLst>
              <a:path w="250190" h="657225">
                <a:moveTo>
                  <a:pt x="249783" y="0"/>
                </a:moveTo>
                <a:lnTo>
                  <a:pt x="66611" y="0"/>
                </a:lnTo>
                <a:lnTo>
                  <a:pt x="66611" y="190500"/>
                </a:lnTo>
                <a:lnTo>
                  <a:pt x="54889" y="190500"/>
                </a:lnTo>
                <a:lnTo>
                  <a:pt x="54889" y="364236"/>
                </a:lnTo>
                <a:lnTo>
                  <a:pt x="0" y="364236"/>
                </a:lnTo>
                <a:lnTo>
                  <a:pt x="0" y="656971"/>
                </a:lnTo>
                <a:lnTo>
                  <a:pt x="183184" y="656971"/>
                </a:lnTo>
                <a:lnTo>
                  <a:pt x="183184" y="473252"/>
                </a:lnTo>
                <a:lnTo>
                  <a:pt x="238074" y="473252"/>
                </a:lnTo>
                <a:lnTo>
                  <a:pt x="238074" y="318096"/>
                </a:lnTo>
                <a:lnTo>
                  <a:pt x="249783" y="318096"/>
                </a:lnTo>
                <a:lnTo>
                  <a:pt x="249783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762201" y="185557"/>
            <a:ext cx="43815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15" dirty="0">
                <a:solidFill>
                  <a:srgbClr val="826B1F"/>
                </a:solidFill>
                <a:latin typeface="Arial"/>
                <a:cs typeface="Arial"/>
              </a:rPr>
              <a:t>........,</a:t>
            </a:r>
            <a:endParaRPr sz="20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49379" y="76968"/>
            <a:ext cx="74041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350" spc="-847" baseline="-24904" dirty="0">
                <a:solidFill>
                  <a:srgbClr val="CACACA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s</a:t>
            </a:r>
            <a:r>
              <a:rPr sz="4350" spc="-847" baseline="-24904" dirty="0">
                <a:solidFill>
                  <a:srgbClr val="CACACA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4350" spc="-847" baseline="-24904" dirty="0">
                <a:solidFill>
                  <a:srgbClr val="CACACA"/>
                </a:solidFill>
                <a:latin typeface="Times New Roman"/>
                <a:cs typeface="Times New Roman"/>
              </a:rPr>
              <a:t>_.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p</a:t>
            </a:r>
            <a:r>
              <a:rPr sz="4350" spc="-847" baseline="-24904" dirty="0">
                <a:solidFill>
                  <a:srgbClr val="CACACA"/>
                </a:solidFill>
                <a:latin typeface="Times New Roman"/>
                <a:cs typeface="Times New Roman"/>
              </a:rPr>
              <a:t>,.,</a:t>
            </a:r>
            <a:r>
              <a:rPr sz="2050" spc="-565" dirty="0">
                <a:solidFill>
                  <a:srgbClr val="5287B6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1</a:t>
            </a:r>
            <a:r>
              <a:rPr sz="2050" spc="-565" dirty="0">
                <a:solidFill>
                  <a:srgbClr val="5287B6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77A8CA"/>
                </a:solidFill>
                <a:latin typeface="Arial"/>
                <a:cs typeface="Arial"/>
              </a:rPr>
              <a:t>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2050" spc="-565" dirty="0">
                <a:solidFill>
                  <a:srgbClr val="77A8CA"/>
                </a:solidFill>
                <a:latin typeface="Arial"/>
                <a:cs typeface="Arial"/>
              </a:rPr>
              <a:t>.'</a:t>
            </a:r>
            <a:r>
              <a:rPr sz="2050" spc="-565" dirty="0">
                <a:solidFill>
                  <a:srgbClr val="5287B6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783262" y="421899"/>
            <a:ext cx="64452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0" dirty="0">
                <a:solidFill>
                  <a:srgbClr val="826B1F"/>
                </a:solidFill>
                <a:latin typeface="Times New Roman"/>
                <a:cs typeface="Times New Roman"/>
              </a:rPr>
              <a:t>Oi</a:t>
            </a:r>
            <a:r>
              <a:rPr sz="600" spc="-55" dirty="0">
                <a:solidFill>
                  <a:srgbClr val="826B1F"/>
                </a:solidFill>
                <a:latin typeface="Times New Roman"/>
                <a:cs typeface="Times New Roman"/>
              </a:rPr>
              <a:t> </a:t>
            </a:r>
            <a:r>
              <a:rPr sz="600" spc="114" dirty="0">
                <a:solidFill>
                  <a:srgbClr val="826B1F"/>
                </a:solidFill>
                <a:latin typeface="Times New Roman"/>
                <a:cs typeface="Times New Roman"/>
              </a:rPr>
              <a:t>UN$S.0,.00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87507" y="269874"/>
            <a:ext cx="641985" cy="447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50" spc="-38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750" spc="-57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1650" spc="-90" dirty="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sz="1650" spc="-330" dirty="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sz="2550" spc="-3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550" spc="-6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100" spc="-487" baseline="3968" dirty="0">
                <a:solidFill>
                  <a:srgbClr val="A1A3A3"/>
                </a:solidFill>
                <a:latin typeface="Times New Roman"/>
                <a:cs typeface="Times New Roman"/>
              </a:rPr>
              <a:t>.</a:t>
            </a:r>
            <a:r>
              <a:rPr sz="2550" spc="80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100" spc="-284" baseline="3968" dirty="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sz="2100" spc="-300" baseline="3968" dirty="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sz="2100" spc="-195" baseline="3968" dirty="0">
                <a:solidFill>
                  <a:srgbClr val="CACACA"/>
                </a:solidFill>
                <a:latin typeface="Times New Roman"/>
                <a:cs typeface="Times New Roman"/>
              </a:rPr>
              <a:t>...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590600" y="231548"/>
            <a:ext cx="208915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spc="525" dirty="0">
                <a:solidFill>
                  <a:srgbClr val="0C5695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601878" y="585422"/>
            <a:ext cx="210756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0C5695"/>
                </a:solidFill>
                <a:latin typeface="Times New Roman"/>
                <a:cs typeface="Times New Roman"/>
              </a:rPr>
              <a:t>En</a:t>
            </a:r>
            <a:r>
              <a:rPr sz="1000" spc="-60" dirty="0">
                <a:solidFill>
                  <a:srgbClr val="0C5695"/>
                </a:solidFill>
                <a:latin typeface="Times New Roman"/>
                <a:cs typeface="Times New Roman"/>
              </a:rPr>
              <a:t>r</a:t>
            </a:r>
            <a:r>
              <a:rPr sz="1000" spc="-20" dirty="0">
                <a:solidFill>
                  <a:srgbClr val="5287B6"/>
                </a:solidFill>
                <a:latin typeface="Times New Roman"/>
                <a:cs typeface="Times New Roman"/>
              </a:rPr>
              <a:t>iqu</a:t>
            </a:r>
            <a:r>
              <a:rPr sz="1000" spc="-15" dirty="0">
                <a:solidFill>
                  <a:srgbClr val="5287B6"/>
                </a:solidFill>
                <a:latin typeface="Times New Roman"/>
                <a:cs typeface="Times New Roman"/>
              </a:rPr>
              <a:t>e</a:t>
            </a:r>
            <a:r>
              <a:rPr sz="1000" spc="-85" dirty="0">
                <a:solidFill>
                  <a:srgbClr val="5287B6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5287B6"/>
                </a:solidFill>
                <a:latin typeface="Times New Roman"/>
                <a:cs typeface="Times New Roman"/>
              </a:rPr>
              <a:t>ci</a:t>
            </a:r>
            <a:r>
              <a:rPr sz="1000" spc="90" dirty="0">
                <a:solidFill>
                  <a:srgbClr val="5287B6"/>
                </a:solidFill>
                <a:latin typeface="Times New Roman"/>
                <a:cs typeface="Times New Roman"/>
              </a:rPr>
              <a:t>e</a:t>
            </a:r>
            <a:r>
              <a:rPr sz="1000" spc="-50" dirty="0">
                <a:solidFill>
                  <a:srgbClr val="5287B6"/>
                </a:solidFill>
                <a:latin typeface="Times New Roman"/>
                <a:cs typeface="Times New Roman"/>
              </a:rPr>
              <a:t>n</a:t>
            </a:r>
            <a:r>
              <a:rPr sz="1000" spc="55" dirty="0">
                <a:solidFill>
                  <a:srgbClr val="0C5695"/>
                </a:solidFill>
                <a:latin typeface="Times New Roman"/>
                <a:cs typeface="Times New Roman"/>
              </a:rPr>
              <a:t>d</a:t>
            </a:r>
            <a:r>
              <a:rPr sz="1000" spc="35" dirty="0">
                <a:solidFill>
                  <a:srgbClr val="4175AE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4175AE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4175AE"/>
                </a:solidFill>
                <a:latin typeface="Times New Roman"/>
                <a:cs typeface="Times New Roman"/>
              </a:rPr>
              <a:t>v</a:t>
            </a:r>
            <a:r>
              <a:rPr sz="1000" spc="-45" dirty="0">
                <a:solidFill>
                  <a:srgbClr val="0C5695"/>
                </a:solidFill>
                <a:latin typeface="Times New Roman"/>
                <a:cs typeface="Times New Roman"/>
              </a:rPr>
              <a:t>i</a:t>
            </a:r>
            <a:r>
              <a:rPr sz="1000" spc="20" dirty="0">
                <a:solidFill>
                  <a:srgbClr val="5287B6"/>
                </a:solidFill>
                <a:latin typeface="Times New Roman"/>
                <a:cs typeface="Times New Roman"/>
              </a:rPr>
              <a:t>das,</a:t>
            </a:r>
            <a:r>
              <a:rPr sz="1000" spc="-75" dirty="0">
                <a:solidFill>
                  <a:srgbClr val="5287B6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4175AE"/>
                </a:solidFill>
                <a:latin typeface="Times New Roman"/>
                <a:cs typeface="Times New Roman"/>
              </a:rPr>
              <a:t>a</a:t>
            </a:r>
            <a:r>
              <a:rPr sz="1000" spc="25" dirty="0">
                <a:solidFill>
                  <a:srgbClr val="4175AE"/>
                </a:solidFill>
                <a:latin typeface="Times New Roman"/>
                <a:cs typeface="Times New Roman"/>
              </a:rPr>
              <a:t>b</a:t>
            </a:r>
            <a:r>
              <a:rPr sz="1000" spc="-95" dirty="0">
                <a:solidFill>
                  <a:srgbClr val="4175AE"/>
                </a:solidFill>
                <a:latin typeface="Times New Roman"/>
                <a:cs typeface="Times New Roman"/>
              </a:rPr>
              <a:t> </a:t>
            </a:r>
            <a:r>
              <a:rPr sz="1000" spc="-40" dirty="0">
                <a:solidFill>
                  <a:srgbClr val="4175AE"/>
                </a:solidFill>
                <a:latin typeface="Times New Roman"/>
                <a:cs typeface="Times New Roman"/>
              </a:rPr>
              <a:t>r</a:t>
            </a:r>
            <a:r>
              <a:rPr sz="1000" spc="-50" dirty="0">
                <a:solidFill>
                  <a:srgbClr val="0C5695"/>
                </a:solidFill>
                <a:latin typeface="Times New Roman"/>
                <a:cs typeface="Times New Roman"/>
              </a:rPr>
              <a:t>i</a:t>
            </a:r>
            <a:r>
              <a:rPr sz="1000" spc="65" dirty="0">
                <a:solidFill>
                  <a:srgbClr val="4175AE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0C5695"/>
                </a:solidFill>
                <a:latin typeface="Times New Roman"/>
                <a:cs typeface="Times New Roman"/>
              </a:rPr>
              <a:t>ndo</a:t>
            </a:r>
            <a:r>
              <a:rPr sz="1000" spc="10" dirty="0">
                <a:solidFill>
                  <a:srgbClr val="0C5695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175AE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509692" y="960626"/>
            <a:ext cx="2167890" cy="402590"/>
          </a:xfrm>
          <a:custGeom>
            <a:avLst/>
            <a:gdLst/>
            <a:ahLst/>
            <a:cxnLst/>
            <a:rect l="l" t="t" r="r" b="b"/>
            <a:pathLst>
              <a:path w="2167890" h="402590">
                <a:moveTo>
                  <a:pt x="2167667" y="402507"/>
                </a:moveTo>
                <a:lnTo>
                  <a:pt x="0" y="402507"/>
                </a:lnTo>
                <a:lnTo>
                  <a:pt x="0" y="0"/>
                </a:lnTo>
                <a:lnTo>
                  <a:pt x="2167667" y="0"/>
                </a:lnTo>
                <a:lnTo>
                  <a:pt x="2167667" y="402507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496995" y="963570"/>
            <a:ext cx="2221865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40" dirty="0">
                <a:solidFill>
                  <a:srgbClr val="FDFDFD"/>
                </a:solidFill>
                <a:latin typeface="Arial"/>
                <a:cs typeface="Arial"/>
              </a:rPr>
              <a:t>Transformación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165870" y="1369434"/>
            <a:ext cx="855344" cy="402590"/>
          </a:xfrm>
          <a:custGeom>
            <a:avLst/>
            <a:gdLst/>
            <a:ahLst/>
            <a:cxnLst/>
            <a:rect l="l" t="t" r="r" b="b"/>
            <a:pathLst>
              <a:path w="855345" h="402589">
                <a:moveTo>
                  <a:pt x="854854" y="402507"/>
                </a:moveTo>
                <a:lnTo>
                  <a:pt x="0" y="402507"/>
                </a:lnTo>
                <a:lnTo>
                  <a:pt x="0" y="0"/>
                </a:lnTo>
                <a:lnTo>
                  <a:pt x="854854" y="0"/>
                </a:lnTo>
                <a:lnTo>
                  <a:pt x="854854" y="402507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153172" y="1372377"/>
            <a:ext cx="905510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60" dirty="0">
                <a:solidFill>
                  <a:srgbClr val="FDFDFD"/>
                </a:solidFill>
                <a:latin typeface="Arial"/>
                <a:cs typeface="Arial"/>
              </a:rPr>
              <a:t>digital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74412" y="5371734"/>
            <a:ext cx="183515" cy="800100"/>
          </a:xfrm>
          <a:custGeom>
            <a:avLst/>
            <a:gdLst/>
            <a:ahLst/>
            <a:cxnLst/>
            <a:rect l="l" t="t" r="r" b="b"/>
            <a:pathLst>
              <a:path w="183515" h="800100">
                <a:moveTo>
                  <a:pt x="183183" y="799703"/>
                </a:moveTo>
                <a:lnTo>
                  <a:pt x="0" y="799703"/>
                </a:lnTo>
                <a:lnTo>
                  <a:pt x="0" y="0"/>
                </a:lnTo>
                <a:lnTo>
                  <a:pt x="183183" y="0"/>
                </a:lnTo>
                <a:lnTo>
                  <a:pt x="183183" y="799703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61712" y="5382530"/>
            <a:ext cx="236220" cy="738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650" spc="110" dirty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endParaRPr sz="4650">
              <a:latin typeface="Times New Roman"/>
              <a:cs typeface="Times New Roman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22179" y="6275501"/>
            <a:ext cx="356235" cy="469265"/>
            <a:chOff x="122179" y="6275501"/>
            <a:chExt cx="356235" cy="469265"/>
          </a:xfrm>
        </p:grpSpPr>
        <p:sp>
          <p:nvSpPr>
            <p:cNvPr id="95" name="object 95"/>
            <p:cNvSpPr/>
            <p:nvPr/>
          </p:nvSpPr>
          <p:spPr>
            <a:xfrm>
              <a:off x="122179" y="6275501"/>
              <a:ext cx="356235" cy="174625"/>
            </a:xfrm>
            <a:custGeom>
              <a:avLst/>
              <a:gdLst/>
              <a:ahLst/>
              <a:cxnLst/>
              <a:rect l="l" t="t" r="r" b="b"/>
              <a:pathLst>
                <a:path w="356234" h="174625">
                  <a:moveTo>
                    <a:pt x="356189" y="174287"/>
                  </a:moveTo>
                  <a:lnTo>
                    <a:pt x="0" y="174287"/>
                  </a:lnTo>
                  <a:lnTo>
                    <a:pt x="0" y="0"/>
                  </a:lnTo>
                  <a:lnTo>
                    <a:pt x="356189" y="0"/>
                  </a:lnTo>
                  <a:lnTo>
                    <a:pt x="356189" y="174287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2174" y="6479908"/>
              <a:ext cx="356235" cy="174625"/>
            </a:xfrm>
            <a:custGeom>
              <a:avLst/>
              <a:gdLst/>
              <a:ahLst/>
              <a:cxnLst/>
              <a:rect l="l" t="t" r="r" b="b"/>
              <a:pathLst>
                <a:path w="356234" h="174625">
                  <a:moveTo>
                    <a:pt x="356184" y="0"/>
                  </a:moveTo>
                  <a:lnTo>
                    <a:pt x="0" y="0"/>
                  </a:lnTo>
                  <a:lnTo>
                    <a:pt x="0" y="135407"/>
                  </a:lnTo>
                  <a:lnTo>
                    <a:pt x="0" y="174294"/>
                  </a:lnTo>
                  <a:lnTo>
                    <a:pt x="356184" y="174294"/>
                  </a:lnTo>
                  <a:lnTo>
                    <a:pt x="356184" y="135407"/>
                  </a:lnTo>
                  <a:lnTo>
                    <a:pt x="356184" y="0"/>
                  </a:lnTo>
                  <a:close/>
                </a:path>
              </a:pathLst>
            </a:custGeom>
            <a:solidFill>
              <a:srgbClr val="44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2948" y="6615308"/>
              <a:ext cx="154940" cy="129539"/>
            </a:xfrm>
            <a:custGeom>
              <a:avLst/>
              <a:gdLst/>
              <a:ahLst/>
              <a:cxnLst/>
              <a:rect l="l" t="t" r="r" b="b"/>
              <a:pathLst>
                <a:path w="154940" h="129540">
                  <a:moveTo>
                    <a:pt x="154656" y="128984"/>
                  </a:moveTo>
                  <a:lnTo>
                    <a:pt x="0" y="128984"/>
                  </a:lnTo>
                  <a:lnTo>
                    <a:pt x="0" y="0"/>
                  </a:lnTo>
                  <a:lnTo>
                    <a:pt x="154656" y="0"/>
                  </a:lnTo>
                  <a:lnTo>
                    <a:pt x="154656" y="128984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70248" y="6606399"/>
            <a:ext cx="1790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25" dirty="0">
                <a:solidFill>
                  <a:srgbClr val="B8DFF4"/>
                </a:solidFill>
                <a:latin typeface="Times New Roman"/>
                <a:cs typeface="Times New Roman"/>
              </a:rPr>
              <a:t>200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056862" y="2363738"/>
            <a:ext cx="7239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20" dirty="0">
                <a:solidFill>
                  <a:srgbClr val="5287B6"/>
                </a:solidFill>
                <a:latin typeface="Arial"/>
                <a:cs typeface="Arial"/>
              </a:rPr>
              <a:t>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941254" y="2143103"/>
            <a:ext cx="9286875" cy="11455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9272905" algn="l"/>
              </a:tabLst>
            </a:pPr>
            <a:r>
              <a:rPr sz="1250" u="sng" dirty="0">
                <a:solidFill>
                  <a:srgbClr val="FDFDFD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250">
              <a:latin typeface="Arial"/>
              <a:cs typeface="Arial"/>
            </a:endParaRPr>
          </a:p>
          <a:p>
            <a:pPr marL="208915" marR="67945" indent="-3810">
              <a:lnSpc>
                <a:spcPct val="121900"/>
              </a:lnSpc>
              <a:spcBef>
                <a:spcPts val="355"/>
              </a:spcBef>
              <a:tabLst>
                <a:tab pos="3014345" algn="l"/>
                <a:tab pos="4225290" algn="l"/>
                <a:tab pos="5751830" algn="l"/>
                <a:tab pos="7288530" algn="l"/>
              </a:tabLst>
            </a:pPr>
            <a:r>
              <a:rPr sz="2200" b="1" spc="-5" dirty="0">
                <a:solidFill>
                  <a:srgbClr val="0C5695"/>
                </a:solidFill>
                <a:latin typeface="Arial"/>
                <a:cs typeface="Arial"/>
              </a:rPr>
              <a:t>Erasmus+</a:t>
            </a:r>
            <a:r>
              <a:rPr sz="2200" b="1" spc="36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0C5695"/>
                </a:solidFill>
                <a:latin typeface="Arial"/>
                <a:cs typeface="Arial"/>
              </a:rPr>
              <a:t>apoya</a:t>
            </a:r>
            <a:r>
              <a:rPr sz="2200" b="1" spc="40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srgbClr val="0C5695"/>
                </a:solidFill>
                <a:latin typeface="Arial"/>
                <a:cs typeface="Arial"/>
              </a:rPr>
              <a:t>el	</a:t>
            </a:r>
            <a:r>
              <a:rPr sz="2200" b="1" spc="55" dirty="0">
                <a:solidFill>
                  <a:srgbClr val="0C5695"/>
                </a:solidFill>
                <a:latin typeface="Arial"/>
                <a:cs typeface="Arial"/>
              </a:rPr>
              <a:t>Plan</a:t>
            </a:r>
            <a:r>
              <a:rPr sz="2200" b="1" spc="27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60" dirty="0">
                <a:solidFill>
                  <a:srgbClr val="0C5695"/>
                </a:solidFill>
                <a:latin typeface="Arial"/>
                <a:cs typeface="Arial"/>
              </a:rPr>
              <a:t>de	</a:t>
            </a:r>
            <a:r>
              <a:rPr sz="2200" b="1" spc="-15" dirty="0">
                <a:solidFill>
                  <a:srgbClr val="0C5695"/>
                </a:solidFill>
                <a:latin typeface="Arial"/>
                <a:cs typeface="Arial"/>
              </a:rPr>
              <a:t>Acción</a:t>
            </a:r>
            <a:r>
              <a:rPr sz="2200" b="1" spc="3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C5695"/>
                </a:solidFill>
                <a:latin typeface="Arial"/>
                <a:cs typeface="Arial"/>
              </a:rPr>
              <a:t>de	Educación	</a:t>
            </a:r>
            <a:r>
              <a:rPr sz="2200" b="1" spc="60" dirty="0">
                <a:solidFill>
                  <a:srgbClr val="0C5695"/>
                </a:solidFill>
                <a:latin typeface="Arial"/>
                <a:cs typeface="Arial"/>
              </a:rPr>
              <a:t>Digital</a:t>
            </a:r>
            <a:r>
              <a:rPr sz="2200" b="1" spc="204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110" dirty="0">
                <a:solidFill>
                  <a:srgbClr val="0C5695"/>
                </a:solidFill>
                <a:latin typeface="Arial"/>
                <a:cs typeface="Arial"/>
              </a:rPr>
              <a:t>(2021- </a:t>
            </a:r>
            <a:r>
              <a:rPr sz="2200" b="1" spc="-59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200" b="1" spc="114" dirty="0">
                <a:solidFill>
                  <a:srgbClr val="0C5695"/>
                </a:solidFill>
                <a:latin typeface="Arial"/>
                <a:cs typeface="Arial"/>
              </a:rPr>
              <a:t>2027):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36904" y="3360206"/>
            <a:ext cx="903605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525" marR="5080" indent="-378460" algn="just">
              <a:lnSpc>
                <a:spcPct val="120700"/>
              </a:lnSpc>
              <a:spcBef>
                <a:spcPts val="95"/>
              </a:spcBef>
            </a:pPr>
            <a:r>
              <a:rPr sz="2000" spc="70" dirty="0">
                <a:solidFill>
                  <a:srgbClr val="4175AE"/>
                </a:solidFill>
                <a:latin typeface="Arial"/>
                <a:cs typeface="Arial"/>
              </a:rPr>
              <a:t>-</a:t>
            </a:r>
            <a:r>
              <a:rPr sz="2000" spc="75" dirty="0">
                <a:solidFill>
                  <a:srgbClr val="4175AE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C5695"/>
                </a:solidFill>
                <a:latin typeface="Arial"/>
                <a:cs typeface="Arial"/>
              </a:rPr>
              <a:t>Creación</a:t>
            </a:r>
            <a:r>
              <a:rPr sz="2000" spc="5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de</a:t>
            </a:r>
            <a:r>
              <a:rPr sz="2000" spc="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un</a:t>
            </a:r>
            <a:r>
              <a:rPr sz="2000" spc="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ecosistema</a:t>
            </a:r>
            <a:r>
              <a:rPr sz="2000" spc="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C5695"/>
                </a:solidFill>
                <a:latin typeface="Arial"/>
                <a:cs typeface="Arial"/>
              </a:rPr>
              <a:t>educativo </a:t>
            </a:r>
            <a:r>
              <a:rPr sz="2000" spc="100" dirty="0">
                <a:solidFill>
                  <a:srgbClr val="0C5695"/>
                </a:solidFill>
                <a:latin typeface="Arial"/>
                <a:cs typeface="Arial"/>
              </a:rPr>
              <a:t>digital </a:t>
            </a:r>
            <a:r>
              <a:rPr sz="2000" spc="110" dirty="0">
                <a:solidFill>
                  <a:srgbClr val="0C5695"/>
                </a:solidFill>
                <a:latin typeface="Arial"/>
                <a:cs typeface="Arial"/>
              </a:rPr>
              <a:t>de </a:t>
            </a:r>
            <a:r>
              <a:rPr sz="2000" spc="140" dirty="0">
                <a:solidFill>
                  <a:srgbClr val="0C5695"/>
                </a:solidFill>
                <a:latin typeface="Arial"/>
                <a:cs typeface="Arial"/>
              </a:rPr>
              <a:t>alto </a:t>
            </a:r>
            <a:r>
              <a:rPr sz="2000" spc="135" dirty="0">
                <a:solidFill>
                  <a:srgbClr val="0C5695"/>
                </a:solidFill>
                <a:latin typeface="Arial"/>
                <a:cs typeface="Arial"/>
              </a:rPr>
              <a:t>rendimiento: </a:t>
            </a:r>
            <a:r>
              <a:rPr sz="2000" spc="14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0C5695"/>
                </a:solidFill>
                <a:latin typeface="Arial"/>
                <a:cs typeface="Arial"/>
              </a:rPr>
              <a:t>mejora</a:t>
            </a:r>
            <a:r>
              <a:rPr sz="2000" spc="12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0C5695"/>
                </a:solidFill>
                <a:latin typeface="Arial"/>
                <a:cs typeface="Arial"/>
              </a:rPr>
              <a:t>de</a:t>
            </a:r>
            <a:r>
              <a:rPr sz="2000" spc="114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C5695"/>
                </a:solidFill>
                <a:latin typeface="Arial"/>
                <a:cs typeface="Arial"/>
              </a:rPr>
              <a:t>las</a:t>
            </a:r>
            <a:r>
              <a:rPr sz="2000" spc="2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C5695"/>
                </a:solidFill>
                <a:latin typeface="Arial"/>
                <a:cs typeface="Arial"/>
              </a:rPr>
              <a:t>capacidades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C5695"/>
                </a:solidFill>
                <a:latin typeface="Arial"/>
                <a:cs typeface="Arial"/>
              </a:rPr>
              <a:t>del</a:t>
            </a:r>
            <a:r>
              <a:rPr sz="2000" spc="4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0C5695"/>
                </a:solidFill>
                <a:latin typeface="Arial"/>
                <a:cs typeface="Arial"/>
              </a:rPr>
              <a:t>alumnado,</a:t>
            </a:r>
            <a:r>
              <a:rPr sz="2000" spc="114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0C5695"/>
                </a:solidFill>
                <a:latin typeface="Arial"/>
                <a:cs typeface="Arial"/>
              </a:rPr>
              <a:t>los</a:t>
            </a:r>
            <a:r>
              <a:rPr sz="2000" spc="8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C5695"/>
                </a:solidFill>
                <a:latin typeface="Arial"/>
                <a:cs typeface="Arial"/>
              </a:rPr>
              <a:t>docentes</a:t>
            </a:r>
            <a:r>
              <a:rPr sz="2000" spc="80" dirty="0">
                <a:solidFill>
                  <a:srgbClr val="0C5695"/>
                </a:solidFill>
                <a:latin typeface="Arial"/>
                <a:cs typeface="Arial"/>
              </a:rPr>
              <a:t> y</a:t>
            </a:r>
            <a:r>
              <a:rPr sz="2000" spc="8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las </a:t>
            </a:r>
            <a:r>
              <a:rPr sz="2000" spc="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C5695"/>
                </a:solidFill>
                <a:latin typeface="Arial"/>
                <a:cs typeface="Arial"/>
              </a:rPr>
              <a:t>organizaciones</a:t>
            </a:r>
            <a:r>
              <a:rPr sz="2000" spc="-19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C5695"/>
                </a:solidFill>
                <a:latin typeface="Arial"/>
                <a:cs typeface="Arial"/>
              </a:rPr>
              <a:t>para</a:t>
            </a:r>
            <a:r>
              <a:rPr sz="2000" spc="7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C5695"/>
                </a:solidFill>
                <a:latin typeface="Arial"/>
                <a:cs typeface="Arial"/>
              </a:rPr>
              <a:t>su</a:t>
            </a:r>
            <a:r>
              <a:rPr sz="2000" spc="-6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C5695"/>
                </a:solidFill>
                <a:latin typeface="Arial"/>
                <a:cs typeface="Arial"/>
              </a:rPr>
              <a:t>transformación</a:t>
            </a:r>
            <a:r>
              <a:rPr sz="2000" b="1" spc="-13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0C5695"/>
                </a:solidFill>
                <a:latin typeface="Arial"/>
                <a:cs typeface="Arial"/>
              </a:rPr>
              <a:t>digital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134106" y="4566191"/>
            <a:ext cx="9029700" cy="160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29845" indent="-377825">
              <a:lnSpc>
                <a:spcPct val="120700"/>
              </a:lnSpc>
              <a:spcBef>
                <a:spcPts val="95"/>
              </a:spcBef>
              <a:tabLst>
                <a:tab pos="400685" algn="l"/>
                <a:tab pos="1530985" algn="l"/>
                <a:tab pos="2082800" algn="l"/>
                <a:tab pos="2648585" algn="l"/>
                <a:tab pos="4410710" algn="l"/>
                <a:tab pos="5674995" algn="l"/>
                <a:tab pos="6466205" algn="l"/>
                <a:tab pos="7659370" algn="l"/>
                <a:tab pos="8545195" algn="l"/>
              </a:tabLst>
            </a:pPr>
            <a:r>
              <a:rPr sz="2000" spc="30" dirty="0">
                <a:solidFill>
                  <a:srgbClr val="4175AE"/>
                </a:solidFill>
                <a:latin typeface="Arial"/>
                <a:cs typeface="Arial"/>
              </a:rPr>
              <a:t>-		</a:t>
            </a:r>
            <a:r>
              <a:rPr sz="2000" spc="120" dirty="0">
                <a:solidFill>
                  <a:srgbClr val="0C5695"/>
                </a:solidFill>
                <a:latin typeface="Arial"/>
                <a:cs typeface="Arial"/>
              </a:rPr>
              <a:t>Mejora	</a:t>
            </a:r>
            <a:r>
              <a:rPr sz="2000" spc="130" dirty="0">
                <a:solidFill>
                  <a:srgbClr val="0C5695"/>
                </a:solidFill>
                <a:latin typeface="Arial"/>
                <a:cs typeface="Arial"/>
              </a:rPr>
              <a:t>d</a:t>
            </a:r>
            <a:r>
              <a:rPr sz="2000" spc="135" dirty="0">
                <a:solidFill>
                  <a:srgbClr val="0C5695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0C5695"/>
                </a:solidFill>
                <a:latin typeface="Arial"/>
                <a:cs typeface="Arial"/>
              </a:rPr>
              <a:t>la</a:t>
            </a:r>
            <a:r>
              <a:rPr sz="2000" spc="30" dirty="0">
                <a:solidFill>
                  <a:srgbClr val="0C5695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50" dirty="0">
                <a:solidFill>
                  <a:srgbClr val="0C5695"/>
                </a:solidFill>
                <a:latin typeface="Arial"/>
                <a:cs typeface="Arial"/>
              </a:rPr>
              <a:t>capacidades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65" dirty="0">
                <a:solidFill>
                  <a:srgbClr val="0C5695"/>
                </a:solidFill>
                <a:latin typeface="Arial"/>
                <a:cs typeface="Arial"/>
              </a:rPr>
              <a:t>digitale</a:t>
            </a:r>
            <a:r>
              <a:rPr sz="2000" spc="90" dirty="0">
                <a:solidFill>
                  <a:srgbClr val="0C5695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70" dirty="0">
                <a:solidFill>
                  <a:srgbClr val="0C5695"/>
                </a:solidFill>
                <a:latin typeface="Arial"/>
                <a:cs typeface="Arial"/>
              </a:rPr>
              <a:t>par</a:t>
            </a:r>
            <a:r>
              <a:rPr sz="2000" spc="90" dirty="0">
                <a:solidFill>
                  <a:srgbClr val="0C5695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35" dirty="0">
                <a:solidFill>
                  <a:srgbClr val="0C5695"/>
                </a:solidFill>
                <a:latin typeface="Arial"/>
                <a:cs typeface="Arial"/>
              </a:rPr>
              <a:t>avanza</a:t>
            </a:r>
            <a:r>
              <a:rPr sz="2000" spc="25" dirty="0">
                <a:solidFill>
                  <a:srgbClr val="0C5695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0C5695"/>
                </a:solidFill>
                <a:latin typeface="Arial"/>
                <a:cs typeface="Arial"/>
              </a:rPr>
              <a:t>haci</a:t>
            </a:r>
            <a:r>
              <a:rPr sz="2000" spc="55" dirty="0">
                <a:solidFill>
                  <a:srgbClr val="0C5695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C5695"/>
                </a:solidFill>
                <a:latin typeface="Arial"/>
                <a:cs typeface="Arial"/>
              </a:rPr>
              <a:t>	</a:t>
            </a:r>
            <a:r>
              <a:rPr sz="2000" spc="40" dirty="0">
                <a:solidFill>
                  <a:srgbClr val="0C5695"/>
                </a:solidFill>
                <a:latin typeface="Arial"/>
                <a:cs typeface="Arial"/>
              </a:rPr>
              <a:t>una  </a:t>
            </a:r>
            <a:r>
              <a:rPr sz="2000" spc="100" dirty="0">
                <a:solidFill>
                  <a:srgbClr val="0C5695"/>
                </a:solidFill>
                <a:latin typeface="Arial"/>
                <a:cs typeface="Arial"/>
              </a:rPr>
              <a:t>participación</a:t>
            </a:r>
            <a:r>
              <a:rPr sz="2000" spc="15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0C5695"/>
                </a:solidFill>
                <a:latin typeface="Arial"/>
                <a:cs typeface="Arial"/>
              </a:rPr>
              <a:t>plena</a:t>
            </a:r>
            <a:r>
              <a:rPr sz="2000" spc="9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0C5695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C5695"/>
                </a:solidFill>
                <a:latin typeface="Arial"/>
                <a:cs typeface="Arial"/>
              </a:rPr>
              <a:t>la</a:t>
            </a:r>
            <a:r>
              <a:rPr sz="2000" spc="-3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0C5695"/>
                </a:solidFill>
                <a:latin typeface="Arial"/>
                <a:cs typeface="Arial"/>
              </a:rPr>
              <a:t>sociedad</a:t>
            </a:r>
            <a:r>
              <a:rPr sz="2000" spc="6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C5695"/>
                </a:solidFill>
                <a:latin typeface="Arial"/>
                <a:cs typeface="Arial"/>
              </a:rPr>
              <a:t>civil</a:t>
            </a:r>
            <a:r>
              <a:rPr sz="2000" spc="-7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140" dirty="0">
                <a:solidFill>
                  <a:srgbClr val="0C5695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C5695"/>
                </a:solidFill>
                <a:latin typeface="Arial"/>
                <a:cs typeface="Arial"/>
              </a:rPr>
              <a:t>la</a:t>
            </a:r>
            <a:r>
              <a:rPr sz="2000" spc="3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C5695"/>
                </a:solidFill>
                <a:latin typeface="Arial"/>
                <a:cs typeface="Arial"/>
              </a:rPr>
              <a:t>democracia</a:t>
            </a:r>
            <a:endParaRPr sz="2000">
              <a:latin typeface="Arial"/>
              <a:cs typeface="Arial"/>
            </a:endParaRPr>
          </a:p>
          <a:p>
            <a:pPr marL="12700" marR="5080" indent="408940">
              <a:lnSpc>
                <a:spcPct val="118100"/>
              </a:lnSpc>
              <a:spcBef>
                <a:spcPts val="765"/>
              </a:spcBef>
              <a:tabLst>
                <a:tab pos="7603490" algn="l"/>
              </a:tabLst>
            </a:pPr>
            <a:r>
              <a:rPr sz="2000" b="1" spc="10" dirty="0">
                <a:solidFill>
                  <a:srgbClr val="0C5695"/>
                </a:solidFill>
                <a:latin typeface="Arial"/>
                <a:cs typeface="Arial"/>
              </a:rPr>
              <a:t>Uso</a:t>
            </a:r>
            <a:r>
              <a:rPr sz="2000" b="1" spc="34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C5695"/>
                </a:solidFill>
                <a:latin typeface="Arial"/>
                <a:cs typeface="Arial"/>
              </a:rPr>
              <a:t>combinado</a:t>
            </a:r>
            <a:r>
              <a:rPr sz="2000" b="1" spc="39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0C5695"/>
                </a:solidFill>
                <a:latin typeface="Arial"/>
                <a:cs typeface="Arial"/>
              </a:rPr>
              <a:t>de</a:t>
            </a:r>
            <a:r>
              <a:rPr sz="2000" b="1" spc="434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0C5695"/>
                </a:solidFill>
                <a:latin typeface="Arial"/>
                <a:cs typeface="Arial"/>
              </a:rPr>
              <a:t>la</a:t>
            </a:r>
            <a:r>
              <a:rPr sz="2000" b="1" spc="32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0C5695"/>
                </a:solidFill>
                <a:latin typeface="Arial"/>
                <a:cs typeface="Arial"/>
              </a:rPr>
              <a:t>movilidad</a:t>
            </a:r>
            <a:r>
              <a:rPr sz="2000" b="1" spc="30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C5695"/>
                </a:solidFill>
                <a:latin typeface="Arial"/>
                <a:cs typeface="Arial"/>
              </a:rPr>
              <a:t>física</a:t>
            </a:r>
            <a:r>
              <a:rPr sz="2000" b="1" spc="37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150" b="1" spc="-20" dirty="0">
                <a:solidFill>
                  <a:srgbClr val="0C5695"/>
                </a:solidFill>
                <a:latin typeface="Times New Roman"/>
                <a:cs typeface="Times New Roman"/>
              </a:rPr>
              <a:t>y</a:t>
            </a:r>
            <a:r>
              <a:rPr sz="2150" b="1" spc="459" dirty="0">
                <a:solidFill>
                  <a:srgbClr val="0C5695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C5695"/>
                </a:solidFill>
                <a:latin typeface="Arial"/>
                <a:cs typeface="Arial"/>
              </a:rPr>
              <a:t>el</a:t>
            </a:r>
            <a:r>
              <a:rPr sz="2000" b="1" spc="45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0C5695"/>
                </a:solidFill>
                <a:latin typeface="Arial"/>
                <a:cs typeface="Arial"/>
              </a:rPr>
              <a:t>aprendizaje	</a:t>
            </a:r>
            <a:r>
              <a:rPr sz="2000" b="1" spc="55" dirty="0">
                <a:solidFill>
                  <a:srgbClr val="0C5695"/>
                </a:solidFill>
                <a:latin typeface="Arial"/>
                <a:cs typeface="Arial"/>
              </a:rPr>
              <a:t>virtual</a:t>
            </a:r>
            <a:r>
              <a:rPr sz="2000" b="1" spc="33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150" b="1" spc="75" dirty="0">
                <a:solidFill>
                  <a:srgbClr val="0C5695"/>
                </a:solidFill>
                <a:latin typeface="Times New Roman"/>
                <a:cs typeface="Times New Roman"/>
              </a:rPr>
              <a:t>y</a:t>
            </a:r>
            <a:r>
              <a:rPr sz="2150" b="1" spc="229" dirty="0">
                <a:solidFill>
                  <a:srgbClr val="0C5695"/>
                </a:solidFill>
                <a:latin typeface="Times New Roman"/>
                <a:cs typeface="Times New Roman"/>
              </a:rPr>
              <a:t> </a:t>
            </a:r>
            <a:r>
              <a:rPr sz="2000" b="1" spc="60" dirty="0">
                <a:solidFill>
                  <a:srgbClr val="0C5695"/>
                </a:solidFill>
                <a:latin typeface="Arial"/>
                <a:cs typeface="Arial"/>
              </a:rPr>
              <a:t>la </a:t>
            </a:r>
            <a:r>
              <a:rPr sz="2000" b="1" spc="-540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C5695"/>
                </a:solidFill>
                <a:latin typeface="Arial"/>
                <a:cs typeface="Arial"/>
              </a:rPr>
              <a:t>cooperación</a:t>
            </a:r>
            <a:r>
              <a:rPr sz="2000" b="1" spc="25" dirty="0">
                <a:solidFill>
                  <a:srgbClr val="0C5695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0C5695"/>
                </a:solidFill>
                <a:latin typeface="Arial"/>
                <a:cs typeface="Arial"/>
              </a:rPr>
              <a:t>virtual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306" y="285130"/>
            <a:ext cx="852010" cy="406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5816" y="1567144"/>
            <a:ext cx="852010" cy="8750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4727" y="2604965"/>
            <a:ext cx="0" cy="4009390"/>
          </a:xfrm>
          <a:custGeom>
            <a:avLst/>
            <a:gdLst/>
            <a:ahLst/>
            <a:cxnLst/>
            <a:rect l="l" t="t" r="r" b="b"/>
            <a:pathLst>
              <a:path h="4009390">
                <a:moveTo>
                  <a:pt x="0" y="4008836"/>
                </a:moveTo>
                <a:lnTo>
                  <a:pt x="0" y="0"/>
                </a:lnTo>
              </a:path>
            </a:pathLst>
          </a:custGeom>
          <a:ln w="10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3163" y="183384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482"/>
                </a:moveTo>
                <a:lnTo>
                  <a:pt x="0" y="0"/>
                </a:lnTo>
              </a:path>
            </a:pathLst>
          </a:custGeom>
          <a:ln w="30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5243" y="1770639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386"/>
                </a:moveTo>
                <a:lnTo>
                  <a:pt x="0" y="0"/>
                </a:lnTo>
              </a:path>
            </a:pathLst>
          </a:custGeom>
          <a:ln w="20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36859" y="2584616"/>
            <a:ext cx="0" cy="4050029"/>
          </a:xfrm>
          <a:custGeom>
            <a:avLst/>
            <a:gdLst/>
            <a:ahLst/>
            <a:cxnLst/>
            <a:rect l="l" t="t" r="r" b="b"/>
            <a:pathLst>
              <a:path h="4050029">
                <a:moveTo>
                  <a:pt x="0" y="4049535"/>
                </a:moveTo>
                <a:lnTo>
                  <a:pt x="0" y="0"/>
                </a:lnTo>
              </a:path>
            </a:pathLst>
          </a:custGeom>
          <a:ln w="101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81721" y="3235797"/>
            <a:ext cx="0" cy="2747645"/>
          </a:xfrm>
          <a:custGeom>
            <a:avLst/>
            <a:gdLst/>
            <a:ahLst/>
            <a:cxnLst/>
            <a:rect l="l" t="t" r="r" b="b"/>
            <a:pathLst>
              <a:path h="2747645">
                <a:moveTo>
                  <a:pt x="0" y="2747172"/>
                </a:moveTo>
                <a:lnTo>
                  <a:pt x="0" y="0"/>
                </a:lnTo>
              </a:path>
            </a:pathLst>
          </a:custGeom>
          <a:ln w="30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6506" y="0"/>
            <a:ext cx="26034" cy="2483485"/>
          </a:xfrm>
          <a:custGeom>
            <a:avLst/>
            <a:gdLst/>
            <a:ahLst/>
            <a:cxnLst/>
            <a:rect l="l" t="t" r="r" b="b"/>
            <a:pathLst>
              <a:path w="26034" h="2483485">
                <a:moveTo>
                  <a:pt x="0" y="0"/>
                </a:moveTo>
                <a:lnTo>
                  <a:pt x="25493" y="0"/>
                </a:lnTo>
                <a:lnTo>
                  <a:pt x="25493" y="2482869"/>
                </a:lnTo>
                <a:lnTo>
                  <a:pt x="0" y="24828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2877" y="203733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308" y="0"/>
                </a:lnTo>
              </a:path>
            </a:pathLst>
          </a:custGeom>
          <a:ln w="20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1759" y="570023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863" y="0"/>
                </a:lnTo>
              </a:path>
            </a:pathLst>
          </a:custGeom>
          <a:ln w="10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2877" y="763342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308" y="0"/>
                </a:lnTo>
              </a:path>
            </a:pathLst>
          </a:custGeom>
          <a:ln w="30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5442" y="2533742"/>
            <a:ext cx="10711180" cy="0"/>
          </a:xfrm>
          <a:custGeom>
            <a:avLst/>
            <a:gdLst/>
            <a:ahLst/>
            <a:cxnLst/>
            <a:rect l="l" t="t" r="r" b="b"/>
            <a:pathLst>
              <a:path w="10711180">
                <a:moveTo>
                  <a:pt x="0" y="0"/>
                </a:moveTo>
                <a:lnTo>
                  <a:pt x="10710988" y="0"/>
                </a:lnTo>
              </a:path>
            </a:pathLst>
          </a:custGeom>
          <a:ln w="10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442" y="6664676"/>
            <a:ext cx="10711180" cy="0"/>
          </a:xfrm>
          <a:custGeom>
            <a:avLst/>
            <a:gdLst/>
            <a:ahLst/>
            <a:cxnLst/>
            <a:rect l="l" t="t" r="r" b="b"/>
            <a:pathLst>
              <a:path w="10711180">
                <a:moveTo>
                  <a:pt x="0" y="0"/>
                </a:moveTo>
                <a:lnTo>
                  <a:pt x="10710988" y="0"/>
                </a:lnTo>
              </a:path>
            </a:pathLst>
          </a:custGeom>
          <a:ln w="10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693" y="612848"/>
            <a:ext cx="182880" cy="278130"/>
          </a:xfrm>
          <a:custGeom>
            <a:avLst/>
            <a:gdLst/>
            <a:ahLst/>
            <a:cxnLst/>
            <a:rect l="l" t="t" r="r" b="b"/>
            <a:pathLst>
              <a:path w="182879" h="278130">
                <a:moveTo>
                  <a:pt x="182573" y="277618"/>
                </a:moveTo>
                <a:lnTo>
                  <a:pt x="0" y="277618"/>
                </a:lnTo>
                <a:lnTo>
                  <a:pt x="0" y="0"/>
                </a:lnTo>
                <a:lnTo>
                  <a:pt x="182573" y="0"/>
                </a:lnTo>
                <a:lnTo>
                  <a:pt x="182573" y="277618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1693" y="640172"/>
            <a:ext cx="12128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spc="60" dirty="0">
                <a:solidFill>
                  <a:srgbClr val="FB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322" y="704535"/>
            <a:ext cx="254000" cy="624840"/>
          </a:xfrm>
          <a:custGeom>
            <a:avLst/>
            <a:gdLst/>
            <a:ahLst/>
            <a:cxnLst/>
            <a:rect l="l" t="t" r="r" b="b"/>
            <a:pathLst>
              <a:path w="254000" h="624840">
                <a:moveTo>
                  <a:pt x="253929" y="624641"/>
                </a:moveTo>
                <a:lnTo>
                  <a:pt x="0" y="624641"/>
                </a:lnTo>
                <a:lnTo>
                  <a:pt x="0" y="0"/>
                </a:lnTo>
                <a:lnTo>
                  <a:pt x="253929" y="0"/>
                </a:lnTo>
                <a:lnTo>
                  <a:pt x="253929" y="62464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535" y="766015"/>
            <a:ext cx="17843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</a:pPr>
            <a:r>
              <a:rPr sz="3600" spc="85" dirty="0">
                <a:solidFill>
                  <a:srgbClr val="FB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5407" y="648602"/>
            <a:ext cx="182880" cy="702310"/>
          </a:xfrm>
          <a:custGeom>
            <a:avLst/>
            <a:gdLst/>
            <a:ahLst/>
            <a:cxnLst/>
            <a:rect l="l" t="t" r="r" b="b"/>
            <a:pathLst>
              <a:path w="182879" h="702310">
                <a:moveTo>
                  <a:pt x="182573" y="701976"/>
                </a:moveTo>
                <a:lnTo>
                  <a:pt x="0" y="701976"/>
                </a:lnTo>
                <a:lnTo>
                  <a:pt x="0" y="0"/>
                </a:lnTo>
                <a:lnTo>
                  <a:pt x="182573" y="0"/>
                </a:lnTo>
                <a:lnTo>
                  <a:pt x="182573" y="701976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5407" y="726006"/>
            <a:ext cx="1854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80"/>
              </a:lnSpc>
            </a:pPr>
            <a:r>
              <a:rPr sz="4100" spc="90" dirty="0">
                <a:solidFill>
                  <a:srgbClr val="FBFDFD"/>
                </a:solidFill>
                <a:latin typeface="Times New Roman"/>
                <a:cs typeface="Times New Roman"/>
              </a:rPr>
              <a:t>-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6434" y="954247"/>
            <a:ext cx="182880" cy="385445"/>
          </a:xfrm>
          <a:custGeom>
            <a:avLst/>
            <a:gdLst/>
            <a:ahLst/>
            <a:cxnLst/>
            <a:rect l="l" t="t" r="r" b="b"/>
            <a:pathLst>
              <a:path w="182879" h="385444">
                <a:moveTo>
                  <a:pt x="182573" y="385231"/>
                </a:moveTo>
                <a:lnTo>
                  <a:pt x="0" y="385231"/>
                </a:lnTo>
                <a:lnTo>
                  <a:pt x="0" y="0"/>
                </a:lnTo>
                <a:lnTo>
                  <a:pt x="182573" y="0"/>
                </a:lnTo>
                <a:lnTo>
                  <a:pt x="182573" y="38523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7222" y="709943"/>
            <a:ext cx="3105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600" spc="10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375" spc="15" baseline="-13580" dirty="0">
                <a:solidFill>
                  <a:srgbClr val="FBFDFD"/>
                </a:solidFill>
                <a:latin typeface="Times New Roman"/>
                <a:cs typeface="Times New Roman"/>
              </a:rPr>
              <a:t>u</a:t>
            </a:r>
            <a:endParaRPr sz="3375" baseline="-1358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6369" y="1183601"/>
            <a:ext cx="182880" cy="368300"/>
          </a:xfrm>
          <a:custGeom>
            <a:avLst/>
            <a:gdLst/>
            <a:ahLst/>
            <a:cxnLst/>
            <a:rect l="l" t="t" r="r" b="b"/>
            <a:pathLst>
              <a:path w="182879" h="368300">
                <a:moveTo>
                  <a:pt x="182575" y="0"/>
                </a:moveTo>
                <a:lnTo>
                  <a:pt x="0" y="0"/>
                </a:lnTo>
                <a:lnTo>
                  <a:pt x="0" y="203581"/>
                </a:lnTo>
                <a:lnTo>
                  <a:pt x="0" y="367715"/>
                </a:lnTo>
                <a:lnTo>
                  <a:pt x="182575" y="367715"/>
                </a:lnTo>
                <a:lnTo>
                  <a:pt x="182575" y="203581"/>
                </a:lnTo>
                <a:lnTo>
                  <a:pt x="182575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6374" y="1224348"/>
            <a:ext cx="22288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700" spc="-150" dirty="0">
                <a:solidFill>
                  <a:srgbClr val="FB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B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6427" y="1279842"/>
            <a:ext cx="182880" cy="385445"/>
          </a:xfrm>
          <a:custGeom>
            <a:avLst/>
            <a:gdLst/>
            <a:ahLst/>
            <a:cxnLst/>
            <a:rect l="l" t="t" r="r" b="b"/>
            <a:pathLst>
              <a:path w="182879" h="385444">
                <a:moveTo>
                  <a:pt x="182575" y="0"/>
                </a:moveTo>
                <a:lnTo>
                  <a:pt x="0" y="0"/>
                </a:lnTo>
                <a:lnTo>
                  <a:pt x="0" y="107340"/>
                </a:lnTo>
                <a:lnTo>
                  <a:pt x="0" y="385229"/>
                </a:lnTo>
                <a:lnTo>
                  <a:pt x="182575" y="385229"/>
                </a:lnTo>
                <a:lnTo>
                  <a:pt x="182575" y="107340"/>
                </a:lnTo>
                <a:lnTo>
                  <a:pt x="182575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6434" y="1322315"/>
            <a:ext cx="123189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0"/>
              </a:lnSpc>
            </a:pPr>
            <a:r>
              <a:rPr sz="2250" spc="-160" dirty="0">
                <a:solidFill>
                  <a:srgbClr val="FBFDFD"/>
                </a:solidFill>
                <a:latin typeface="Times New Roman"/>
                <a:cs typeface="Times New Roman"/>
              </a:rPr>
              <a:t>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70" y="1387182"/>
            <a:ext cx="527685" cy="876300"/>
          </a:xfrm>
          <a:custGeom>
            <a:avLst/>
            <a:gdLst/>
            <a:ahLst/>
            <a:cxnLst/>
            <a:rect l="l" t="t" r="r" b="b"/>
            <a:pathLst>
              <a:path w="527685" h="876300">
                <a:moveTo>
                  <a:pt x="527431" y="0"/>
                </a:moveTo>
                <a:lnTo>
                  <a:pt x="0" y="0"/>
                </a:lnTo>
                <a:lnTo>
                  <a:pt x="0" y="691794"/>
                </a:lnTo>
                <a:lnTo>
                  <a:pt x="0" y="859205"/>
                </a:lnTo>
                <a:lnTo>
                  <a:pt x="0" y="876007"/>
                </a:lnTo>
                <a:lnTo>
                  <a:pt x="527431" y="876007"/>
                </a:lnTo>
                <a:lnTo>
                  <a:pt x="527431" y="859205"/>
                </a:lnTo>
                <a:lnTo>
                  <a:pt x="527431" y="691794"/>
                </a:lnTo>
                <a:lnTo>
                  <a:pt x="527431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377" y="1385289"/>
            <a:ext cx="65405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spc="35" dirty="0">
                <a:solidFill>
                  <a:srgbClr val="FBFDFD"/>
                </a:solidFill>
                <a:latin typeface="Courier New"/>
                <a:cs typeface="Courier New"/>
              </a:rPr>
              <a:t>55</a:t>
            </a:r>
            <a:endParaRPr sz="4050">
              <a:latin typeface="Courier New"/>
              <a:cs typeface="Courier Ne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512" y="1851633"/>
            <a:ext cx="536575" cy="391795"/>
            <a:chOff x="121512" y="1851633"/>
            <a:chExt cx="536575" cy="391795"/>
          </a:xfrm>
        </p:grpSpPr>
        <p:sp>
          <p:nvSpPr>
            <p:cNvPr id="30" name="object 30"/>
            <p:cNvSpPr/>
            <p:nvPr/>
          </p:nvSpPr>
          <p:spPr>
            <a:xfrm>
              <a:off x="121512" y="1875478"/>
              <a:ext cx="182880" cy="368300"/>
            </a:xfrm>
            <a:custGeom>
              <a:avLst/>
              <a:gdLst/>
              <a:ahLst/>
              <a:cxnLst/>
              <a:rect l="l" t="t" r="r" b="b"/>
              <a:pathLst>
                <a:path w="182879" h="368300">
                  <a:moveTo>
                    <a:pt x="182573" y="367709"/>
                  </a:moveTo>
                  <a:lnTo>
                    <a:pt x="0" y="367709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36770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5265" y="1851633"/>
              <a:ext cx="182880" cy="316865"/>
            </a:xfrm>
            <a:custGeom>
              <a:avLst/>
              <a:gdLst/>
              <a:ahLst/>
              <a:cxnLst/>
              <a:rect l="l" t="t" r="r" b="b"/>
              <a:pathLst>
                <a:path w="182879" h="316864">
                  <a:moveTo>
                    <a:pt x="182573" y="316745"/>
                  </a:moveTo>
                  <a:lnTo>
                    <a:pt x="0" y="316745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31674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5310" y="1977162"/>
            <a:ext cx="50927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5"/>
              </a:lnSpc>
            </a:pPr>
            <a:r>
              <a:rPr sz="1700" spc="-150" dirty="0">
                <a:solidFill>
                  <a:srgbClr val="FBFDFD"/>
                </a:solidFill>
                <a:latin typeface="Courier New"/>
                <a:cs typeface="Courier New"/>
              </a:rPr>
              <a:t>&lt;(</a:t>
            </a:r>
            <a:r>
              <a:rPr sz="1700" spc="-75" dirty="0">
                <a:solidFill>
                  <a:srgbClr val="FBFDFD"/>
                </a:solidFill>
                <a:latin typeface="Courier New"/>
                <a:cs typeface="Courier New"/>
              </a:rPr>
              <a:t> </a:t>
            </a:r>
            <a:r>
              <a:rPr sz="1850" spc="-190" dirty="0">
                <a:solidFill>
                  <a:srgbClr val="FB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5240" y="2078972"/>
            <a:ext cx="523875" cy="368300"/>
            <a:chOff x="125240" y="2078972"/>
            <a:chExt cx="523875" cy="368300"/>
          </a:xfrm>
        </p:grpSpPr>
        <p:sp>
          <p:nvSpPr>
            <p:cNvPr id="34" name="object 34"/>
            <p:cNvSpPr/>
            <p:nvPr/>
          </p:nvSpPr>
          <p:spPr>
            <a:xfrm>
              <a:off x="125240" y="2108013"/>
              <a:ext cx="182880" cy="248285"/>
            </a:xfrm>
            <a:custGeom>
              <a:avLst/>
              <a:gdLst/>
              <a:ahLst/>
              <a:cxnLst/>
              <a:rect l="l" t="t" r="r" b="b"/>
              <a:pathLst>
                <a:path w="182879" h="248285">
                  <a:moveTo>
                    <a:pt x="182573" y="248260"/>
                  </a:moveTo>
                  <a:lnTo>
                    <a:pt x="0" y="248260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248260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374" y="2078972"/>
              <a:ext cx="182880" cy="368300"/>
            </a:xfrm>
            <a:custGeom>
              <a:avLst/>
              <a:gdLst/>
              <a:ahLst/>
              <a:cxnLst/>
              <a:rect l="l" t="t" r="r" b="b"/>
              <a:pathLst>
                <a:path w="182879" h="368300">
                  <a:moveTo>
                    <a:pt x="182573" y="367709"/>
                  </a:moveTo>
                  <a:lnTo>
                    <a:pt x="0" y="367709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367709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25310" y="2140440"/>
            <a:ext cx="57277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  <a:tabLst>
                <a:tab pos="340995" algn="l"/>
              </a:tabLst>
            </a:pPr>
            <a:r>
              <a:rPr sz="1450" spc="-75" dirty="0">
                <a:solidFill>
                  <a:srgbClr val="FBFDFD"/>
                </a:solidFill>
                <a:latin typeface="Times New Roman"/>
                <a:cs typeface="Times New Roman"/>
              </a:rPr>
              <a:t>01:	</a:t>
            </a:r>
            <a:r>
              <a:rPr sz="1700" spc="-150" dirty="0">
                <a:solidFill>
                  <a:srgbClr val="FB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B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5994" y="2246378"/>
            <a:ext cx="182880" cy="217170"/>
          </a:xfrm>
          <a:custGeom>
            <a:avLst/>
            <a:gdLst/>
            <a:ahLst/>
            <a:cxnLst/>
            <a:rect l="l" t="t" r="r" b="b"/>
            <a:pathLst>
              <a:path w="182879" h="217169">
                <a:moveTo>
                  <a:pt x="182573" y="216889"/>
                </a:moveTo>
                <a:lnTo>
                  <a:pt x="0" y="216889"/>
                </a:lnTo>
                <a:lnTo>
                  <a:pt x="0" y="0"/>
                </a:lnTo>
                <a:lnTo>
                  <a:pt x="182573" y="0"/>
                </a:lnTo>
                <a:lnTo>
                  <a:pt x="182573" y="216889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5310" y="2316189"/>
            <a:ext cx="22161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000"/>
              </a:lnSpc>
            </a:pPr>
            <a:r>
              <a:rPr sz="1250" spc="40" dirty="0">
                <a:solidFill>
                  <a:srgbClr val="FBFDFD"/>
                </a:solidFill>
                <a:latin typeface="Arial"/>
                <a:cs typeface="Arial"/>
              </a:rPr>
              <a:t>e:</a:t>
            </a:r>
            <a:r>
              <a:rPr sz="1250" spc="35" dirty="0">
                <a:solidFill>
                  <a:srgbClr val="FBFDFD"/>
                </a:solidFill>
                <a:latin typeface="Arial"/>
                <a:cs typeface="Arial"/>
              </a:rPr>
              <a:t>(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9097" y="2246378"/>
            <a:ext cx="182880" cy="217170"/>
          </a:xfrm>
          <a:custGeom>
            <a:avLst/>
            <a:gdLst/>
            <a:ahLst/>
            <a:cxnLst/>
            <a:rect l="l" t="t" r="r" b="b"/>
            <a:pathLst>
              <a:path w="182879" h="217169">
                <a:moveTo>
                  <a:pt x="182573" y="216889"/>
                </a:moveTo>
                <a:lnTo>
                  <a:pt x="0" y="216889"/>
                </a:lnTo>
                <a:lnTo>
                  <a:pt x="0" y="0"/>
                </a:lnTo>
                <a:lnTo>
                  <a:pt x="182573" y="0"/>
                </a:lnTo>
                <a:lnTo>
                  <a:pt x="182573" y="21688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6397" y="2239966"/>
            <a:ext cx="16954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40" dirty="0">
                <a:solidFill>
                  <a:srgbClr val="FBFDFD"/>
                </a:solidFill>
                <a:latin typeface="Arial"/>
                <a:cs typeface="Arial"/>
              </a:rPr>
              <a:t>_,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4980" y="2400034"/>
            <a:ext cx="182880" cy="265430"/>
          </a:xfrm>
          <a:custGeom>
            <a:avLst/>
            <a:gdLst/>
            <a:ahLst/>
            <a:cxnLst/>
            <a:rect l="l" t="t" r="r" b="b"/>
            <a:pathLst>
              <a:path w="182879" h="265430">
                <a:moveTo>
                  <a:pt x="182573" y="265381"/>
                </a:moveTo>
                <a:lnTo>
                  <a:pt x="0" y="265381"/>
                </a:lnTo>
                <a:lnTo>
                  <a:pt x="0" y="0"/>
                </a:lnTo>
                <a:lnTo>
                  <a:pt x="182573" y="0"/>
                </a:lnTo>
                <a:lnTo>
                  <a:pt x="182573" y="265381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4980" y="2429295"/>
            <a:ext cx="209550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5"/>
              </a:lnSpc>
            </a:pPr>
            <a:r>
              <a:rPr sz="1550" spc="40" dirty="0">
                <a:solidFill>
                  <a:srgbClr val="FBFDFD"/>
                </a:solidFill>
                <a:latin typeface="Times New Roman"/>
                <a:cs typeface="Times New Roman"/>
              </a:rPr>
              <a:t>c.;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5259" y="2360371"/>
            <a:ext cx="182880" cy="316865"/>
          </a:xfrm>
          <a:custGeom>
            <a:avLst/>
            <a:gdLst/>
            <a:ahLst/>
            <a:cxnLst/>
            <a:rect l="l" t="t" r="r" b="b"/>
            <a:pathLst>
              <a:path w="182879" h="316864">
                <a:moveTo>
                  <a:pt x="182575" y="0"/>
                </a:moveTo>
                <a:lnTo>
                  <a:pt x="0" y="0"/>
                </a:lnTo>
                <a:lnTo>
                  <a:pt x="0" y="189344"/>
                </a:lnTo>
                <a:lnTo>
                  <a:pt x="0" y="316750"/>
                </a:lnTo>
                <a:lnTo>
                  <a:pt x="182575" y="316750"/>
                </a:lnTo>
                <a:lnTo>
                  <a:pt x="182575" y="189344"/>
                </a:lnTo>
                <a:lnTo>
                  <a:pt x="182575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5265" y="2395295"/>
            <a:ext cx="18669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20"/>
              </a:lnSpc>
            </a:pPr>
            <a:r>
              <a:rPr sz="1850" spc="130" dirty="0">
                <a:solidFill>
                  <a:srgbClr val="FBFDFD"/>
                </a:solidFill>
                <a:latin typeface="Times New Roman"/>
                <a:cs typeface="Times New Roman"/>
              </a:rPr>
              <a:t>w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21715" y="2433821"/>
            <a:ext cx="516890" cy="573405"/>
            <a:chOff x="121715" y="2433821"/>
            <a:chExt cx="516890" cy="573405"/>
          </a:xfrm>
        </p:grpSpPr>
        <p:sp>
          <p:nvSpPr>
            <p:cNvPr id="46" name="object 46"/>
            <p:cNvSpPr/>
            <p:nvPr/>
          </p:nvSpPr>
          <p:spPr>
            <a:xfrm>
              <a:off x="121715" y="2433821"/>
              <a:ext cx="193040" cy="573405"/>
            </a:xfrm>
            <a:custGeom>
              <a:avLst/>
              <a:gdLst/>
              <a:ahLst/>
              <a:cxnLst/>
              <a:rect l="l" t="t" r="r" b="b"/>
              <a:pathLst>
                <a:path w="193040" h="573405">
                  <a:moveTo>
                    <a:pt x="192716" y="573193"/>
                  </a:moveTo>
                  <a:lnTo>
                    <a:pt x="0" y="573193"/>
                  </a:lnTo>
                  <a:lnTo>
                    <a:pt x="0" y="0"/>
                  </a:lnTo>
                  <a:lnTo>
                    <a:pt x="192716" y="0"/>
                  </a:lnTo>
                  <a:lnTo>
                    <a:pt x="192716" y="573193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5549" y="2433827"/>
              <a:ext cx="182880" cy="573405"/>
            </a:xfrm>
            <a:custGeom>
              <a:avLst/>
              <a:gdLst/>
              <a:ahLst/>
              <a:cxnLst/>
              <a:rect l="l" t="t" r="r" b="b"/>
              <a:pathLst>
                <a:path w="182879" h="573405">
                  <a:moveTo>
                    <a:pt x="182575" y="0"/>
                  </a:moveTo>
                  <a:lnTo>
                    <a:pt x="0" y="0"/>
                  </a:lnTo>
                  <a:lnTo>
                    <a:pt x="0" y="115887"/>
                  </a:lnTo>
                  <a:lnTo>
                    <a:pt x="0" y="573189"/>
                  </a:lnTo>
                  <a:lnTo>
                    <a:pt x="182575" y="573189"/>
                  </a:lnTo>
                  <a:lnTo>
                    <a:pt x="182575" y="115887"/>
                  </a:lnTo>
                  <a:lnTo>
                    <a:pt x="182575" y="0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21715" y="2497345"/>
            <a:ext cx="45720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40"/>
              </a:lnSpc>
            </a:pPr>
            <a:r>
              <a:rPr sz="2650" spc="-630" dirty="0">
                <a:solidFill>
                  <a:srgbClr val="FBFDFD"/>
                </a:solidFill>
                <a:latin typeface="Courier New"/>
                <a:cs typeface="Courier New"/>
              </a:rPr>
              <a:t>_</a:t>
            </a:r>
            <a:r>
              <a:rPr sz="2650" spc="-625" dirty="0">
                <a:solidFill>
                  <a:srgbClr val="FBFDFD"/>
                </a:solidFill>
                <a:latin typeface="Courier New"/>
                <a:cs typeface="Courier New"/>
              </a:rPr>
              <a:t>,</a:t>
            </a:r>
            <a:r>
              <a:rPr sz="2650" spc="-900" dirty="0">
                <a:solidFill>
                  <a:srgbClr val="FBFDFD"/>
                </a:solidFill>
                <a:latin typeface="Courier New"/>
                <a:cs typeface="Courier New"/>
              </a:rPr>
              <a:t> </a:t>
            </a:r>
            <a:r>
              <a:rPr sz="2650" spc="-625" dirty="0">
                <a:solidFill>
                  <a:srgbClr val="FBFDFD"/>
                </a:solidFill>
                <a:latin typeface="Courier New"/>
                <a:cs typeface="Courier New"/>
              </a:rPr>
              <a:t>e</a:t>
            </a:r>
            <a:endParaRPr sz="2650">
              <a:latin typeface="Courier New"/>
              <a:cs typeface="Courier Ne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695" y="2549715"/>
            <a:ext cx="527685" cy="973455"/>
          </a:xfrm>
          <a:custGeom>
            <a:avLst/>
            <a:gdLst/>
            <a:ahLst/>
            <a:cxnLst/>
            <a:rect l="l" t="t" r="r" b="b"/>
            <a:pathLst>
              <a:path w="527685" h="973454">
                <a:moveTo>
                  <a:pt x="527431" y="0"/>
                </a:moveTo>
                <a:lnTo>
                  <a:pt x="0" y="0"/>
                </a:lnTo>
                <a:lnTo>
                  <a:pt x="0" y="872324"/>
                </a:lnTo>
                <a:lnTo>
                  <a:pt x="0" y="973340"/>
                </a:lnTo>
                <a:lnTo>
                  <a:pt x="527431" y="973340"/>
                </a:lnTo>
                <a:lnTo>
                  <a:pt x="527431" y="872324"/>
                </a:lnTo>
                <a:lnTo>
                  <a:pt x="527431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7000" y="2549023"/>
            <a:ext cx="70358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40" dirty="0">
                <a:solidFill>
                  <a:srgbClr val="FBFDFD"/>
                </a:solidFill>
                <a:latin typeface="Courier New"/>
                <a:cs typeface="Courier New"/>
              </a:rPr>
              <a:t>º2</a:t>
            </a:r>
            <a:endParaRPr sz="4500">
              <a:latin typeface="Courier New"/>
              <a:cs typeface="Courier Ne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876" y="3078692"/>
            <a:ext cx="211454" cy="282575"/>
          </a:xfrm>
          <a:custGeom>
            <a:avLst/>
            <a:gdLst/>
            <a:ahLst/>
            <a:cxnLst/>
            <a:rect l="l" t="t" r="r" b="b"/>
            <a:pathLst>
              <a:path w="211454" h="282575">
                <a:moveTo>
                  <a:pt x="0" y="282502"/>
                </a:moveTo>
                <a:lnTo>
                  <a:pt x="211305" y="282502"/>
                </a:lnTo>
                <a:lnTo>
                  <a:pt x="211305" y="0"/>
                </a:lnTo>
                <a:lnTo>
                  <a:pt x="0" y="0"/>
                </a:lnTo>
                <a:lnTo>
                  <a:pt x="0" y="282502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4176" y="3074292"/>
            <a:ext cx="129539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FBFDFD"/>
                </a:solidFill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0430" y="2882356"/>
            <a:ext cx="25971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85"/>
              </a:lnSpc>
            </a:pPr>
            <a:r>
              <a:rPr sz="1650" spc="20" dirty="0">
                <a:solidFill>
                  <a:srgbClr val="FBFDFD"/>
                </a:solidFill>
                <a:latin typeface="Times New Roman"/>
                <a:cs typeface="Times New Roman"/>
              </a:rPr>
              <a:t>2</a:t>
            </a:r>
            <a:r>
              <a:rPr sz="3600" spc="-170" dirty="0">
                <a:solidFill>
                  <a:srgbClr val="DFF4F7"/>
                </a:solidFill>
                <a:latin typeface="Arial"/>
                <a:cs typeface="Arial"/>
              </a:rPr>
              <a:t>'</a:t>
            </a:r>
            <a:r>
              <a:rPr sz="3600" spc="-650" dirty="0">
                <a:solidFill>
                  <a:srgbClr val="FBFDFD"/>
                </a:solidFill>
                <a:latin typeface="Arial"/>
                <a:cs typeface="Arial"/>
              </a:rPr>
              <a:t>º</a:t>
            </a:r>
            <a:endParaRPr sz="3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8182" y="2820875"/>
            <a:ext cx="248920" cy="296545"/>
          </a:xfrm>
          <a:custGeom>
            <a:avLst/>
            <a:gdLst/>
            <a:ahLst/>
            <a:cxnLst/>
            <a:rect l="l" t="t" r="r" b="b"/>
            <a:pathLst>
              <a:path w="248920" h="296544">
                <a:moveTo>
                  <a:pt x="0" y="296043"/>
                </a:moveTo>
                <a:lnTo>
                  <a:pt x="248908" y="296043"/>
                </a:lnTo>
                <a:lnTo>
                  <a:pt x="248908" y="0"/>
                </a:lnTo>
                <a:lnTo>
                  <a:pt x="0" y="0"/>
                </a:lnTo>
                <a:lnTo>
                  <a:pt x="0" y="296043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851" y="3116922"/>
            <a:ext cx="527685" cy="503555"/>
          </a:xfrm>
          <a:custGeom>
            <a:avLst/>
            <a:gdLst/>
            <a:ahLst/>
            <a:cxnLst/>
            <a:rect l="l" t="t" r="r" b="b"/>
            <a:pathLst>
              <a:path w="527685" h="503554">
                <a:moveTo>
                  <a:pt x="527431" y="0"/>
                </a:moveTo>
                <a:lnTo>
                  <a:pt x="0" y="0"/>
                </a:lnTo>
                <a:lnTo>
                  <a:pt x="0" y="305117"/>
                </a:lnTo>
                <a:lnTo>
                  <a:pt x="0" y="503186"/>
                </a:lnTo>
                <a:lnTo>
                  <a:pt x="527431" y="503186"/>
                </a:lnTo>
                <a:lnTo>
                  <a:pt x="527431" y="305117"/>
                </a:lnTo>
                <a:lnTo>
                  <a:pt x="527431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25310" y="3118807"/>
            <a:ext cx="5092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5"/>
              </a:spcBef>
            </a:pPr>
            <a:r>
              <a:rPr sz="2900" spc="-795" dirty="0">
                <a:solidFill>
                  <a:srgbClr val="FBFDFD"/>
                </a:solidFill>
                <a:latin typeface="Arial"/>
                <a:cs typeface="Arial"/>
              </a:rPr>
              <a:t>u</a:t>
            </a:r>
            <a:endParaRPr sz="2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5852" y="3462785"/>
            <a:ext cx="55308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500" b="1" spc="-125" dirty="0">
                <a:solidFill>
                  <a:srgbClr val="FBFDFD"/>
                </a:solidFill>
                <a:latin typeface="Courier New"/>
                <a:cs typeface="Courier New"/>
              </a:rPr>
              <a:t>VI</a:t>
            </a:r>
            <a:r>
              <a:rPr sz="1500" b="1" spc="50" dirty="0">
                <a:solidFill>
                  <a:srgbClr val="FBFDFD"/>
                </a:solidFill>
                <a:latin typeface="Courier New"/>
                <a:cs typeface="Courier New"/>
              </a:rPr>
              <a:t> </a:t>
            </a:r>
            <a:r>
              <a:rPr sz="1700" spc="-150" dirty="0">
                <a:solidFill>
                  <a:srgbClr val="FBFDFD"/>
                </a:solidFill>
                <a:latin typeface="Courier New"/>
                <a:cs typeface="Courier New"/>
              </a:rPr>
              <a:t>&lt;(</a:t>
            </a:r>
            <a:endParaRPr sz="1700">
              <a:latin typeface="Courier New"/>
              <a:cs typeface="Courier New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35852" y="3409812"/>
            <a:ext cx="513715" cy="368935"/>
            <a:chOff x="135852" y="3409812"/>
            <a:chExt cx="513715" cy="368935"/>
          </a:xfrm>
        </p:grpSpPr>
        <p:sp>
          <p:nvSpPr>
            <p:cNvPr id="59" name="object 59"/>
            <p:cNvSpPr/>
            <p:nvPr/>
          </p:nvSpPr>
          <p:spPr>
            <a:xfrm>
              <a:off x="135852" y="3409812"/>
              <a:ext cx="182880" cy="368935"/>
            </a:xfrm>
            <a:custGeom>
              <a:avLst/>
              <a:gdLst/>
              <a:ahLst/>
              <a:cxnLst/>
              <a:rect l="l" t="t" r="r" b="b"/>
              <a:pathLst>
                <a:path w="182879" h="368935">
                  <a:moveTo>
                    <a:pt x="182573" y="368510"/>
                  </a:moveTo>
                  <a:lnTo>
                    <a:pt x="0" y="368510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368510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6374" y="3422034"/>
              <a:ext cx="182880" cy="122555"/>
            </a:xfrm>
            <a:custGeom>
              <a:avLst/>
              <a:gdLst/>
              <a:ahLst/>
              <a:cxnLst/>
              <a:rect l="l" t="t" r="r" b="b"/>
              <a:pathLst>
                <a:path w="182879" h="122554">
                  <a:moveTo>
                    <a:pt x="0" y="122457"/>
                  </a:moveTo>
                  <a:lnTo>
                    <a:pt x="182573" y="122457"/>
                  </a:lnTo>
                  <a:lnTo>
                    <a:pt x="182573" y="0"/>
                  </a:lnTo>
                  <a:lnTo>
                    <a:pt x="0" y="0"/>
                  </a:lnTo>
                  <a:lnTo>
                    <a:pt x="0" y="122457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138341" y="3544493"/>
            <a:ext cx="527685" cy="381000"/>
          </a:xfrm>
          <a:custGeom>
            <a:avLst/>
            <a:gdLst/>
            <a:ahLst/>
            <a:cxnLst/>
            <a:rect l="l" t="t" r="r" b="b"/>
            <a:pathLst>
              <a:path w="527685" h="381000">
                <a:moveTo>
                  <a:pt x="527431" y="0"/>
                </a:moveTo>
                <a:lnTo>
                  <a:pt x="0" y="0"/>
                </a:lnTo>
                <a:lnTo>
                  <a:pt x="0" y="223037"/>
                </a:lnTo>
                <a:lnTo>
                  <a:pt x="0" y="380796"/>
                </a:lnTo>
                <a:lnTo>
                  <a:pt x="527431" y="380796"/>
                </a:lnTo>
                <a:lnTo>
                  <a:pt x="527431" y="223037"/>
                </a:lnTo>
                <a:lnTo>
                  <a:pt x="527431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38343" y="3621113"/>
            <a:ext cx="10160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550" b="1" spc="-140" dirty="0">
                <a:solidFill>
                  <a:srgbClr val="FBFDFD"/>
                </a:solidFill>
                <a:latin typeface="Courier New"/>
                <a:cs typeface="Courier New"/>
              </a:rPr>
              <a:t>W</a:t>
            </a:r>
            <a:endParaRPr sz="1550">
              <a:latin typeface="Courier New"/>
              <a:cs typeface="Courier New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19655" y="3635312"/>
            <a:ext cx="520065" cy="471170"/>
            <a:chOff x="119655" y="3635312"/>
            <a:chExt cx="520065" cy="471170"/>
          </a:xfrm>
        </p:grpSpPr>
        <p:sp>
          <p:nvSpPr>
            <p:cNvPr id="64" name="object 64"/>
            <p:cNvSpPr/>
            <p:nvPr/>
          </p:nvSpPr>
          <p:spPr>
            <a:xfrm>
              <a:off x="119655" y="3635312"/>
              <a:ext cx="182880" cy="471170"/>
            </a:xfrm>
            <a:custGeom>
              <a:avLst/>
              <a:gdLst/>
              <a:ahLst/>
              <a:cxnLst/>
              <a:rect l="l" t="t" r="r" b="b"/>
              <a:pathLst>
                <a:path w="182879" h="471170">
                  <a:moveTo>
                    <a:pt x="182573" y="470838"/>
                  </a:moveTo>
                  <a:lnTo>
                    <a:pt x="0" y="470838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470838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6751" y="3767527"/>
              <a:ext cx="182880" cy="304165"/>
            </a:xfrm>
            <a:custGeom>
              <a:avLst/>
              <a:gdLst/>
              <a:ahLst/>
              <a:cxnLst/>
              <a:rect l="l" t="t" r="r" b="b"/>
              <a:pathLst>
                <a:path w="182879" h="304164">
                  <a:moveTo>
                    <a:pt x="182573" y="303645"/>
                  </a:moveTo>
                  <a:lnTo>
                    <a:pt x="0" y="303645"/>
                  </a:lnTo>
                  <a:lnTo>
                    <a:pt x="0" y="0"/>
                  </a:lnTo>
                  <a:lnTo>
                    <a:pt x="182573" y="0"/>
                  </a:lnTo>
                  <a:lnTo>
                    <a:pt x="182573" y="30364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4255" y="3636446"/>
            <a:ext cx="60579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750" spc="-430" dirty="0">
                <a:solidFill>
                  <a:srgbClr val="FBFDFD"/>
                </a:solidFill>
                <a:latin typeface="Times New Roman"/>
                <a:cs typeface="Times New Roman"/>
              </a:rPr>
              <a:t>o</a:t>
            </a:r>
            <a:r>
              <a:rPr sz="2325" b="1" spc="-202" baseline="60931" dirty="0">
                <a:solidFill>
                  <a:srgbClr val="FBFDFD"/>
                </a:solidFill>
                <a:latin typeface="Courier New"/>
                <a:cs typeface="Courier New"/>
              </a:rPr>
              <a:t>N</a:t>
            </a:r>
            <a:r>
              <a:rPr sz="2325" b="1" spc="-37" baseline="60931" dirty="0">
                <a:solidFill>
                  <a:srgbClr val="FBFDFD"/>
                </a:solidFill>
                <a:latin typeface="Courier New"/>
                <a:cs typeface="Courier New"/>
              </a:rPr>
              <a:t> </a:t>
            </a:r>
            <a:r>
              <a:rPr sz="1750" spc="-170" dirty="0">
                <a:solidFill>
                  <a:srgbClr val="FBFDFD"/>
                </a:solidFill>
                <a:latin typeface="Arial"/>
                <a:cs typeface="Arial"/>
              </a:rPr>
              <a:t>::::¡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0" y="3991818"/>
            <a:ext cx="648970" cy="368300"/>
            <a:chOff x="0" y="3991818"/>
            <a:chExt cx="648970" cy="368300"/>
          </a:xfrm>
        </p:grpSpPr>
        <p:sp>
          <p:nvSpPr>
            <p:cNvPr id="68" name="object 68"/>
            <p:cNvSpPr/>
            <p:nvPr/>
          </p:nvSpPr>
          <p:spPr>
            <a:xfrm>
              <a:off x="0" y="3991818"/>
              <a:ext cx="161925" cy="368300"/>
            </a:xfrm>
            <a:custGeom>
              <a:avLst/>
              <a:gdLst/>
              <a:ahLst/>
              <a:cxnLst/>
              <a:rect l="l" t="t" r="r" b="b"/>
              <a:pathLst>
                <a:path w="161925" h="368300">
                  <a:moveTo>
                    <a:pt x="0" y="367709"/>
                  </a:moveTo>
                  <a:lnTo>
                    <a:pt x="0" y="0"/>
                  </a:lnTo>
                  <a:lnTo>
                    <a:pt x="161616" y="0"/>
                  </a:lnTo>
                  <a:lnTo>
                    <a:pt x="161616" y="367709"/>
                  </a:lnTo>
                  <a:lnTo>
                    <a:pt x="0" y="367709"/>
                  </a:lnTo>
                  <a:close/>
                </a:path>
              </a:pathLst>
            </a:custGeom>
            <a:solidFill>
              <a:srgbClr val="019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6231" y="3991818"/>
              <a:ext cx="193040" cy="151765"/>
            </a:xfrm>
            <a:custGeom>
              <a:avLst/>
              <a:gdLst/>
              <a:ahLst/>
              <a:cxnLst/>
              <a:rect l="l" t="t" r="r" b="b"/>
              <a:pathLst>
                <a:path w="193040" h="151764">
                  <a:moveTo>
                    <a:pt x="0" y="151655"/>
                  </a:moveTo>
                  <a:lnTo>
                    <a:pt x="192716" y="151655"/>
                  </a:lnTo>
                  <a:lnTo>
                    <a:pt x="192716" y="0"/>
                  </a:lnTo>
                  <a:lnTo>
                    <a:pt x="0" y="0"/>
                  </a:lnTo>
                  <a:lnTo>
                    <a:pt x="0" y="151655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56231" y="4032569"/>
            <a:ext cx="11811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1700" spc="-95" dirty="0">
                <a:solidFill>
                  <a:srgbClr val="FBFDFD"/>
                </a:solidFill>
                <a:latin typeface="Courier New"/>
                <a:cs typeface="Courier New"/>
              </a:rPr>
              <a:t>&lt;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-43800" y="3983658"/>
            <a:ext cx="7486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</a:tabLst>
            </a:pPr>
            <a:r>
              <a:rPr sz="1700" spc="-330" dirty="0">
                <a:solidFill>
                  <a:srgbClr val="FBFDFD"/>
                </a:solidFill>
                <a:latin typeface="Courier New"/>
                <a:cs typeface="Courier New"/>
              </a:rPr>
              <a:t>-	</a:t>
            </a:r>
            <a:r>
              <a:rPr sz="1700" spc="-95" dirty="0">
                <a:solidFill>
                  <a:srgbClr val="FB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31858" y="4143473"/>
            <a:ext cx="527685" cy="278130"/>
          </a:xfrm>
          <a:custGeom>
            <a:avLst/>
            <a:gdLst/>
            <a:ahLst/>
            <a:cxnLst/>
            <a:rect l="l" t="t" r="r" b="b"/>
            <a:pathLst>
              <a:path w="527685" h="278129">
                <a:moveTo>
                  <a:pt x="527435" y="277618"/>
                </a:moveTo>
                <a:lnTo>
                  <a:pt x="0" y="277618"/>
                </a:lnTo>
                <a:lnTo>
                  <a:pt x="0" y="0"/>
                </a:lnTo>
                <a:lnTo>
                  <a:pt x="527435" y="0"/>
                </a:lnTo>
                <a:lnTo>
                  <a:pt x="527435" y="277618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82993" y="4170798"/>
            <a:ext cx="10287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spc="-85" dirty="0">
                <a:solidFill>
                  <a:srgbClr val="FB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4463" y="4276427"/>
            <a:ext cx="40513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65"/>
              </a:lnSpc>
            </a:pPr>
            <a:r>
              <a:rPr sz="2450" spc="-135" dirty="0">
                <a:solidFill>
                  <a:srgbClr val="FBFDFD"/>
                </a:solidFill>
                <a:latin typeface="Arial"/>
                <a:cs typeface="Arial"/>
              </a:rPr>
              <a:t>&gt;o</a:t>
            </a:r>
            <a:endParaRPr sz="2450">
              <a:latin typeface="Arial"/>
              <a:cs typeface="Arial"/>
            </a:endParaRPr>
          </a:p>
          <a:p>
            <a:pPr marL="9525">
              <a:lnSpc>
                <a:spcPts val="1335"/>
              </a:lnSpc>
              <a:tabLst>
                <a:tab pos="356235" algn="l"/>
              </a:tabLst>
            </a:pPr>
            <a:r>
              <a:rPr sz="1400" b="1" spc="-155" dirty="0">
                <a:solidFill>
                  <a:srgbClr val="FBFDFD"/>
                </a:solidFill>
                <a:latin typeface="Arial"/>
                <a:cs typeface="Arial"/>
              </a:rPr>
              <a:t>01</a:t>
            </a:r>
            <a:r>
              <a:rPr sz="1400" b="1" spc="-90" dirty="0">
                <a:solidFill>
                  <a:srgbClr val="FBFDFD"/>
                </a:solidFill>
                <a:latin typeface="Arial"/>
                <a:cs typeface="Arial"/>
              </a:rPr>
              <a:t>:</a:t>
            </a:r>
            <a:r>
              <a:rPr sz="1400" b="1" dirty="0">
                <a:solidFill>
                  <a:srgbClr val="FBFDFD"/>
                </a:solidFill>
                <a:latin typeface="Arial"/>
                <a:cs typeface="Arial"/>
              </a:rPr>
              <a:t>	</a:t>
            </a:r>
            <a:r>
              <a:rPr sz="1400" spc="-90" dirty="0">
                <a:solidFill>
                  <a:srgbClr val="FBFDFD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14452" y="4234586"/>
            <a:ext cx="527685" cy="544195"/>
          </a:xfrm>
          <a:custGeom>
            <a:avLst/>
            <a:gdLst/>
            <a:ahLst/>
            <a:cxnLst/>
            <a:rect l="l" t="t" r="r" b="b"/>
            <a:pathLst>
              <a:path w="527685" h="544195">
                <a:moveTo>
                  <a:pt x="527443" y="0"/>
                </a:moveTo>
                <a:lnTo>
                  <a:pt x="0" y="0"/>
                </a:lnTo>
                <a:lnTo>
                  <a:pt x="0" y="291452"/>
                </a:lnTo>
                <a:lnTo>
                  <a:pt x="0" y="425107"/>
                </a:lnTo>
                <a:lnTo>
                  <a:pt x="9944" y="425107"/>
                </a:lnTo>
                <a:lnTo>
                  <a:pt x="9944" y="543585"/>
                </a:lnTo>
                <a:lnTo>
                  <a:pt x="192519" y="543585"/>
                </a:lnTo>
                <a:lnTo>
                  <a:pt x="192519" y="425107"/>
                </a:lnTo>
                <a:lnTo>
                  <a:pt x="527443" y="425107"/>
                </a:lnTo>
                <a:lnTo>
                  <a:pt x="527443" y="291452"/>
                </a:lnTo>
                <a:lnTo>
                  <a:pt x="527443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0962" y="4437722"/>
            <a:ext cx="527685" cy="577850"/>
          </a:xfrm>
          <a:custGeom>
            <a:avLst/>
            <a:gdLst/>
            <a:ahLst/>
            <a:cxnLst/>
            <a:rect l="l" t="t" r="r" b="b"/>
            <a:pathLst>
              <a:path w="527685" h="577850">
                <a:moveTo>
                  <a:pt x="527431" y="0"/>
                </a:moveTo>
                <a:lnTo>
                  <a:pt x="0" y="0"/>
                </a:lnTo>
                <a:lnTo>
                  <a:pt x="0" y="296849"/>
                </a:lnTo>
                <a:lnTo>
                  <a:pt x="0" y="519734"/>
                </a:lnTo>
                <a:lnTo>
                  <a:pt x="0" y="577329"/>
                </a:lnTo>
                <a:lnTo>
                  <a:pt x="527431" y="577329"/>
                </a:lnTo>
                <a:lnTo>
                  <a:pt x="527431" y="519734"/>
                </a:lnTo>
                <a:lnTo>
                  <a:pt x="527431" y="296849"/>
                </a:lnTo>
                <a:lnTo>
                  <a:pt x="527431" y="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63068" y="4491121"/>
            <a:ext cx="17081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b="1" spc="-275" dirty="0">
                <a:solidFill>
                  <a:srgbClr val="FBFDFD"/>
                </a:solidFill>
                <a:latin typeface="Courier New"/>
                <a:cs typeface="Courier New"/>
              </a:rPr>
              <a:t>u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0964" y="4553879"/>
            <a:ext cx="14541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sz="2350" b="1" spc="-275" dirty="0">
                <a:solidFill>
                  <a:srgbClr val="FBFDFD"/>
                </a:solidFill>
                <a:latin typeface="Courier New"/>
                <a:cs typeface="Courier New"/>
              </a:rPr>
              <a:t>w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35852" y="4722350"/>
            <a:ext cx="182880" cy="368935"/>
          </a:xfrm>
          <a:custGeom>
            <a:avLst/>
            <a:gdLst/>
            <a:ahLst/>
            <a:cxnLst/>
            <a:rect l="l" t="t" r="r" b="b"/>
            <a:pathLst>
              <a:path w="182879" h="368935">
                <a:moveTo>
                  <a:pt x="182573" y="368510"/>
                </a:moveTo>
                <a:lnTo>
                  <a:pt x="0" y="368510"/>
                </a:lnTo>
                <a:lnTo>
                  <a:pt x="0" y="0"/>
                </a:lnTo>
                <a:lnTo>
                  <a:pt x="182573" y="0"/>
                </a:lnTo>
                <a:lnTo>
                  <a:pt x="182573" y="368510"/>
                </a:lnTo>
                <a:close/>
              </a:path>
            </a:pathLst>
          </a:custGeom>
          <a:solidFill>
            <a:srgbClr val="019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3152" y="4751849"/>
            <a:ext cx="224154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5" dirty="0">
                <a:solidFill>
                  <a:srgbClr val="FBFDFD"/>
                </a:solidFill>
                <a:latin typeface="Courier New"/>
                <a:cs typeface="Courier New"/>
              </a:rPr>
              <a:t>VI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66374" y="4734572"/>
            <a:ext cx="182880" cy="368300"/>
          </a:xfrm>
          <a:custGeom>
            <a:avLst/>
            <a:gdLst/>
            <a:ahLst/>
            <a:cxnLst/>
            <a:rect l="l" t="t" r="r" b="b"/>
            <a:pathLst>
              <a:path w="182879" h="368300">
                <a:moveTo>
                  <a:pt x="182573" y="367709"/>
                </a:moveTo>
                <a:lnTo>
                  <a:pt x="0" y="367709"/>
                </a:lnTo>
                <a:lnTo>
                  <a:pt x="0" y="0"/>
                </a:lnTo>
                <a:lnTo>
                  <a:pt x="182573" y="0"/>
                </a:lnTo>
                <a:lnTo>
                  <a:pt x="182573" y="367709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53674" y="4726412"/>
            <a:ext cx="2482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0" dirty="0">
                <a:solidFill>
                  <a:srgbClr val="FBFDFD"/>
                </a:solidFill>
                <a:latin typeface="Courier New"/>
                <a:cs typeface="Courier New"/>
              </a:rPr>
              <a:t>&lt;</a:t>
            </a:r>
            <a:r>
              <a:rPr sz="1700" spc="-145" dirty="0">
                <a:solidFill>
                  <a:srgbClr val="FBFDFD"/>
                </a:solidFill>
                <a:latin typeface="Courier New"/>
                <a:cs typeface="Courier New"/>
              </a:rPr>
              <a:t>(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1693" y="4957450"/>
            <a:ext cx="182880" cy="278130"/>
          </a:xfrm>
          <a:custGeom>
            <a:avLst/>
            <a:gdLst/>
            <a:ahLst/>
            <a:cxnLst/>
            <a:rect l="l" t="t" r="r" b="b"/>
            <a:pathLst>
              <a:path w="182879" h="278129">
                <a:moveTo>
                  <a:pt x="182573" y="277618"/>
                </a:moveTo>
                <a:lnTo>
                  <a:pt x="0" y="277618"/>
                </a:lnTo>
                <a:lnTo>
                  <a:pt x="0" y="0"/>
                </a:lnTo>
                <a:lnTo>
                  <a:pt x="182573" y="0"/>
                </a:lnTo>
                <a:lnTo>
                  <a:pt x="182573" y="277618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98993" y="4952799"/>
            <a:ext cx="122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solidFill>
                  <a:srgbClr val="FB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69265" y="5143819"/>
            <a:ext cx="182880" cy="255270"/>
          </a:xfrm>
          <a:custGeom>
            <a:avLst/>
            <a:gdLst/>
            <a:ahLst/>
            <a:cxnLst/>
            <a:rect l="l" t="t" r="r" b="b"/>
            <a:pathLst>
              <a:path w="182879" h="255270">
                <a:moveTo>
                  <a:pt x="182573" y="255001"/>
                </a:moveTo>
                <a:lnTo>
                  <a:pt x="0" y="255001"/>
                </a:lnTo>
                <a:lnTo>
                  <a:pt x="0" y="0"/>
                </a:lnTo>
                <a:lnTo>
                  <a:pt x="182573" y="0"/>
                </a:lnTo>
                <a:lnTo>
                  <a:pt x="182573" y="255001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69265" y="5170599"/>
            <a:ext cx="208279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spc="-135" dirty="0">
                <a:solidFill>
                  <a:srgbClr val="FBFDFD"/>
                </a:solidFill>
                <a:latin typeface="Arial"/>
                <a:cs typeface="Arial"/>
              </a:rPr>
              <a:t>01: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1693" y="5270232"/>
            <a:ext cx="196850" cy="58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675"/>
              </a:lnSpc>
            </a:pPr>
            <a:r>
              <a:rPr sz="1800" b="1" spc="-250" dirty="0">
                <a:solidFill>
                  <a:srgbClr val="FBFDFD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44450">
              <a:lnSpc>
                <a:spcPts val="1240"/>
              </a:lnSpc>
            </a:pPr>
            <a:r>
              <a:rPr sz="1500" spc="-135" dirty="0">
                <a:solidFill>
                  <a:srgbClr val="FBFDFD"/>
                </a:solidFill>
                <a:latin typeface="Arial"/>
                <a:cs typeface="Arial"/>
              </a:rPr>
              <a:t>1-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1650"/>
              </a:lnSpc>
            </a:pPr>
            <a:r>
              <a:rPr sz="1600" spc="-175" dirty="0">
                <a:solidFill>
                  <a:srgbClr val="FBFDFD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11683" y="5232565"/>
            <a:ext cx="246379" cy="643890"/>
          </a:xfrm>
          <a:custGeom>
            <a:avLst/>
            <a:gdLst/>
            <a:ahLst/>
            <a:cxnLst/>
            <a:rect l="l" t="t" r="r" b="b"/>
            <a:pathLst>
              <a:path w="246379" h="643889">
                <a:moveTo>
                  <a:pt x="245897" y="0"/>
                </a:moveTo>
                <a:lnTo>
                  <a:pt x="63322" y="0"/>
                </a:lnTo>
                <a:lnTo>
                  <a:pt x="63322" y="206146"/>
                </a:lnTo>
                <a:lnTo>
                  <a:pt x="44488" y="206146"/>
                </a:lnTo>
                <a:lnTo>
                  <a:pt x="44488" y="365899"/>
                </a:lnTo>
                <a:lnTo>
                  <a:pt x="0" y="365899"/>
                </a:lnTo>
                <a:lnTo>
                  <a:pt x="0" y="643521"/>
                </a:lnTo>
                <a:lnTo>
                  <a:pt x="182575" y="643521"/>
                </a:lnTo>
                <a:lnTo>
                  <a:pt x="182575" y="466420"/>
                </a:lnTo>
                <a:lnTo>
                  <a:pt x="227063" y="466420"/>
                </a:lnTo>
                <a:lnTo>
                  <a:pt x="227063" y="316687"/>
                </a:lnTo>
                <a:lnTo>
                  <a:pt x="245897" y="316687"/>
                </a:lnTo>
                <a:lnTo>
                  <a:pt x="245897" y="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732681" y="225373"/>
            <a:ext cx="43624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215" dirty="0">
                <a:solidFill>
                  <a:srgbClr val="826B1F"/>
                </a:solidFill>
                <a:latin typeface="Arial"/>
                <a:cs typeface="Arial"/>
              </a:rPr>
              <a:t>........,</a:t>
            </a:r>
            <a:endParaRPr sz="20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17154" y="117266"/>
            <a:ext cx="7378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350" spc="-847" baseline="-24904" dirty="0">
                <a:solidFill>
                  <a:srgbClr val="CDCDCD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s</a:t>
            </a:r>
            <a:r>
              <a:rPr sz="4350" spc="-847" baseline="-24904" dirty="0">
                <a:solidFill>
                  <a:srgbClr val="CDCDCD"/>
                </a:solidFill>
                <a:latin typeface="Times New Roman"/>
                <a:cs typeface="Times New Roman"/>
              </a:rPr>
              <a:t>-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4350" spc="-847" baseline="-24904" dirty="0">
                <a:solidFill>
                  <a:srgbClr val="CDCDCD"/>
                </a:solidFill>
                <a:latin typeface="Times New Roman"/>
                <a:cs typeface="Times New Roman"/>
              </a:rPr>
              <a:t>_.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p</a:t>
            </a:r>
            <a:r>
              <a:rPr sz="4350" spc="-847" baseline="-24904" dirty="0">
                <a:solidFill>
                  <a:srgbClr val="CDCDCD"/>
                </a:solidFill>
                <a:latin typeface="Times New Roman"/>
                <a:cs typeface="Times New Roman"/>
              </a:rPr>
              <a:t>,.,</a:t>
            </a:r>
            <a:r>
              <a:rPr sz="2050" spc="-565" dirty="0">
                <a:solidFill>
                  <a:srgbClr val="5287B8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1</a:t>
            </a:r>
            <a:r>
              <a:rPr sz="2050" spc="-565" dirty="0">
                <a:solidFill>
                  <a:srgbClr val="5287B8"/>
                </a:solidFill>
                <a:latin typeface="Arial"/>
                <a:cs typeface="Arial"/>
              </a:rPr>
              <a:t>·</a:t>
            </a:r>
            <a:r>
              <a:rPr sz="2050" spc="-565" dirty="0">
                <a:solidFill>
                  <a:srgbClr val="7EA8C8"/>
                </a:solidFill>
                <a:latin typeface="Arial"/>
                <a:cs typeface="Arial"/>
              </a:rPr>
              <a:t>.</a:t>
            </a:r>
            <a:r>
              <a:rPr sz="2050" spc="-565" dirty="0">
                <a:solidFill>
                  <a:srgbClr val="42567E"/>
                </a:solidFill>
                <a:latin typeface="Arial"/>
                <a:cs typeface="Arial"/>
              </a:rPr>
              <a:t>e</a:t>
            </a:r>
            <a:r>
              <a:rPr sz="2050" spc="-565" dirty="0">
                <a:solidFill>
                  <a:srgbClr val="62A8C6"/>
                </a:solidFill>
                <a:latin typeface="Arial"/>
                <a:cs typeface="Arial"/>
              </a:rPr>
              <a:t>.'</a:t>
            </a:r>
            <a:r>
              <a:rPr sz="2050" spc="-565" dirty="0">
                <a:solidFill>
                  <a:srgbClr val="5287B8"/>
                </a:solidFill>
                <a:latin typeface="Arial"/>
                <a:cs typeface="Arial"/>
              </a:rPr>
              <a:t>.</a:t>
            </a:r>
            <a:endParaRPr sz="20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53672" y="460663"/>
            <a:ext cx="6426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0" dirty="0">
                <a:solidFill>
                  <a:srgbClr val="826B1F"/>
                </a:solidFill>
                <a:latin typeface="Times New Roman"/>
                <a:cs typeface="Times New Roman"/>
              </a:rPr>
              <a:t>Oi</a:t>
            </a:r>
            <a:r>
              <a:rPr sz="600" spc="-35" dirty="0">
                <a:solidFill>
                  <a:srgbClr val="826B1F"/>
                </a:solidFill>
                <a:latin typeface="Times New Roman"/>
                <a:cs typeface="Times New Roman"/>
              </a:rPr>
              <a:t> </a:t>
            </a:r>
            <a:r>
              <a:rPr sz="600" spc="110" dirty="0">
                <a:solidFill>
                  <a:srgbClr val="826B1F"/>
                </a:solidFill>
                <a:latin typeface="Times New Roman"/>
                <a:cs typeface="Times New Roman"/>
              </a:rPr>
              <a:t>UN$S.0,.00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654907" y="309314"/>
            <a:ext cx="64008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95" dirty="0">
                <a:solidFill>
                  <a:srgbClr val="BABABC"/>
                </a:solidFill>
                <a:latin typeface="Times New Roman"/>
                <a:cs typeface="Times New Roman"/>
              </a:rPr>
              <a:t>--</a:t>
            </a:r>
            <a:r>
              <a:rPr sz="1650" spc="-195" dirty="0">
                <a:solidFill>
                  <a:srgbClr val="CDCDCD"/>
                </a:solidFill>
                <a:latin typeface="Times New Roman"/>
                <a:cs typeface="Times New Roman"/>
              </a:rPr>
              <a:t>..</a:t>
            </a:r>
            <a:r>
              <a:rPr sz="2550" spc="-195" dirty="0">
                <a:solidFill>
                  <a:srgbClr val="BABABC"/>
                </a:solidFill>
                <a:latin typeface="Times New Roman"/>
                <a:cs typeface="Times New Roman"/>
              </a:rPr>
              <a:t>--</a:t>
            </a:r>
            <a:r>
              <a:rPr sz="2100" spc="-292" baseline="3968" dirty="0">
                <a:solidFill>
                  <a:srgbClr val="A1A3A3"/>
                </a:solidFill>
                <a:latin typeface="Times New Roman"/>
                <a:cs typeface="Times New Roman"/>
              </a:rPr>
              <a:t>.</a:t>
            </a:r>
            <a:r>
              <a:rPr sz="2550" spc="-195" dirty="0">
                <a:solidFill>
                  <a:srgbClr val="BABABC"/>
                </a:solidFill>
                <a:latin typeface="Times New Roman"/>
                <a:cs typeface="Times New Roman"/>
              </a:rPr>
              <a:t>-</a:t>
            </a:r>
            <a:r>
              <a:rPr sz="2100" spc="-292" baseline="3968" dirty="0">
                <a:solidFill>
                  <a:srgbClr val="CDCDCD"/>
                </a:solidFill>
                <a:latin typeface="Times New Roman"/>
                <a:cs typeface="Times New Roman"/>
              </a:rPr>
              <a:t>.....</a:t>
            </a:r>
            <a:endParaRPr sz="2100" baseline="3968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38358" y="271159"/>
            <a:ext cx="2082164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20" dirty="0">
                <a:solidFill>
                  <a:srgbClr val="035290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549597" y="623458"/>
            <a:ext cx="20935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1A5E9C"/>
                </a:solidFill>
                <a:latin typeface="Times New Roman"/>
                <a:cs typeface="Times New Roman"/>
              </a:rPr>
              <a:t>En</a:t>
            </a:r>
            <a:r>
              <a:rPr sz="1000" spc="-65" dirty="0">
                <a:solidFill>
                  <a:srgbClr val="1A5E9C"/>
                </a:solidFill>
                <a:latin typeface="Times New Roman"/>
                <a:cs typeface="Times New Roman"/>
              </a:rPr>
              <a:t>r</a:t>
            </a:r>
            <a:r>
              <a:rPr sz="1000" spc="-20" dirty="0">
                <a:solidFill>
                  <a:srgbClr val="5287B8"/>
                </a:solidFill>
                <a:latin typeface="Times New Roman"/>
                <a:cs typeface="Times New Roman"/>
              </a:rPr>
              <a:t>iqu</a:t>
            </a:r>
            <a:r>
              <a:rPr sz="1000" spc="-15" dirty="0">
                <a:solidFill>
                  <a:srgbClr val="5287B8"/>
                </a:solidFill>
                <a:latin typeface="Times New Roman"/>
                <a:cs typeface="Times New Roman"/>
              </a:rPr>
              <a:t>e</a:t>
            </a:r>
            <a:r>
              <a:rPr sz="1000" spc="-85" dirty="0">
                <a:solidFill>
                  <a:srgbClr val="5287B8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5287B8"/>
                </a:solidFill>
                <a:latin typeface="Times New Roman"/>
                <a:cs typeface="Times New Roman"/>
              </a:rPr>
              <a:t>ci</a:t>
            </a:r>
            <a:r>
              <a:rPr sz="1000" spc="90" dirty="0">
                <a:solidFill>
                  <a:srgbClr val="5287B8"/>
                </a:solidFill>
                <a:latin typeface="Times New Roman"/>
                <a:cs typeface="Times New Roman"/>
              </a:rPr>
              <a:t>e</a:t>
            </a:r>
            <a:r>
              <a:rPr sz="1000" spc="-55" dirty="0">
                <a:solidFill>
                  <a:srgbClr val="5287B8"/>
                </a:solidFill>
                <a:latin typeface="Times New Roman"/>
                <a:cs typeface="Times New Roman"/>
              </a:rPr>
              <a:t>n</a:t>
            </a:r>
            <a:r>
              <a:rPr sz="1000" spc="50" dirty="0">
                <a:solidFill>
                  <a:srgbClr val="1A5E9C"/>
                </a:solidFill>
                <a:latin typeface="Times New Roman"/>
                <a:cs typeface="Times New Roman"/>
              </a:rPr>
              <a:t>d</a:t>
            </a:r>
            <a:r>
              <a:rPr sz="1000" spc="30" dirty="0">
                <a:solidFill>
                  <a:srgbClr val="3F74AC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3F74AC"/>
                </a:solidFill>
                <a:latin typeface="Times New Roman"/>
                <a:cs typeface="Times New Roman"/>
              </a:rPr>
              <a:t> </a:t>
            </a:r>
            <a:r>
              <a:rPr sz="1000" spc="30" dirty="0">
                <a:solidFill>
                  <a:srgbClr val="3F74AC"/>
                </a:solidFill>
                <a:latin typeface="Times New Roman"/>
                <a:cs typeface="Times New Roman"/>
              </a:rPr>
              <a:t>v</a:t>
            </a:r>
            <a:r>
              <a:rPr sz="1000" spc="-45" dirty="0">
                <a:solidFill>
                  <a:srgbClr val="1A5E9C"/>
                </a:solidFill>
                <a:latin typeface="Times New Roman"/>
                <a:cs typeface="Times New Roman"/>
              </a:rPr>
              <a:t>i</a:t>
            </a:r>
            <a:r>
              <a:rPr sz="1000" spc="15" dirty="0">
                <a:solidFill>
                  <a:srgbClr val="5287B8"/>
                </a:solidFill>
                <a:latin typeface="Times New Roman"/>
                <a:cs typeface="Times New Roman"/>
              </a:rPr>
              <a:t>das,</a:t>
            </a:r>
            <a:r>
              <a:rPr sz="1000" spc="-75" dirty="0">
                <a:solidFill>
                  <a:srgbClr val="5287B8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3F74AC"/>
                </a:solidFill>
                <a:latin typeface="Times New Roman"/>
                <a:cs typeface="Times New Roman"/>
              </a:rPr>
              <a:t>a</a:t>
            </a:r>
            <a:r>
              <a:rPr sz="1000" spc="20" dirty="0">
                <a:solidFill>
                  <a:srgbClr val="3F74AC"/>
                </a:solidFill>
                <a:latin typeface="Times New Roman"/>
                <a:cs typeface="Times New Roman"/>
              </a:rPr>
              <a:t>b</a:t>
            </a:r>
            <a:r>
              <a:rPr sz="1000" spc="-95" dirty="0">
                <a:solidFill>
                  <a:srgbClr val="3F74AC"/>
                </a:solidFill>
                <a:latin typeface="Times New Roman"/>
                <a:cs typeface="Times New Roman"/>
              </a:rPr>
              <a:t> </a:t>
            </a:r>
            <a:r>
              <a:rPr sz="1000" spc="-40" dirty="0">
                <a:solidFill>
                  <a:srgbClr val="3F74AC"/>
                </a:solidFill>
                <a:latin typeface="Times New Roman"/>
                <a:cs typeface="Times New Roman"/>
              </a:rPr>
              <a:t>r</a:t>
            </a:r>
            <a:r>
              <a:rPr sz="1000" spc="-50" dirty="0">
                <a:solidFill>
                  <a:srgbClr val="1A5E9C"/>
                </a:solidFill>
                <a:latin typeface="Times New Roman"/>
                <a:cs typeface="Times New Roman"/>
              </a:rPr>
              <a:t>i</a:t>
            </a:r>
            <a:r>
              <a:rPr sz="1000" spc="60" dirty="0">
                <a:solidFill>
                  <a:srgbClr val="3F74AC"/>
                </a:solidFill>
                <a:latin typeface="Times New Roman"/>
                <a:cs typeface="Times New Roman"/>
              </a:rPr>
              <a:t>e</a:t>
            </a:r>
            <a:r>
              <a:rPr sz="1000" spc="20" dirty="0">
                <a:solidFill>
                  <a:srgbClr val="1A5E9C"/>
                </a:solidFill>
                <a:latin typeface="Times New Roman"/>
                <a:cs typeface="Times New Roman"/>
              </a:rPr>
              <a:t>ndo</a:t>
            </a:r>
            <a:r>
              <a:rPr sz="1000" spc="10" dirty="0">
                <a:solidFill>
                  <a:srgbClr val="1A5E9C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3F74AC"/>
                </a:solidFill>
                <a:latin typeface="Times New Roman"/>
                <a:cs typeface="Times New Roman"/>
              </a:rPr>
              <a:t>mente</a:t>
            </a:r>
            <a:r>
              <a:rPr sz="1000" spc="-15" dirty="0">
                <a:solidFill>
                  <a:srgbClr val="3F74AC"/>
                </a:solidFill>
                <a:latin typeface="Times New Roman"/>
                <a:cs typeface="Times New Roman"/>
              </a:rPr>
              <a:t>s</a:t>
            </a:r>
            <a:r>
              <a:rPr sz="1000" spc="30" dirty="0">
                <a:solidFill>
                  <a:srgbClr val="3F74AC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29227" y="1020439"/>
            <a:ext cx="2324100" cy="355600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950" b="1" spc="175" dirty="0">
                <a:solidFill>
                  <a:srgbClr val="FBFDFD"/>
                </a:solidFill>
                <a:latin typeface="Arial"/>
                <a:cs typeface="Arial"/>
              </a:rPr>
              <a:t>Medio</a:t>
            </a:r>
            <a:r>
              <a:rPr sz="1950" b="1" spc="-8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1950" b="1" spc="100" dirty="0">
                <a:solidFill>
                  <a:srgbClr val="FBFDFD"/>
                </a:solidFill>
                <a:latin typeface="Arial"/>
                <a:cs typeface="Arial"/>
              </a:rPr>
              <a:t>ambiente</a:t>
            </a:r>
            <a:r>
              <a:rPr sz="1950" b="1" spc="-2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1950" b="1" spc="105" dirty="0">
                <a:solidFill>
                  <a:srgbClr val="FBFDFD"/>
                </a:solidFill>
                <a:latin typeface="Arial"/>
                <a:cs typeface="Arial"/>
              </a:rPr>
              <a:t>y</a:t>
            </a:r>
            <a:endParaRPr sz="19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52125" y="1386728"/>
            <a:ext cx="1825625" cy="355600"/>
          </a:xfrm>
          <a:custGeom>
            <a:avLst/>
            <a:gdLst/>
            <a:ahLst/>
            <a:cxnLst/>
            <a:rect l="l" t="t" r="r" b="b"/>
            <a:pathLst>
              <a:path w="1825625" h="355600">
                <a:moveTo>
                  <a:pt x="1825483" y="355180"/>
                </a:moveTo>
                <a:lnTo>
                  <a:pt x="0" y="355180"/>
                </a:lnTo>
                <a:lnTo>
                  <a:pt x="0" y="0"/>
                </a:lnTo>
                <a:lnTo>
                  <a:pt x="1825483" y="0"/>
                </a:lnTo>
                <a:lnTo>
                  <a:pt x="1825483" y="355180"/>
                </a:lnTo>
                <a:close/>
              </a:path>
            </a:pathLst>
          </a:custGeom>
          <a:solidFill>
            <a:srgbClr val="368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652125" y="1387833"/>
            <a:ext cx="184340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50" b="1" spc="45" dirty="0">
                <a:solidFill>
                  <a:srgbClr val="FBFDFD"/>
                </a:solidFill>
                <a:latin typeface="Arial"/>
                <a:cs typeface="Arial"/>
              </a:rPr>
              <a:t>lucha</a:t>
            </a:r>
            <a:r>
              <a:rPr sz="1950" b="1" spc="-3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1950" b="1" spc="60" dirty="0">
                <a:solidFill>
                  <a:srgbClr val="FBFDFD"/>
                </a:solidFill>
                <a:latin typeface="Arial"/>
                <a:cs typeface="Arial"/>
              </a:rPr>
              <a:t>contra</a:t>
            </a:r>
            <a:r>
              <a:rPr sz="1950" b="1" spc="-55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1950" b="1" spc="50" dirty="0">
                <a:solidFill>
                  <a:srgbClr val="FBFDFD"/>
                </a:solidFill>
                <a:latin typeface="Arial"/>
                <a:cs typeface="Arial"/>
              </a:rPr>
              <a:t>el</a:t>
            </a:r>
            <a:endParaRPr sz="1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07398" y="1753019"/>
            <a:ext cx="2145665" cy="355600"/>
          </a:xfrm>
          <a:prstGeom prst="rect">
            <a:avLst/>
          </a:prstGeom>
          <a:solidFill>
            <a:srgbClr val="368099"/>
          </a:solidFill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950" b="1" spc="70" dirty="0">
                <a:solidFill>
                  <a:srgbClr val="FBFDFD"/>
                </a:solidFill>
                <a:latin typeface="Arial"/>
                <a:cs typeface="Arial"/>
              </a:rPr>
              <a:t>cambio</a:t>
            </a:r>
            <a:r>
              <a:rPr sz="1950" b="1" spc="-40" dirty="0">
                <a:solidFill>
                  <a:srgbClr val="FBFDFD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FBFDFD"/>
                </a:solidFill>
                <a:latin typeface="Arial"/>
                <a:cs typeface="Arial"/>
              </a:rPr>
              <a:t>climático</a:t>
            </a:r>
            <a:endParaRPr sz="1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371252" y="1160175"/>
            <a:ext cx="1048385" cy="1048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65" dirty="0">
                <a:solidFill>
                  <a:srgbClr val="5287B8"/>
                </a:solidFill>
                <a:latin typeface="Arial"/>
                <a:cs typeface="Arial"/>
              </a:rPr>
              <a:t>O</a:t>
            </a:r>
            <a:r>
              <a:rPr sz="1550" b="1" spc="-280" dirty="0">
                <a:solidFill>
                  <a:srgbClr val="5287B8"/>
                </a:solidFill>
                <a:latin typeface="Arial"/>
                <a:cs typeface="Arial"/>
              </a:rPr>
              <a:t>B</a:t>
            </a:r>
            <a:r>
              <a:rPr sz="1550" b="1" spc="-125" dirty="0">
                <a:solidFill>
                  <a:srgbClr val="5287B8"/>
                </a:solidFill>
                <a:latin typeface="Arial"/>
                <a:cs typeface="Arial"/>
              </a:rPr>
              <a:t>JE</a:t>
            </a:r>
            <a:r>
              <a:rPr sz="1550" b="1" spc="-2065" dirty="0">
                <a:solidFill>
                  <a:srgbClr val="5287B8"/>
                </a:solidFill>
                <a:latin typeface="Arial"/>
                <a:cs typeface="Arial"/>
              </a:rPr>
              <a:t>T</a:t>
            </a:r>
            <a:r>
              <a:rPr sz="6700" spc="-405" dirty="0">
                <a:solidFill>
                  <a:srgbClr val="7EA8C8"/>
                </a:solidFill>
                <a:latin typeface="Arial"/>
                <a:cs typeface="Arial"/>
              </a:rPr>
              <a:t>•</a:t>
            </a:r>
            <a:r>
              <a:rPr sz="1550" b="1" spc="-190" dirty="0">
                <a:solidFill>
                  <a:srgbClr val="5287B8"/>
                </a:solidFill>
                <a:latin typeface="Arial"/>
                <a:cs typeface="Arial"/>
              </a:rPr>
              <a:t>I</a:t>
            </a:r>
            <a:r>
              <a:rPr sz="1550" b="1" spc="-145" dirty="0">
                <a:solidFill>
                  <a:srgbClr val="5287B8"/>
                </a:solidFill>
                <a:latin typeface="Arial"/>
                <a:cs typeface="Arial"/>
              </a:rPr>
              <a:t>V</a:t>
            </a:r>
            <a:r>
              <a:rPr sz="1550" b="1" dirty="0">
                <a:solidFill>
                  <a:srgbClr val="8E7C6E"/>
                </a:solidFill>
                <a:latin typeface="Arial"/>
                <a:cs typeface="Arial"/>
              </a:rPr>
              <a:t>O</a:t>
            </a:r>
            <a:r>
              <a:rPr sz="1550" b="1" spc="60" dirty="0">
                <a:solidFill>
                  <a:srgbClr val="5287B8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389737" y="2004675"/>
            <a:ext cx="100965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0"/>
              </a:lnSpc>
              <a:spcBef>
                <a:spcPts val="100"/>
              </a:spcBef>
            </a:pPr>
            <a:r>
              <a:rPr sz="1050" spc="-45" dirty="0">
                <a:solidFill>
                  <a:srgbClr val="4BA5C6"/>
                </a:solidFill>
                <a:latin typeface="Arial"/>
                <a:cs typeface="Arial"/>
              </a:rPr>
              <a:t>D</a:t>
            </a:r>
            <a:r>
              <a:rPr sz="1050" spc="-40" dirty="0">
                <a:solidFill>
                  <a:srgbClr val="4BA5C6"/>
                </a:solidFill>
                <a:latin typeface="Arial"/>
                <a:cs typeface="Arial"/>
              </a:rPr>
              <a:t>E</a:t>
            </a:r>
            <a:r>
              <a:rPr sz="1050" spc="-175" dirty="0">
                <a:solidFill>
                  <a:srgbClr val="4BA5C6"/>
                </a:solidFill>
                <a:latin typeface="Arial"/>
                <a:cs typeface="Arial"/>
              </a:rPr>
              <a:t> </a:t>
            </a:r>
            <a:r>
              <a:rPr sz="1100" b="1" spc="-95" dirty="0">
                <a:solidFill>
                  <a:srgbClr val="62A8C6"/>
                </a:solidFill>
                <a:latin typeface="Times New Roman"/>
                <a:cs typeface="Times New Roman"/>
              </a:rPr>
              <a:t>DESARROUO</a:t>
            </a:r>
            <a:endParaRPr sz="1100">
              <a:latin typeface="Times New Roman"/>
              <a:cs typeface="Times New Roman"/>
            </a:endParaRPr>
          </a:p>
          <a:p>
            <a:pPr marL="16510">
              <a:lnSpc>
                <a:spcPts val="1470"/>
              </a:lnSpc>
            </a:pPr>
            <a:r>
              <a:rPr sz="1400" b="1" spc="-135" dirty="0">
                <a:solidFill>
                  <a:srgbClr val="4BA5C6"/>
                </a:solidFill>
                <a:latin typeface="Arial"/>
                <a:cs typeface="Arial"/>
              </a:rPr>
              <a:t>SOSTENIBLE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52548" y="5388523"/>
            <a:ext cx="182880" cy="796290"/>
          </a:xfrm>
          <a:custGeom>
            <a:avLst/>
            <a:gdLst/>
            <a:ahLst/>
            <a:cxnLst/>
            <a:rect l="l" t="t" r="r" b="b"/>
            <a:pathLst>
              <a:path w="182879" h="796289">
                <a:moveTo>
                  <a:pt x="182573" y="796144"/>
                </a:moveTo>
                <a:lnTo>
                  <a:pt x="0" y="796144"/>
                </a:lnTo>
                <a:lnTo>
                  <a:pt x="0" y="0"/>
                </a:lnTo>
                <a:lnTo>
                  <a:pt x="182573" y="0"/>
                </a:lnTo>
                <a:lnTo>
                  <a:pt x="182573" y="796144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39848" y="5399215"/>
            <a:ext cx="19431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spc="-220" dirty="0">
                <a:solidFill>
                  <a:srgbClr val="FBFDFD"/>
                </a:solidFill>
                <a:latin typeface="Times New Roman"/>
                <a:cs typeface="Times New Roman"/>
              </a:rPr>
              <a:t>-</a:t>
            </a:r>
            <a:endParaRPr sz="4650">
              <a:latin typeface="Times New Roman"/>
              <a:cs typeface="Times New Roman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01486" y="6288268"/>
            <a:ext cx="476250" cy="388620"/>
            <a:chOff x="101486" y="6288268"/>
            <a:chExt cx="476250" cy="388620"/>
          </a:xfrm>
        </p:grpSpPr>
        <p:sp>
          <p:nvSpPr>
            <p:cNvPr id="104" name="object 104"/>
            <p:cNvSpPr/>
            <p:nvPr/>
          </p:nvSpPr>
          <p:spPr>
            <a:xfrm>
              <a:off x="101486" y="6288268"/>
              <a:ext cx="355600" cy="112395"/>
            </a:xfrm>
            <a:custGeom>
              <a:avLst/>
              <a:gdLst/>
              <a:ahLst/>
              <a:cxnLst/>
              <a:rect l="l" t="t" r="r" b="b"/>
              <a:pathLst>
                <a:path w="355600" h="112395">
                  <a:moveTo>
                    <a:pt x="0" y="111921"/>
                  </a:moveTo>
                  <a:lnTo>
                    <a:pt x="355004" y="111921"/>
                  </a:lnTo>
                  <a:lnTo>
                    <a:pt x="355004" y="0"/>
                  </a:lnTo>
                  <a:lnTo>
                    <a:pt x="0" y="0"/>
                  </a:lnTo>
                  <a:lnTo>
                    <a:pt x="0" y="111921"/>
                  </a:lnTo>
                  <a:close/>
                </a:path>
              </a:pathLst>
            </a:custGeom>
            <a:solidFill>
              <a:srgbClr val="018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1485" y="6400202"/>
              <a:ext cx="355600" cy="173990"/>
            </a:xfrm>
            <a:custGeom>
              <a:avLst/>
              <a:gdLst/>
              <a:ahLst/>
              <a:cxnLst/>
              <a:rect l="l" t="t" r="r" b="b"/>
              <a:pathLst>
                <a:path w="355600" h="173990">
                  <a:moveTo>
                    <a:pt x="355003" y="0"/>
                  </a:moveTo>
                  <a:lnTo>
                    <a:pt x="0" y="0"/>
                  </a:lnTo>
                  <a:lnTo>
                    <a:pt x="0" y="76085"/>
                  </a:lnTo>
                  <a:lnTo>
                    <a:pt x="0" y="173507"/>
                  </a:lnTo>
                  <a:lnTo>
                    <a:pt x="355003" y="173507"/>
                  </a:lnTo>
                  <a:lnTo>
                    <a:pt x="355003" y="76085"/>
                  </a:lnTo>
                  <a:lnTo>
                    <a:pt x="355003" y="0"/>
                  </a:lnTo>
                  <a:close/>
                </a:path>
              </a:pathLst>
            </a:custGeom>
            <a:solidFill>
              <a:srgbClr val="56B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2262" y="6476288"/>
              <a:ext cx="355600" cy="200660"/>
            </a:xfrm>
            <a:custGeom>
              <a:avLst/>
              <a:gdLst/>
              <a:ahLst/>
              <a:cxnLst/>
              <a:rect l="l" t="t" r="r" b="b"/>
              <a:pathLst>
                <a:path w="355600" h="200659">
                  <a:moveTo>
                    <a:pt x="355003" y="0"/>
                  </a:moveTo>
                  <a:lnTo>
                    <a:pt x="0" y="0"/>
                  </a:lnTo>
                  <a:lnTo>
                    <a:pt x="0" y="150279"/>
                  </a:lnTo>
                  <a:lnTo>
                    <a:pt x="0" y="200367"/>
                  </a:lnTo>
                  <a:lnTo>
                    <a:pt x="355003" y="200367"/>
                  </a:lnTo>
                  <a:lnTo>
                    <a:pt x="355003" y="150279"/>
                  </a:lnTo>
                  <a:lnTo>
                    <a:pt x="355003" y="0"/>
                  </a:lnTo>
                  <a:close/>
                </a:path>
              </a:pathLst>
            </a:custGeom>
            <a:solidFill>
              <a:srgbClr val="3FA3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209570" y="6471376"/>
            <a:ext cx="398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85" dirty="0">
                <a:solidFill>
                  <a:srgbClr val="FBFDFD"/>
                </a:solidFill>
                <a:latin typeface="Arial"/>
                <a:cs typeface="Arial"/>
              </a:rPr>
              <a:t>11:li:::i:l:1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61720" y="6626563"/>
            <a:ext cx="154305" cy="128905"/>
          </a:xfrm>
          <a:custGeom>
            <a:avLst/>
            <a:gdLst/>
            <a:ahLst/>
            <a:cxnLst/>
            <a:rect l="l" t="t" r="r" b="b"/>
            <a:pathLst>
              <a:path w="154304" h="128904">
                <a:moveTo>
                  <a:pt x="154141" y="128410"/>
                </a:moveTo>
                <a:lnTo>
                  <a:pt x="0" y="128410"/>
                </a:lnTo>
                <a:lnTo>
                  <a:pt x="0" y="0"/>
                </a:lnTo>
                <a:lnTo>
                  <a:pt x="154141" y="0"/>
                </a:lnTo>
                <a:lnTo>
                  <a:pt x="154141" y="128410"/>
                </a:lnTo>
                <a:close/>
              </a:path>
            </a:pathLst>
          </a:custGeom>
          <a:solidFill>
            <a:srgbClr val="018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49020" y="6617637"/>
            <a:ext cx="10541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70" dirty="0">
                <a:solidFill>
                  <a:srgbClr val="B8DFF4"/>
                </a:solidFill>
                <a:latin typeface="Times New Roman"/>
                <a:cs typeface="Times New Roman"/>
              </a:rPr>
              <a:t>200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273169" y="2422183"/>
            <a:ext cx="10509885" cy="92456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340"/>
              </a:spcBef>
            </a:pPr>
            <a:r>
              <a:rPr sz="1900" b="1" spc="-100" dirty="0">
                <a:solidFill>
                  <a:srgbClr val="035290"/>
                </a:solidFill>
                <a:latin typeface="Arial"/>
                <a:cs typeface="Arial"/>
              </a:rPr>
              <a:t>Erasmus+</a:t>
            </a:r>
            <a:r>
              <a:rPr sz="1900" b="1" spc="3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035290"/>
                </a:solidFill>
                <a:latin typeface="Arial"/>
                <a:cs typeface="Arial"/>
              </a:rPr>
              <a:t>apoya</a:t>
            </a:r>
            <a:r>
              <a:rPr sz="1900" b="1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035290"/>
                </a:solidFill>
                <a:latin typeface="Arial"/>
                <a:cs typeface="Arial"/>
              </a:rPr>
              <a:t>el</a:t>
            </a:r>
            <a:r>
              <a:rPr sz="1900" b="1" spc="-10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035290"/>
                </a:solidFill>
                <a:latin typeface="Times New Roman"/>
                <a:cs typeface="Times New Roman"/>
              </a:rPr>
              <a:t>Pacto</a:t>
            </a:r>
            <a:r>
              <a:rPr sz="2100" b="1" i="1" spc="-65" dirty="0">
                <a:solidFill>
                  <a:srgbClr val="035290"/>
                </a:solidFill>
                <a:latin typeface="Times New Roman"/>
                <a:cs typeface="Times New Roman"/>
              </a:rPr>
              <a:t> </a:t>
            </a:r>
            <a:r>
              <a:rPr sz="2100" b="1" i="1" spc="50" dirty="0">
                <a:solidFill>
                  <a:srgbClr val="035290"/>
                </a:solidFill>
                <a:latin typeface="Times New Roman"/>
                <a:cs typeface="Times New Roman"/>
              </a:rPr>
              <a:t>verde</a:t>
            </a:r>
            <a:r>
              <a:rPr sz="2100" b="1" i="1" dirty="0">
                <a:solidFill>
                  <a:srgbClr val="035290"/>
                </a:solidFill>
                <a:latin typeface="Times New Roman"/>
                <a:cs typeface="Times New Roman"/>
              </a:rPr>
              <a:t> </a:t>
            </a:r>
            <a:r>
              <a:rPr sz="2100" b="1" i="1" spc="40" dirty="0">
                <a:solidFill>
                  <a:srgbClr val="035290"/>
                </a:solidFill>
                <a:latin typeface="Times New Roman"/>
                <a:cs typeface="Times New Roman"/>
              </a:rPr>
              <a:t>europeo</a:t>
            </a:r>
            <a:r>
              <a:rPr sz="2100" b="1" i="1" spc="-25" dirty="0">
                <a:solidFill>
                  <a:srgbClr val="03529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035290"/>
                </a:solidFill>
                <a:latin typeface="Arial"/>
                <a:cs typeface="Arial"/>
              </a:rPr>
              <a:t>para</a:t>
            </a:r>
            <a:r>
              <a:rPr sz="1900" b="1" spc="-3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035290"/>
                </a:solidFill>
                <a:latin typeface="Arial"/>
                <a:cs typeface="Arial"/>
              </a:rPr>
              <a:t>alcanzar</a:t>
            </a:r>
            <a:r>
              <a:rPr sz="1900" b="1" spc="2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035290"/>
                </a:solidFill>
                <a:latin typeface="Arial"/>
                <a:cs typeface="Arial"/>
              </a:rPr>
              <a:t>la</a:t>
            </a:r>
            <a:r>
              <a:rPr sz="1900" b="1" spc="-5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035290"/>
                </a:solidFill>
                <a:latin typeface="Arial"/>
                <a:cs typeface="Arial"/>
              </a:rPr>
              <a:t>neutralidad</a:t>
            </a:r>
            <a:r>
              <a:rPr sz="1900" b="1" spc="4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035290"/>
                </a:solidFill>
                <a:latin typeface="Arial"/>
                <a:cs typeface="Arial"/>
              </a:rPr>
              <a:t>climática</a:t>
            </a:r>
            <a:r>
              <a:rPr sz="1900" b="1" spc="9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35" dirty="0">
                <a:solidFill>
                  <a:srgbClr val="035290"/>
                </a:solidFill>
                <a:latin typeface="Arial"/>
                <a:cs typeface="Arial"/>
              </a:rPr>
              <a:t>en</a:t>
            </a:r>
            <a:r>
              <a:rPr sz="1900" b="1" spc="-9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10" dirty="0">
                <a:solidFill>
                  <a:srgbClr val="035290"/>
                </a:solidFill>
                <a:latin typeface="Arial"/>
                <a:cs typeface="Arial"/>
              </a:rPr>
              <a:t>2050</a:t>
            </a:r>
            <a:endParaRPr sz="1900">
              <a:latin typeface="Arial"/>
              <a:cs typeface="Arial"/>
            </a:endParaRPr>
          </a:p>
          <a:p>
            <a:pPr marL="256540" indent="-244475">
              <a:lnSpc>
                <a:spcPct val="100000"/>
              </a:lnSpc>
              <a:spcBef>
                <a:spcPts val="1095"/>
              </a:spcBef>
              <a:buClr>
                <a:srgbClr val="035290"/>
              </a:buClr>
              <a:buChar char="•"/>
              <a:tabLst>
                <a:tab pos="256540" algn="l"/>
                <a:tab pos="257175" algn="l"/>
                <a:tab pos="1344295" algn="l"/>
                <a:tab pos="3078480" algn="l"/>
                <a:tab pos="4585335" algn="l"/>
                <a:tab pos="4874895" algn="l"/>
                <a:tab pos="6050915" algn="l"/>
                <a:tab pos="6490970" algn="l"/>
                <a:tab pos="7532370" algn="l"/>
                <a:tab pos="7886065" algn="l"/>
                <a:tab pos="8860155" algn="l"/>
                <a:tab pos="10012045" algn="l"/>
                <a:tab pos="10301605" algn="l"/>
              </a:tabLst>
            </a:pPr>
            <a:r>
              <a:rPr sz="1850" spc="10" dirty="0">
                <a:solidFill>
                  <a:srgbClr val="1A5E9C"/>
                </a:solidFill>
                <a:latin typeface="Arial"/>
                <a:cs typeface="Arial"/>
              </a:rPr>
              <a:t>Creand</a:t>
            </a:r>
            <a:r>
              <a:rPr sz="1850" spc="15" dirty="0">
                <a:solidFill>
                  <a:srgbClr val="1A5E9C"/>
                </a:solidFill>
                <a:latin typeface="Arial"/>
                <a:cs typeface="Arial"/>
              </a:rPr>
              <a:t>o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25" dirty="0">
                <a:solidFill>
                  <a:srgbClr val="1A5E9C"/>
                </a:solidFill>
                <a:latin typeface="Arial"/>
                <a:cs typeface="Arial"/>
              </a:rPr>
              <a:t>c</a:t>
            </a: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o</a:t>
            </a:r>
            <a:r>
              <a:rPr sz="1850" spc="145" dirty="0">
                <a:solidFill>
                  <a:srgbClr val="1A5E9C"/>
                </a:solidFill>
                <a:latin typeface="Arial"/>
                <a:cs typeface="Arial"/>
              </a:rPr>
              <a:t>n</a:t>
            </a:r>
            <a:r>
              <a:rPr sz="1850" spc="20" dirty="0">
                <a:solidFill>
                  <a:srgbClr val="1A5E9C"/>
                </a:solidFill>
                <a:latin typeface="Arial"/>
                <a:cs typeface="Arial"/>
              </a:rPr>
              <a:t>oc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i</a:t>
            </a:r>
            <a:r>
              <a:rPr sz="1850" spc="130" dirty="0">
                <a:solidFill>
                  <a:srgbClr val="1A5E9C"/>
                </a:solidFill>
                <a:latin typeface="Arial"/>
                <a:cs typeface="Arial"/>
              </a:rPr>
              <a:t>m</a:t>
            </a:r>
            <a:r>
              <a:rPr sz="1850" spc="120" dirty="0">
                <a:solidFill>
                  <a:srgbClr val="1A5E9C"/>
                </a:solidFill>
                <a:latin typeface="Arial"/>
                <a:cs typeface="Arial"/>
              </a:rPr>
              <a:t>i</a:t>
            </a:r>
            <a:r>
              <a:rPr sz="1850" spc="-45" dirty="0">
                <a:solidFill>
                  <a:srgbClr val="1A5E9C"/>
                </a:solidFill>
                <a:latin typeface="Arial"/>
                <a:cs typeface="Arial"/>
              </a:rPr>
              <a:t>e</a:t>
            </a:r>
            <a:r>
              <a:rPr sz="1850" spc="100" dirty="0">
                <a:solidFill>
                  <a:srgbClr val="365997"/>
                </a:solidFill>
                <a:latin typeface="Arial"/>
                <a:cs typeface="Arial"/>
              </a:rPr>
              <a:t>n</a:t>
            </a:r>
            <a:r>
              <a:rPr sz="1850" spc="170" dirty="0">
                <a:solidFill>
                  <a:srgbClr val="035290"/>
                </a:solidFill>
                <a:latin typeface="Arial"/>
                <a:cs typeface="Arial"/>
              </a:rPr>
              <a:t>t</a:t>
            </a:r>
            <a:r>
              <a:rPr sz="1850" spc="65" dirty="0">
                <a:solidFill>
                  <a:srgbClr val="035290"/>
                </a:solidFill>
                <a:latin typeface="Arial"/>
                <a:cs typeface="Arial"/>
              </a:rPr>
              <a:t>o</a:t>
            </a:r>
            <a:r>
              <a:rPr sz="1850" spc="35" dirty="0">
                <a:solidFill>
                  <a:srgbClr val="035290"/>
                </a:solidFill>
                <a:latin typeface="Arial"/>
                <a:cs typeface="Arial"/>
              </a:rPr>
              <a:t>,</a:t>
            </a:r>
            <a:r>
              <a:rPr sz="1850" dirty="0">
                <a:solidFill>
                  <a:srgbClr val="035290"/>
                </a:solidFill>
                <a:latin typeface="Arial"/>
                <a:cs typeface="Arial"/>
              </a:rPr>
              <a:t>	</a:t>
            </a:r>
            <a:r>
              <a:rPr sz="1850" spc="5" dirty="0">
                <a:solidFill>
                  <a:srgbClr val="1A5E9C"/>
                </a:solidFill>
                <a:latin typeface="Arial"/>
                <a:cs typeface="Arial"/>
              </a:rPr>
              <a:t>capacidades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y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-30" dirty="0">
                <a:solidFill>
                  <a:srgbClr val="1A5E9C"/>
                </a:solidFill>
                <a:latin typeface="Arial"/>
                <a:cs typeface="Arial"/>
              </a:rPr>
              <a:t>ac</a:t>
            </a:r>
            <a:r>
              <a:rPr sz="1850" spc="-15" dirty="0">
                <a:solidFill>
                  <a:srgbClr val="1A5E9C"/>
                </a:solidFill>
                <a:latin typeface="Arial"/>
                <a:cs typeface="Arial"/>
              </a:rPr>
              <a:t>t</a:t>
            </a:r>
            <a:r>
              <a:rPr sz="1850" spc="-35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365997"/>
                </a:solidFill>
                <a:latin typeface="Arial"/>
                <a:cs typeface="Arial"/>
              </a:rPr>
              <a:t>i</a:t>
            </a:r>
            <a:r>
              <a:rPr sz="1850" spc="10" dirty="0">
                <a:solidFill>
                  <a:srgbClr val="1A5E9C"/>
                </a:solidFill>
                <a:latin typeface="Arial"/>
                <a:cs typeface="Arial"/>
              </a:rPr>
              <a:t>t</a:t>
            </a:r>
            <a:r>
              <a:rPr sz="1850" spc="-254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365997"/>
                </a:solidFill>
                <a:latin typeface="Arial"/>
                <a:cs typeface="Arial"/>
              </a:rPr>
              <a:t>u</a:t>
            </a:r>
            <a:r>
              <a:rPr sz="1850" spc="20" dirty="0">
                <a:solidFill>
                  <a:srgbClr val="1A5E9C"/>
                </a:solidFill>
                <a:latin typeface="Arial"/>
                <a:cs typeface="Arial"/>
              </a:rPr>
              <a:t>de</a:t>
            </a:r>
            <a:r>
              <a:rPr sz="1850" spc="25" dirty="0">
                <a:solidFill>
                  <a:srgbClr val="1A5E9C"/>
                </a:solidFill>
                <a:latin typeface="Arial"/>
                <a:cs typeface="Arial"/>
              </a:rPr>
              <a:t>s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95" dirty="0">
                <a:solidFill>
                  <a:srgbClr val="1A5E9C"/>
                </a:solidFill>
                <a:latin typeface="Arial"/>
                <a:cs typeface="Arial"/>
              </a:rPr>
              <a:t>e</a:t>
            </a:r>
            <a:r>
              <a:rPr sz="1850" spc="100" dirty="0">
                <a:solidFill>
                  <a:srgbClr val="1A5E9C"/>
                </a:solidFill>
                <a:latin typeface="Arial"/>
                <a:cs typeface="Arial"/>
              </a:rPr>
              <a:t>n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80" dirty="0">
                <a:solidFill>
                  <a:srgbClr val="1A5E9C"/>
                </a:solidFill>
                <a:latin typeface="Arial"/>
                <a:cs typeface="Arial"/>
              </a:rPr>
              <a:t>re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l</a:t>
            </a:r>
            <a:r>
              <a:rPr sz="1850" spc="-30" dirty="0">
                <a:solidFill>
                  <a:srgbClr val="1A5E9C"/>
                </a:solidFill>
                <a:latin typeface="Arial"/>
                <a:cs typeface="Arial"/>
              </a:rPr>
              <a:t>a</a:t>
            </a:r>
            <a:r>
              <a:rPr sz="1850" spc="-70" dirty="0">
                <a:solidFill>
                  <a:srgbClr val="1A5E9C"/>
                </a:solidFill>
                <a:latin typeface="Arial"/>
                <a:cs typeface="Arial"/>
              </a:rPr>
              <a:t>c</a:t>
            </a:r>
            <a:r>
              <a:rPr sz="1850" spc="120" dirty="0">
                <a:solidFill>
                  <a:srgbClr val="365997"/>
                </a:solidFill>
                <a:latin typeface="Arial"/>
                <a:cs typeface="Arial"/>
              </a:rPr>
              <a:t>i</a:t>
            </a:r>
            <a:r>
              <a:rPr sz="1850" spc="-65" dirty="0">
                <a:solidFill>
                  <a:srgbClr val="1A5E9C"/>
                </a:solidFill>
                <a:latin typeface="Arial"/>
                <a:cs typeface="Arial"/>
              </a:rPr>
              <a:t>ó</a:t>
            </a:r>
            <a:r>
              <a:rPr sz="1850" spc="-34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365997"/>
                </a:solidFill>
                <a:latin typeface="Arial"/>
                <a:cs typeface="Arial"/>
              </a:rPr>
              <a:t>n</a:t>
            </a:r>
            <a:r>
              <a:rPr sz="1850" dirty="0">
                <a:solidFill>
                  <a:srgbClr val="365997"/>
                </a:solidFill>
                <a:latin typeface="Arial"/>
                <a:cs typeface="Arial"/>
              </a:rPr>
              <a:t>	</a:t>
            </a:r>
            <a:r>
              <a:rPr sz="1850" spc="-70" dirty="0">
                <a:solidFill>
                  <a:srgbClr val="1A5E9C"/>
                </a:solidFill>
                <a:latin typeface="Arial"/>
                <a:cs typeface="Arial"/>
              </a:rPr>
              <a:t>a</a:t>
            </a:r>
            <a:r>
              <a:rPr sz="1850" spc="-30" dirty="0">
                <a:solidFill>
                  <a:srgbClr val="1A5E9C"/>
                </a:solidFill>
                <a:latin typeface="Arial"/>
                <a:cs typeface="Arial"/>
              </a:rPr>
              <a:t>l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cambio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climático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y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	</a:t>
            </a: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al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73169" y="3328358"/>
            <a:ext cx="10519410" cy="29603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0350" algn="just">
              <a:lnSpc>
                <a:spcPct val="100000"/>
              </a:lnSpc>
              <a:spcBef>
                <a:spcPts val="385"/>
              </a:spcBef>
            </a:pP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desarroll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o</a:t>
            </a:r>
            <a:r>
              <a:rPr sz="1850" spc="8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1A5E9C"/>
                </a:solidFill>
                <a:latin typeface="Arial"/>
                <a:cs typeface="Arial"/>
              </a:rPr>
              <a:t>sos</a:t>
            </a:r>
            <a:r>
              <a:rPr sz="1850" spc="85" dirty="0">
                <a:solidFill>
                  <a:srgbClr val="1A5E9C"/>
                </a:solidFill>
                <a:latin typeface="Arial"/>
                <a:cs typeface="Arial"/>
              </a:rPr>
              <a:t>t</a:t>
            </a:r>
            <a:r>
              <a:rPr sz="1850" spc="-25" dirty="0">
                <a:solidFill>
                  <a:srgbClr val="1A5E9C"/>
                </a:solidFill>
                <a:latin typeface="Arial"/>
                <a:cs typeface="Arial"/>
              </a:rPr>
              <a:t>enib</a:t>
            </a:r>
            <a:r>
              <a:rPr sz="1850" spc="-15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114" dirty="0">
                <a:solidFill>
                  <a:srgbClr val="365997"/>
                </a:solidFill>
                <a:latin typeface="Arial"/>
                <a:cs typeface="Arial"/>
              </a:rPr>
              <a:t>l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e</a:t>
            </a:r>
            <a:endParaRPr sz="1850">
              <a:latin typeface="Arial"/>
              <a:cs typeface="Arial"/>
            </a:endParaRPr>
          </a:p>
          <a:p>
            <a:pPr marL="259715" indent="-247650" algn="just">
              <a:lnSpc>
                <a:spcPct val="100000"/>
              </a:lnSpc>
              <a:spcBef>
                <a:spcPts val="295"/>
              </a:spcBef>
              <a:buClr>
                <a:srgbClr val="035290"/>
              </a:buClr>
              <a:buChar char="•"/>
              <a:tabLst>
                <a:tab pos="260350" algn="l"/>
              </a:tabLst>
            </a:pPr>
            <a:r>
              <a:rPr sz="1850" spc="-10" dirty="0">
                <a:solidFill>
                  <a:srgbClr val="1A5E9C"/>
                </a:solidFill>
                <a:latin typeface="Arial"/>
                <a:cs typeface="Arial"/>
              </a:rPr>
              <a:t>Esforzándose</a:t>
            </a:r>
            <a:r>
              <a:rPr sz="1850" spc="11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95" dirty="0">
                <a:solidFill>
                  <a:srgbClr val="1A5E9C"/>
                </a:solidFill>
                <a:latin typeface="Arial"/>
                <a:cs typeface="Arial"/>
              </a:rPr>
              <a:t>en</a:t>
            </a:r>
            <a:r>
              <a:rPr sz="1850" spc="-10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la</a:t>
            </a:r>
            <a:r>
              <a:rPr sz="1850" spc="-5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promoción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1A5E9C"/>
                </a:solidFill>
                <a:latin typeface="Arial"/>
                <a:cs typeface="Arial"/>
              </a:rPr>
              <a:t>de</a:t>
            </a:r>
            <a:r>
              <a:rPr sz="1850" spc="-7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900" b="1" spc="-40" dirty="0">
                <a:solidFill>
                  <a:srgbClr val="035290"/>
                </a:solidFill>
                <a:latin typeface="Arial"/>
                <a:cs typeface="Arial"/>
              </a:rPr>
              <a:t>medios</a:t>
            </a:r>
            <a:r>
              <a:rPr sz="1900" b="1" spc="-5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60" dirty="0">
                <a:solidFill>
                  <a:srgbClr val="035290"/>
                </a:solidFill>
                <a:latin typeface="Arial"/>
                <a:cs typeface="Arial"/>
              </a:rPr>
              <a:t>de</a:t>
            </a:r>
            <a:r>
              <a:rPr sz="1900" b="1" spc="-19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15" dirty="0">
                <a:solidFill>
                  <a:srgbClr val="035290"/>
                </a:solidFill>
                <a:latin typeface="Arial"/>
                <a:cs typeface="Arial"/>
              </a:rPr>
              <a:t>transporte</a:t>
            </a:r>
            <a:r>
              <a:rPr sz="1900" b="1" spc="7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035290"/>
                </a:solidFill>
                <a:latin typeface="Arial"/>
                <a:cs typeface="Arial"/>
              </a:rPr>
              <a:t>sostenibles</a:t>
            </a:r>
            <a:endParaRPr sz="1900">
              <a:latin typeface="Arial"/>
              <a:cs typeface="Arial"/>
            </a:endParaRPr>
          </a:p>
          <a:p>
            <a:pPr marL="252729" marR="12065" indent="-240665" algn="just">
              <a:lnSpc>
                <a:spcPts val="2560"/>
              </a:lnSpc>
              <a:spcBef>
                <a:spcPts val="135"/>
              </a:spcBef>
              <a:buChar char="•"/>
              <a:tabLst>
                <a:tab pos="259715" algn="l"/>
              </a:tabLst>
            </a:pPr>
            <a:r>
              <a:rPr sz="1850" spc="20" dirty="0">
                <a:solidFill>
                  <a:srgbClr val="035290"/>
                </a:solidFill>
                <a:latin typeface="Arial"/>
                <a:cs typeface="Arial"/>
              </a:rPr>
              <a:t>Haciendo</a:t>
            </a:r>
            <a:r>
              <a:rPr sz="1850" spc="9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1A5E9C"/>
                </a:solidFill>
                <a:latin typeface="Arial"/>
                <a:cs typeface="Arial"/>
              </a:rPr>
              <a:t>del</a:t>
            </a:r>
            <a:r>
              <a:rPr sz="1850" spc="-1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85" dirty="0">
                <a:solidFill>
                  <a:srgbClr val="1A5E9C"/>
                </a:solidFill>
                <a:latin typeface="Arial"/>
                <a:cs typeface="Arial"/>
              </a:rPr>
              <a:t>medio</a:t>
            </a:r>
            <a:r>
              <a:rPr sz="1850" spc="-3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ambiente</a:t>
            </a:r>
            <a:r>
              <a:rPr sz="1850" spc="2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y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la</a:t>
            </a:r>
            <a:r>
              <a:rPr sz="1850" spc="-5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80" dirty="0">
                <a:solidFill>
                  <a:srgbClr val="365997"/>
                </a:solidFill>
                <a:latin typeface="Arial"/>
                <a:cs typeface="Arial"/>
              </a:rPr>
              <a:t>l</a:t>
            </a:r>
            <a:r>
              <a:rPr sz="1850" spc="80" dirty="0">
                <a:solidFill>
                  <a:srgbClr val="1A5E9C"/>
                </a:solidFill>
                <a:latin typeface="Arial"/>
                <a:cs typeface="Arial"/>
              </a:rPr>
              <a:t>ucha</a:t>
            </a:r>
            <a:r>
              <a:rPr sz="1850" spc="-20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contra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el</a:t>
            </a:r>
            <a:r>
              <a:rPr sz="1850" spc="2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calentamiento</a:t>
            </a:r>
            <a:r>
              <a:rPr sz="1850" spc="18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global</a:t>
            </a:r>
            <a:r>
              <a:rPr sz="1850" spc="-6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una</a:t>
            </a:r>
            <a:r>
              <a:rPr sz="1850" spc="-3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035290"/>
                </a:solidFill>
                <a:latin typeface="Arial"/>
                <a:cs typeface="Arial"/>
              </a:rPr>
              <a:t>prioridad</a:t>
            </a:r>
            <a:r>
              <a:rPr sz="1900" b="1" spc="5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035290"/>
                </a:solidFill>
                <a:latin typeface="Arial"/>
                <a:cs typeface="Arial"/>
              </a:rPr>
              <a:t>para </a:t>
            </a:r>
            <a:r>
              <a:rPr sz="1900" b="1" spc="55" dirty="0">
                <a:solidFill>
                  <a:srgbClr val="035290"/>
                </a:solidFill>
                <a:latin typeface="Arial"/>
                <a:cs typeface="Arial"/>
              </a:rPr>
              <a:t>la </a:t>
            </a:r>
            <a:r>
              <a:rPr sz="1900" b="1" spc="-51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75" dirty="0">
                <a:solidFill>
                  <a:srgbClr val="035290"/>
                </a:solidFill>
                <a:latin typeface="Arial"/>
                <a:cs typeface="Arial"/>
              </a:rPr>
              <a:t>selección </a:t>
            </a:r>
            <a:r>
              <a:rPr sz="1900" b="1" spc="60" dirty="0">
                <a:solidFill>
                  <a:srgbClr val="035290"/>
                </a:solidFill>
                <a:latin typeface="Arial"/>
                <a:cs typeface="Arial"/>
              </a:rPr>
              <a:t>de </a:t>
            </a:r>
            <a:r>
              <a:rPr sz="1900" b="1" spc="-60" dirty="0">
                <a:solidFill>
                  <a:srgbClr val="035290"/>
                </a:solidFill>
                <a:latin typeface="Arial"/>
                <a:cs typeface="Arial"/>
              </a:rPr>
              <a:t>proyectos</a:t>
            </a:r>
            <a:r>
              <a:rPr sz="1900" b="1" spc="-60" dirty="0">
                <a:solidFill>
                  <a:srgbClr val="3F74AC"/>
                </a:solidFill>
                <a:latin typeface="Arial"/>
                <a:cs typeface="Arial"/>
              </a:rPr>
              <a:t>,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espec</a:t>
            </a:r>
            <a:r>
              <a:rPr sz="1850" spc="45" dirty="0">
                <a:solidFill>
                  <a:srgbClr val="365997"/>
                </a:solidFill>
                <a:latin typeface="Arial"/>
                <a:cs typeface="Arial"/>
              </a:rPr>
              <a:t>i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a</a:t>
            </a:r>
            <a:r>
              <a:rPr sz="1850" spc="45" dirty="0">
                <a:solidFill>
                  <a:srgbClr val="365997"/>
                </a:solidFill>
                <a:latin typeface="Arial"/>
                <a:cs typeface="Arial"/>
              </a:rPr>
              <a:t>l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mente 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de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los </a:t>
            </a:r>
            <a:r>
              <a:rPr sz="1850" spc="85" dirty="0">
                <a:solidFill>
                  <a:srgbClr val="1A5E9C"/>
                </a:solidFill>
                <a:latin typeface="Arial"/>
                <a:cs typeface="Arial"/>
              </a:rPr>
              <a:t>que 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aborden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la 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contribución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de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la </a:t>
            </a:r>
            <a:r>
              <a:rPr sz="1850" spc="30" dirty="0">
                <a:solidFill>
                  <a:srgbClr val="1A5E9C"/>
                </a:solidFill>
                <a:latin typeface="Arial"/>
                <a:cs typeface="Arial"/>
              </a:rPr>
              <a:t>educación </a:t>
            </a: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y </a:t>
            </a: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365997"/>
                </a:solidFill>
                <a:latin typeface="Arial"/>
                <a:cs typeface="Arial"/>
              </a:rPr>
              <a:t>l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a</a:t>
            </a:r>
            <a:r>
              <a:rPr sz="1850" spc="-1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cultura</a:t>
            </a:r>
            <a:r>
              <a:rPr sz="1850" spc="-2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al</a:t>
            </a:r>
            <a:r>
              <a:rPr sz="1850" spc="-4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logro</a:t>
            </a:r>
            <a:r>
              <a:rPr sz="1850" spc="-2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1A5E9C"/>
                </a:solidFill>
                <a:latin typeface="Arial"/>
                <a:cs typeface="Arial"/>
              </a:rPr>
              <a:t>de</a:t>
            </a:r>
            <a:r>
              <a:rPr sz="1850" spc="-7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los</a:t>
            </a:r>
            <a:r>
              <a:rPr sz="1850" spc="-16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Ob</a:t>
            </a:r>
            <a:r>
              <a:rPr sz="1850" spc="65" dirty="0">
                <a:solidFill>
                  <a:srgbClr val="365997"/>
                </a:solidFill>
                <a:latin typeface="Arial"/>
                <a:cs typeface="Arial"/>
              </a:rPr>
              <a:t>j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etivos</a:t>
            </a:r>
            <a:r>
              <a:rPr sz="1850" spc="-13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de</a:t>
            </a:r>
            <a:r>
              <a:rPr sz="1850" spc="-5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Desarrollo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1A5E9C"/>
                </a:solidFill>
                <a:latin typeface="Arial"/>
                <a:cs typeface="Arial"/>
              </a:rPr>
              <a:t>Sostenible</a:t>
            </a:r>
            <a:r>
              <a:rPr sz="1850" spc="2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1A5E9C"/>
                </a:solidFill>
                <a:latin typeface="Arial"/>
                <a:cs typeface="Arial"/>
              </a:rPr>
              <a:t>(ONU</a:t>
            </a:r>
            <a:r>
              <a:rPr sz="1850" spc="-10" dirty="0">
                <a:solidFill>
                  <a:srgbClr val="3F74AC"/>
                </a:solidFill>
                <a:latin typeface="Arial"/>
                <a:cs typeface="Arial"/>
              </a:rPr>
              <a:t>,</a:t>
            </a:r>
            <a:r>
              <a:rPr sz="1850" spc="145" dirty="0">
                <a:solidFill>
                  <a:srgbClr val="3F74AC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1A5E9C"/>
                </a:solidFill>
                <a:latin typeface="Arial"/>
                <a:cs typeface="Arial"/>
              </a:rPr>
              <a:t>Agenda</a:t>
            </a: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1A5E9C"/>
                </a:solidFill>
                <a:latin typeface="Arial"/>
                <a:cs typeface="Arial"/>
              </a:rPr>
              <a:t>2030)</a:t>
            </a:r>
            <a:endParaRPr sz="1850">
              <a:latin typeface="Arial"/>
              <a:cs typeface="Arial"/>
            </a:endParaRPr>
          </a:p>
          <a:p>
            <a:pPr marL="259079" marR="22860" indent="-247015" algn="just">
              <a:lnSpc>
                <a:spcPts val="2560"/>
              </a:lnSpc>
              <a:spcBef>
                <a:spcPts val="10"/>
              </a:spcBef>
              <a:buClr>
                <a:srgbClr val="035290"/>
              </a:buClr>
              <a:buChar char="•"/>
              <a:tabLst>
                <a:tab pos="259079" algn="l"/>
              </a:tabLst>
            </a:pP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Apoyando </a:t>
            </a:r>
            <a:r>
              <a:rPr sz="1850" spc="25" dirty="0">
                <a:solidFill>
                  <a:srgbClr val="1A5E9C"/>
                </a:solidFill>
                <a:latin typeface="Arial"/>
                <a:cs typeface="Arial"/>
              </a:rPr>
              <a:t>el </a:t>
            </a:r>
            <a:r>
              <a:rPr sz="1900" b="1" spc="-55" dirty="0">
                <a:solidFill>
                  <a:srgbClr val="035290"/>
                </a:solidFill>
                <a:latin typeface="Arial"/>
                <a:cs typeface="Arial"/>
              </a:rPr>
              <a:t>uso </a:t>
            </a:r>
            <a:r>
              <a:rPr sz="1900" b="1" spc="25" dirty="0">
                <a:solidFill>
                  <a:srgbClr val="035290"/>
                </a:solidFill>
                <a:latin typeface="Arial"/>
                <a:cs typeface="Arial"/>
              </a:rPr>
              <a:t>de </a:t>
            </a:r>
            <a:r>
              <a:rPr sz="1900" b="1" spc="-65" dirty="0">
                <a:solidFill>
                  <a:srgbClr val="035290"/>
                </a:solidFill>
                <a:latin typeface="Arial"/>
                <a:cs typeface="Arial"/>
              </a:rPr>
              <a:t>prácticas </a:t>
            </a:r>
            <a:r>
              <a:rPr sz="1900" b="1" spc="-40" dirty="0">
                <a:solidFill>
                  <a:srgbClr val="035290"/>
                </a:solidFill>
                <a:latin typeface="Arial"/>
                <a:cs typeface="Arial"/>
              </a:rPr>
              <a:t>innovadores</a:t>
            </a:r>
            <a:r>
              <a:rPr sz="1900" b="1" spc="-3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y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el </a:t>
            </a:r>
            <a:r>
              <a:rPr sz="1900" b="1" spc="-30" dirty="0">
                <a:solidFill>
                  <a:srgbClr val="035290"/>
                </a:solidFill>
                <a:latin typeface="Arial"/>
                <a:cs typeface="Arial"/>
              </a:rPr>
              <a:t>cambio </a:t>
            </a:r>
            <a:r>
              <a:rPr sz="1900" b="1" spc="25" dirty="0">
                <a:solidFill>
                  <a:srgbClr val="035290"/>
                </a:solidFill>
                <a:latin typeface="Arial"/>
                <a:cs typeface="Arial"/>
              </a:rPr>
              <a:t>de </a:t>
            </a:r>
            <a:r>
              <a:rPr sz="1900" b="1" spc="-35" dirty="0">
                <a:solidFill>
                  <a:srgbClr val="035290"/>
                </a:solidFill>
                <a:latin typeface="Arial"/>
                <a:cs typeface="Arial"/>
              </a:rPr>
              <a:t>actitudes </a:t>
            </a:r>
            <a:r>
              <a:rPr sz="1850" spc="95" dirty="0">
                <a:solidFill>
                  <a:srgbClr val="1A5E9C"/>
                </a:solidFill>
                <a:latin typeface="Arial"/>
                <a:cs typeface="Arial"/>
              </a:rPr>
              <a:t>en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temas </a:t>
            </a:r>
            <a:r>
              <a:rPr sz="1850" spc="85" dirty="0">
                <a:solidFill>
                  <a:srgbClr val="1A5E9C"/>
                </a:solidFill>
                <a:latin typeface="Arial"/>
                <a:cs typeface="Arial"/>
              </a:rPr>
              <a:t>como 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el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1A5E9C"/>
                </a:solidFill>
                <a:latin typeface="Arial"/>
                <a:cs typeface="Arial"/>
              </a:rPr>
              <a:t>ahorro 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e</a:t>
            </a:r>
            <a:r>
              <a:rPr sz="1850" spc="50" dirty="0">
                <a:solidFill>
                  <a:srgbClr val="365997"/>
                </a:solidFill>
                <a:latin typeface="Arial"/>
                <a:cs typeface="Arial"/>
              </a:rPr>
              <a:t>n</a:t>
            </a:r>
            <a:r>
              <a:rPr sz="1850" spc="50" dirty="0">
                <a:solidFill>
                  <a:srgbClr val="1A5E9C"/>
                </a:solidFill>
                <a:latin typeface="Arial"/>
                <a:cs typeface="Arial"/>
              </a:rPr>
              <a:t>ergético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y 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de </a:t>
            </a:r>
            <a:r>
              <a:rPr sz="1850" spc="5" dirty="0">
                <a:solidFill>
                  <a:srgbClr val="035290"/>
                </a:solidFill>
                <a:latin typeface="Arial"/>
                <a:cs typeface="Arial"/>
              </a:rPr>
              <a:t>recursos</a:t>
            </a:r>
            <a:r>
              <a:rPr sz="1850" spc="5" dirty="0">
                <a:solidFill>
                  <a:srgbClr val="3F74AC"/>
                </a:solidFill>
                <a:latin typeface="Arial"/>
                <a:cs typeface="Arial"/>
              </a:rPr>
              <a:t>,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la 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movilidad 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sostenible, </a:t>
            </a:r>
            <a:r>
              <a:rPr sz="1850" spc="45" dirty="0">
                <a:solidFill>
                  <a:srgbClr val="365997"/>
                </a:solidFill>
                <a:latin typeface="Arial"/>
                <a:cs typeface="Arial"/>
              </a:rPr>
              <a:t>l</a:t>
            </a:r>
            <a:r>
              <a:rPr sz="1850" spc="45" dirty="0">
                <a:solidFill>
                  <a:srgbClr val="1A5E9C"/>
                </a:solidFill>
                <a:latin typeface="Arial"/>
                <a:cs typeface="Arial"/>
              </a:rPr>
              <a:t>a </a:t>
            </a: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compensación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de emis</a:t>
            </a:r>
            <a:r>
              <a:rPr sz="1850" spc="55" dirty="0">
                <a:solidFill>
                  <a:srgbClr val="365997"/>
                </a:solidFill>
                <a:latin typeface="Arial"/>
                <a:cs typeface="Arial"/>
              </a:rPr>
              <a:t>i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o</a:t>
            </a:r>
            <a:r>
              <a:rPr sz="1850" spc="55" dirty="0">
                <a:solidFill>
                  <a:srgbClr val="365997"/>
                </a:solidFill>
                <a:latin typeface="Arial"/>
                <a:cs typeface="Arial"/>
              </a:rPr>
              <a:t>n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es </a:t>
            </a:r>
            <a:r>
              <a:rPr sz="1850" spc="-30" dirty="0">
                <a:solidFill>
                  <a:srgbClr val="1A5E9C"/>
                </a:solidFill>
                <a:latin typeface="Arial"/>
                <a:cs typeface="Arial"/>
              </a:rPr>
              <a:t>de </a:t>
            </a:r>
            <a:r>
              <a:rPr sz="1850" spc="-2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1A5E9C"/>
                </a:solidFill>
                <a:latin typeface="Arial"/>
                <a:cs typeface="Arial"/>
              </a:rPr>
              <a:t>carbo</a:t>
            </a:r>
            <a:r>
              <a:rPr sz="1850" spc="-30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1A5E9C"/>
                </a:solidFill>
                <a:latin typeface="Arial"/>
                <a:cs typeface="Arial"/>
              </a:rPr>
              <a:t>no</a:t>
            </a:r>
            <a:r>
              <a:rPr sz="1850" spc="-15" dirty="0">
                <a:solidFill>
                  <a:srgbClr val="3F74AC"/>
                </a:solidFill>
                <a:latin typeface="Arial"/>
                <a:cs typeface="Arial"/>
              </a:rPr>
              <a:t>,</a:t>
            </a:r>
            <a:r>
              <a:rPr sz="1850" spc="135" dirty="0">
                <a:solidFill>
                  <a:srgbClr val="3F74AC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1A5E9C"/>
                </a:solidFill>
                <a:latin typeface="Arial"/>
                <a:cs typeface="Arial"/>
              </a:rPr>
              <a:t>los</a:t>
            </a:r>
            <a:r>
              <a:rPr sz="1850" spc="-114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035290"/>
                </a:solidFill>
                <a:latin typeface="Arial"/>
                <a:cs typeface="Arial"/>
              </a:rPr>
              <a:t>háb</a:t>
            </a:r>
            <a:r>
              <a:rPr sz="1850" spc="40" dirty="0">
                <a:solidFill>
                  <a:srgbClr val="365997"/>
                </a:solidFill>
                <a:latin typeface="Arial"/>
                <a:cs typeface="Arial"/>
              </a:rPr>
              <a:t>i</a:t>
            </a: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t</a:t>
            </a:r>
            <a:r>
              <a:rPr sz="1850" spc="-30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1A5E9C"/>
                </a:solidFill>
                <a:latin typeface="Arial"/>
                <a:cs typeface="Arial"/>
              </a:rPr>
              <a:t>os</a:t>
            </a:r>
            <a:r>
              <a:rPr sz="1850" spc="-204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1A5E9C"/>
                </a:solidFill>
                <a:latin typeface="Arial"/>
                <a:cs typeface="Arial"/>
              </a:rPr>
              <a:t>de</a:t>
            </a:r>
            <a:r>
              <a:rPr sz="1850" spc="95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40" dirty="0">
                <a:solidFill>
                  <a:srgbClr val="1A5E9C"/>
                </a:solidFill>
                <a:latin typeface="Arial"/>
                <a:cs typeface="Arial"/>
              </a:rPr>
              <a:t>consumo</a:t>
            </a:r>
            <a:r>
              <a:rPr sz="1850" spc="12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1A5E9C"/>
                </a:solidFill>
                <a:latin typeface="Arial"/>
                <a:cs typeface="Arial"/>
              </a:rPr>
              <a:t>y</a:t>
            </a:r>
            <a:r>
              <a:rPr sz="1850" spc="10" dirty="0">
                <a:solidFill>
                  <a:srgbClr val="1A5E9C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1A5E9C"/>
                </a:solidFill>
                <a:latin typeface="Arial"/>
                <a:cs typeface="Arial"/>
              </a:rPr>
              <a:t>otros</a:t>
            </a:r>
            <a:endParaRPr sz="1850">
              <a:latin typeface="Arial"/>
              <a:cs typeface="Arial"/>
            </a:endParaRPr>
          </a:p>
          <a:p>
            <a:pPr marL="412115" algn="just">
              <a:lnSpc>
                <a:spcPct val="100000"/>
              </a:lnSpc>
              <a:spcBef>
                <a:spcPts val="240"/>
              </a:spcBef>
            </a:pPr>
            <a:r>
              <a:rPr sz="1900" b="1" spc="-140" dirty="0">
                <a:solidFill>
                  <a:srgbClr val="035290"/>
                </a:solidFill>
                <a:latin typeface="Arial"/>
                <a:cs typeface="Arial"/>
              </a:rPr>
              <a:t>Las</a:t>
            </a:r>
            <a:r>
              <a:rPr sz="1900" b="1" spc="7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035290"/>
                </a:solidFill>
                <a:latin typeface="Arial"/>
                <a:cs typeface="Arial"/>
              </a:rPr>
              <a:t>práctica</a:t>
            </a:r>
            <a:r>
              <a:rPr sz="1900" b="1" spc="16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035290"/>
                </a:solidFill>
                <a:latin typeface="Arial"/>
                <a:cs typeface="Arial"/>
              </a:rPr>
              <a:t>ecológicas</a:t>
            </a:r>
            <a:r>
              <a:rPr sz="1900" b="1" spc="14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035290"/>
                </a:solidFill>
                <a:latin typeface="Arial"/>
                <a:cs typeface="Arial"/>
              </a:rPr>
              <a:t>deberán</a:t>
            </a:r>
            <a:r>
              <a:rPr sz="1900" b="1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45" dirty="0">
                <a:solidFill>
                  <a:srgbClr val="035290"/>
                </a:solidFill>
                <a:latin typeface="Arial"/>
                <a:cs typeface="Arial"/>
              </a:rPr>
              <a:t>incorporarse</a:t>
            </a:r>
            <a:r>
              <a:rPr sz="1900" b="1" spc="17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35" dirty="0">
                <a:solidFill>
                  <a:srgbClr val="035290"/>
                </a:solidFill>
                <a:latin typeface="Arial"/>
                <a:cs typeface="Arial"/>
              </a:rPr>
              <a:t>en</a:t>
            </a:r>
            <a:r>
              <a:rPr sz="1900" b="1" spc="39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035290"/>
                </a:solidFill>
                <a:latin typeface="Arial"/>
                <a:cs typeface="Arial"/>
              </a:rPr>
              <a:t>todos</a:t>
            </a:r>
            <a:r>
              <a:rPr sz="1900" b="1" spc="45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035290"/>
                </a:solidFill>
                <a:latin typeface="Arial"/>
                <a:cs typeface="Arial"/>
              </a:rPr>
              <a:t>los</a:t>
            </a:r>
            <a:r>
              <a:rPr sz="1900" b="1" spc="42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50" dirty="0">
                <a:solidFill>
                  <a:srgbClr val="035290"/>
                </a:solidFill>
                <a:latin typeface="Arial"/>
                <a:cs typeface="Arial"/>
              </a:rPr>
              <a:t>proyectos</a:t>
            </a:r>
            <a:r>
              <a:rPr sz="1900" b="1" spc="3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15" dirty="0">
                <a:solidFill>
                  <a:srgbClr val="035290"/>
                </a:solidFill>
                <a:latin typeface="Arial"/>
                <a:cs typeface="Arial"/>
              </a:rPr>
              <a:t>a</a:t>
            </a:r>
            <a:r>
              <a:rPr sz="1900" b="1" spc="509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035290"/>
                </a:solidFill>
                <a:latin typeface="Arial"/>
                <a:cs typeface="Arial"/>
              </a:rPr>
              <a:t>través</a:t>
            </a:r>
            <a:r>
              <a:rPr sz="1900" b="1" spc="-2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035290"/>
                </a:solidFill>
                <a:latin typeface="Arial"/>
                <a:cs typeface="Arial"/>
              </a:rPr>
              <a:t>de</a:t>
            </a:r>
            <a:r>
              <a:rPr sz="1900" b="1" spc="42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70" dirty="0">
                <a:solidFill>
                  <a:srgbClr val="035290"/>
                </a:solidFill>
                <a:latin typeface="Arial"/>
                <a:cs typeface="Arial"/>
              </a:rPr>
              <a:t>un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77893" y="6288231"/>
            <a:ext cx="490664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30" dirty="0">
                <a:solidFill>
                  <a:srgbClr val="035290"/>
                </a:solidFill>
                <a:latin typeface="Arial"/>
                <a:cs typeface="Arial"/>
              </a:rPr>
              <a:t>enfoque</a:t>
            </a:r>
            <a:r>
              <a:rPr sz="1900" b="1" spc="8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60" dirty="0">
                <a:solidFill>
                  <a:srgbClr val="035290"/>
                </a:solidFill>
                <a:latin typeface="Arial"/>
                <a:cs typeface="Arial"/>
              </a:rPr>
              <a:t>respetuoso</a:t>
            </a:r>
            <a:r>
              <a:rPr sz="1900" b="1" spc="114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55" dirty="0">
                <a:solidFill>
                  <a:srgbClr val="035290"/>
                </a:solidFill>
                <a:latin typeface="Arial"/>
                <a:cs typeface="Arial"/>
              </a:rPr>
              <a:t>con</a:t>
            </a:r>
            <a:r>
              <a:rPr sz="1900" b="1" spc="-7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50" dirty="0">
                <a:solidFill>
                  <a:srgbClr val="035290"/>
                </a:solidFill>
                <a:latin typeface="Arial"/>
                <a:cs typeface="Arial"/>
              </a:rPr>
              <a:t>el</a:t>
            </a:r>
            <a:r>
              <a:rPr sz="1900" b="1" spc="-200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035290"/>
                </a:solidFill>
                <a:latin typeface="Arial"/>
                <a:cs typeface="Arial"/>
              </a:rPr>
              <a:t>medio</a:t>
            </a:r>
            <a:r>
              <a:rPr sz="1900" b="1" spc="5" dirty="0">
                <a:solidFill>
                  <a:srgbClr val="03529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35290"/>
                </a:solidFill>
                <a:latin typeface="Arial"/>
                <a:cs typeface="Arial"/>
              </a:rPr>
              <a:t>ambiente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3052" cy="67180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134" y="155981"/>
            <a:ext cx="900597" cy="424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9336" y="178301"/>
            <a:ext cx="1576044" cy="401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7183" y="2533045"/>
            <a:ext cx="10244294" cy="28234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62153" y="1160373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892793"/>
                </a:moveTo>
                <a:lnTo>
                  <a:pt x="0" y="0"/>
                </a:lnTo>
              </a:path>
            </a:pathLst>
          </a:custGeom>
          <a:ln w="11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3590" y="66701"/>
            <a:ext cx="0" cy="625475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624955"/>
                </a:moveTo>
                <a:lnTo>
                  <a:pt x="0" y="0"/>
                </a:lnTo>
              </a:path>
            </a:pathLst>
          </a:custGeom>
          <a:ln w="33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19024" y="1160373"/>
            <a:ext cx="0" cy="892810"/>
          </a:xfrm>
          <a:custGeom>
            <a:avLst/>
            <a:gdLst/>
            <a:ahLst/>
            <a:cxnLst/>
            <a:rect l="l" t="t" r="r" b="b"/>
            <a:pathLst>
              <a:path h="892810">
                <a:moveTo>
                  <a:pt x="0" y="892793"/>
                </a:moveTo>
                <a:lnTo>
                  <a:pt x="0" y="0"/>
                </a:lnTo>
              </a:path>
            </a:pathLst>
          </a:custGeom>
          <a:ln w="11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1075" y="89021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769" y="0"/>
                </a:lnTo>
              </a:path>
            </a:pathLst>
          </a:custGeom>
          <a:ln w="22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1075" y="658177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769" y="0"/>
                </a:lnTo>
              </a:path>
            </a:pathLst>
          </a:custGeom>
          <a:ln w="33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0896" y="1171533"/>
            <a:ext cx="10401935" cy="0"/>
          </a:xfrm>
          <a:custGeom>
            <a:avLst/>
            <a:gdLst/>
            <a:ahLst/>
            <a:cxnLst/>
            <a:rect l="l" t="t" r="r" b="b"/>
            <a:pathLst>
              <a:path w="10401935">
                <a:moveTo>
                  <a:pt x="0" y="0"/>
                </a:moveTo>
                <a:lnTo>
                  <a:pt x="10401900" y="0"/>
                </a:lnTo>
              </a:path>
            </a:pathLst>
          </a:custGeom>
          <a:ln w="22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0896" y="2030847"/>
            <a:ext cx="10401935" cy="0"/>
          </a:xfrm>
          <a:custGeom>
            <a:avLst/>
            <a:gdLst/>
            <a:ahLst/>
            <a:cxnLst/>
            <a:rect l="l" t="t" r="r" b="b"/>
            <a:pathLst>
              <a:path w="10401935">
                <a:moveTo>
                  <a:pt x="0" y="0"/>
                </a:moveTo>
                <a:lnTo>
                  <a:pt x="10401900" y="0"/>
                </a:lnTo>
              </a:path>
            </a:pathLst>
          </a:custGeom>
          <a:ln w="11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421414" y="169941"/>
            <a:ext cx="23933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680" algn="l"/>
              </a:tabLst>
            </a:pPr>
            <a:r>
              <a:rPr sz="2600" b="1" spc="-20" dirty="0">
                <a:solidFill>
                  <a:srgbClr val="034693"/>
                </a:solidFill>
                <a:latin typeface="Times New Roman"/>
                <a:cs typeface="Times New Roman"/>
              </a:rPr>
              <a:t>-	</a:t>
            </a:r>
            <a:r>
              <a:rPr sz="2600" b="1" spc="-455" dirty="0">
                <a:solidFill>
                  <a:srgbClr val="215D9E"/>
                </a:solidFill>
                <a:latin typeface="Times New Roman"/>
                <a:cs typeface="Times New Roman"/>
              </a:rPr>
              <a:t>E</a:t>
            </a:r>
            <a:r>
              <a:rPr sz="2600" b="1" spc="-385" dirty="0">
                <a:solidFill>
                  <a:srgbClr val="034693"/>
                </a:solidFill>
                <a:latin typeface="Times New Roman"/>
                <a:cs typeface="Times New Roman"/>
              </a:rPr>
              <a:t>r</a:t>
            </a:r>
            <a:r>
              <a:rPr sz="2600" b="1" spc="90" dirty="0">
                <a:solidFill>
                  <a:srgbClr val="215D9E"/>
                </a:solidFill>
                <a:latin typeface="Times New Roman"/>
                <a:cs typeface="Times New Roman"/>
              </a:rPr>
              <a:t>a</a:t>
            </a:r>
            <a:r>
              <a:rPr sz="2600" b="1" spc="95" dirty="0">
                <a:solidFill>
                  <a:srgbClr val="215D9E"/>
                </a:solidFill>
                <a:latin typeface="Times New Roman"/>
                <a:cs typeface="Times New Roman"/>
              </a:rPr>
              <a:t>s</a:t>
            </a:r>
            <a:r>
              <a:rPr sz="2600" b="1" spc="-114" dirty="0">
                <a:solidFill>
                  <a:srgbClr val="034693"/>
                </a:solidFill>
                <a:latin typeface="Times New Roman"/>
                <a:cs typeface="Times New Roman"/>
              </a:rPr>
              <a:t>m</a:t>
            </a:r>
            <a:r>
              <a:rPr sz="2600" b="1" spc="-145" dirty="0">
                <a:solidFill>
                  <a:srgbClr val="034693"/>
                </a:solidFill>
                <a:latin typeface="Times New Roman"/>
                <a:cs typeface="Times New Roman"/>
              </a:rPr>
              <a:t>u</a:t>
            </a:r>
            <a:r>
              <a:rPr sz="2600" b="1" spc="-125" dirty="0">
                <a:solidFill>
                  <a:srgbClr val="215D9E"/>
                </a:solidFill>
                <a:latin typeface="Times New Roman"/>
                <a:cs typeface="Times New Roman"/>
              </a:rPr>
              <a:t>s</a:t>
            </a:r>
            <a:r>
              <a:rPr sz="2600" b="1" spc="-155" dirty="0">
                <a:solidFill>
                  <a:srgbClr val="215D9E"/>
                </a:solidFill>
                <a:latin typeface="Times New Roman"/>
                <a:cs typeface="Times New Roman"/>
              </a:rPr>
              <a:t> </a:t>
            </a:r>
            <a:r>
              <a:rPr sz="2600" b="1" spc="100" dirty="0">
                <a:solidFill>
                  <a:srgbClr val="215D9E"/>
                </a:solidFill>
                <a:latin typeface="Times New Roman"/>
                <a:cs typeface="Times New Roman"/>
              </a:rPr>
              <a:t>+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82343" y="513573"/>
            <a:ext cx="210439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034693"/>
                </a:solidFill>
                <a:latin typeface="Arial"/>
                <a:cs typeface="Arial"/>
              </a:rPr>
              <a:t>E</a:t>
            </a:r>
            <a:r>
              <a:rPr sz="950" b="1" spc="-25" dirty="0">
                <a:solidFill>
                  <a:srgbClr val="4462A1"/>
                </a:solidFill>
                <a:latin typeface="Arial"/>
                <a:cs typeface="Arial"/>
              </a:rPr>
              <a:t>n</a:t>
            </a:r>
            <a:r>
              <a:rPr sz="950" b="1" spc="-25" dirty="0">
                <a:solidFill>
                  <a:srgbClr val="215D9E"/>
                </a:solidFill>
                <a:latin typeface="Arial"/>
                <a:cs typeface="Arial"/>
              </a:rPr>
              <a:t>tiq</a:t>
            </a:r>
            <a:r>
              <a:rPr sz="950" b="1" spc="-25" dirty="0">
                <a:solidFill>
                  <a:srgbClr val="4462A1"/>
                </a:solidFill>
                <a:latin typeface="Arial"/>
                <a:cs typeface="Arial"/>
              </a:rPr>
              <a:t>u</a:t>
            </a:r>
            <a:r>
              <a:rPr sz="950" b="1" spc="-25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950" b="1" spc="-25" dirty="0">
                <a:solidFill>
                  <a:srgbClr val="5B79AC"/>
                </a:solidFill>
                <a:latin typeface="Arial"/>
                <a:cs typeface="Arial"/>
              </a:rPr>
              <a:t>cle</a:t>
            </a:r>
            <a:r>
              <a:rPr sz="950" b="1" spc="-25" dirty="0">
                <a:solidFill>
                  <a:srgbClr val="215D9E"/>
                </a:solidFill>
                <a:latin typeface="Arial"/>
                <a:cs typeface="Arial"/>
              </a:rPr>
              <a:t>nd</a:t>
            </a:r>
            <a:r>
              <a:rPr sz="950" b="1" spc="-25" dirty="0">
                <a:solidFill>
                  <a:srgbClr val="5B79AC"/>
                </a:solidFill>
                <a:latin typeface="Arial"/>
                <a:cs typeface="Arial"/>
              </a:rPr>
              <a:t>o</a:t>
            </a:r>
            <a:r>
              <a:rPr sz="950" b="1" spc="-110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4462A1"/>
                </a:solidFill>
                <a:latin typeface="Arial"/>
                <a:cs typeface="Arial"/>
              </a:rPr>
              <a:t>v</a:t>
            </a:r>
            <a:r>
              <a:rPr sz="950" b="1" spc="-25" dirty="0">
                <a:solidFill>
                  <a:srgbClr val="215D9E"/>
                </a:solidFill>
                <a:latin typeface="Arial"/>
                <a:cs typeface="Arial"/>
              </a:rPr>
              <a:t>i</a:t>
            </a:r>
            <a:r>
              <a:rPr sz="950" b="1" spc="-25" dirty="0">
                <a:solidFill>
                  <a:srgbClr val="5B79AC"/>
                </a:solidFill>
                <a:latin typeface="Arial"/>
                <a:cs typeface="Arial"/>
              </a:rPr>
              <a:t>d</a:t>
            </a:r>
            <a:r>
              <a:rPr sz="950" b="1" spc="-25" dirty="0">
                <a:solidFill>
                  <a:srgbClr val="215D9E"/>
                </a:solidFill>
                <a:latin typeface="Arial"/>
                <a:cs typeface="Arial"/>
              </a:rPr>
              <a:t>a</a:t>
            </a:r>
            <a:r>
              <a:rPr sz="950" b="1" spc="-25" dirty="0">
                <a:solidFill>
                  <a:srgbClr val="5B79AC"/>
                </a:solidFill>
                <a:latin typeface="Arial"/>
                <a:cs typeface="Arial"/>
              </a:rPr>
              <a:t>s.</a:t>
            </a:r>
            <a:r>
              <a:rPr sz="950" b="1" spc="-135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50" b="1" spc="-30" dirty="0">
                <a:solidFill>
                  <a:srgbClr val="4462A1"/>
                </a:solidFill>
                <a:latin typeface="Arial"/>
                <a:cs typeface="Arial"/>
              </a:rPr>
              <a:t>a</a:t>
            </a:r>
            <a:r>
              <a:rPr sz="950" b="1" spc="-30" dirty="0">
                <a:solidFill>
                  <a:srgbClr val="215D9E"/>
                </a:solidFill>
                <a:latin typeface="Arial"/>
                <a:cs typeface="Arial"/>
              </a:rPr>
              <a:t>b</a:t>
            </a:r>
            <a:r>
              <a:rPr sz="950" b="1" spc="-30" dirty="0">
                <a:solidFill>
                  <a:srgbClr val="7990B5"/>
                </a:solidFill>
                <a:latin typeface="Arial"/>
                <a:cs typeface="Arial"/>
              </a:rPr>
              <a:t>ri</a:t>
            </a:r>
            <a:r>
              <a:rPr sz="950" b="1" spc="-30" dirty="0">
                <a:solidFill>
                  <a:srgbClr val="4462A1"/>
                </a:solidFill>
                <a:latin typeface="Arial"/>
                <a:cs typeface="Arial"/>
              </a:rPr>
              <a:t>en</a:t>
            </a:r>
            <a:r>
              <a:rPr sz="950" b="1" spc="-30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950" b="1" spc="-30" dirty="0">
                <a:solidFill>
                  <a:srgbClr val="5B79AC"/>
                </a:solidFill>
                <a:latin typeface="Arial"/>
                <a:cs typeface="Arial"/>
              </a:rPr>
              <a:t>o</a:t>
            </a:r>
            <a:r>
              <a:rPr sz="950" b="1" spc="-125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50" b="1" spc="-55" dirty="0">
                <a:solidFill>
                  <a:srgbClr val="5B79AC"/>
                </a:solidFill>
                <a:latin typeface="Arial"/>
                <a:cs typeface="Arial"/>
              </a:rPr>
              <a:t>m</a:t>
            </a:r>
            <a:r>
              <a:rPr sz="950" b="1" spc="-140" dirty="0">
                <a:solidFill>
                  <a:srgbClr val="5B79AC"/>
                </a:solidFill>
                <a:latin typeface="Arial"/>
                <a:cs typeface="Arial"/>
              </a:rPr>
              <a:t> </a:t>
            </a:r>
            <a:r>
              <a:rPr sz="950" b="1" spc="-110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950" b="1" spc="-110" dirty="0">
                <a:solidFill>
                  <a:srgbClr val="5B79AC"/>
                </a:solidFill>
                <a:latin typeface="Arial"/>
                <a:cs typeface="Arial"/>
              </a:rPr>
              <a:t>n</a:t>
            </a:r>
            <a:r>
              <a:rPr sz="950" b="1" spc="-110" dirty="0">
                <a:solidFill>
                  <a:srgbClr val="215D9E"/>
                </a:solidFill>
                <a:latin typeface="Arial"/>
                <a:cs typeface="Arial"/>
              </a:rPr>
              <a:t>t</a:t>
            </a:r>
            <a:r>
              <a:rPr sz="950" b="1" spc="-110" dirty="0">
                <a:solidFill>
                  <a:srgbClr val="4462A1"/>
                </a:solidFill>
                <a:latin typeface="Arial"/>
                <a:cs typeface="Arial"/>
              </a:rPr>
              <a:t>e</a:t>
            </a:r>
            <a:r>
              <a:rPr sz="950" b="1" spc="-110" dirty="0">
                <a:solidFill>
                  <a:srgbClr val="7990B5"/>
                </a:solidFill>
                <a:latin typeface="Arial"/>
                <a:cs typeface="Arial"/>
              </a:rPr>
              <a:t>,</a:t>
            </a:r>
            <a:r>
              <a:rPr sz="950" b="1" spc="-140" dirty="0">
                <a:solidFill>
                  <a:srgbClr val="7990B5"/>
                </a:solidFill>
                <a:latin typeface="Arial"/>
                <a:cs typeface="Arial"/>
              </a:rPr>
              <a:t> </a:t>
            </a:r>
            <a:r>
              <a:rPr sz="950" b="1" spc="-40" dirty="0">
                <a:solidFill>
                  <a:srgbClr val="4462A1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7782" y="1157688"/>
            <a:ext cx="10346055" cy="82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45720" indent="5715">
              <a:lnSpc>
                <a:spcPct val="122600"/>
              </a:lnSpc>
              <a:spcBef>
                <a:spcPts val="100"/>
              </a:spcBef>
              <a:tabLst>
                <a:tab pos="1427480" algn="l"/>
                <a:tab pos="2912110" algn="l"/>
                <a:tab pos="3857625" algn="l"/>
                <a:tab pos="6325870" algn="l"/>
                <a:tab pos="7700645" algn="l"/>
                <a:tab pos="7989570" algn="l"/>
                <a:tab pos="8449310" algn="l"/>
                <a:tab pos="10149840" algn="l"/>
              </a:tabLst>
            </a:pPr>
            <a:r>
              <a:rPr sz="2050" spc="5" dirty="0">
                <a:solidFill>
                  <a:srgbClr val="215D9E"/>
                </a:solidFill>
                <a:latin typeface="Arial"/>
                <a:cs typeface="Arial"/>
              </a:rPr>
              <a:t>Erasmus</a:t>
            </a:r>
            <a:r>
              <a:rPr sz="2050" spc="10" dirty="0">
                <a:solidFill>
                  <a:srgbClr val="215D9E"/>
                </a:solidFill>
                <a:latin typeface="Arial"/>
                <a:cs typeface="Arial"/>
              </a:rPr>
              <a:t>+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60" dirty="0">
                <a:solidFill>
                  <a:srgbClr val="215D9E"/>
                </a:solidFill>
                <a:latin typeface="Arial"/>
                <a:cs typeface="Arial"/>
              </a:rPr>
              <a:t>2021-202</a:t>
            </a:r>
            <a:r>
              <a:rPr sz="2050" spc="65" dirty="0">
                <a:solidFill>
                  <a:srgbClr val="215D9E"/>
                </a:solidFill>
                <a:latin typeface="Arial"/>
                <a:cs typeface="Arial"/>
              </a:rPr>
              <a:t>7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85" dirty="0">
                <a:solidFill>
                  <a:srgbClr val="215D9E"/>
                </a:solidFill>
                <a:latin typeface="Arial"/>
                <a:cs typeface="Arial"/>
              </a:rPr>
              <a:t>ofrec</a:t>
            </a:r>
            <a:r>
              <a:rPr sz="2050" spc="110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204" dirty="0">
                <a:solidFill>
                  <a:srgbClr val="215D9E"/>
                </a:solidFill>
                <a:latin typeface="Arial"/>
                <a:cs typeface="Arial"/>
              </a:rPr>
              <a:t>o</a:t>
            </a:r>
            <a:r>
              <a:rPr sz="2050" spc="105" dirty="0">
                <a:solidFill>
                  <a:srgbClr val="215D9E"/>
                </a:solidFill>
                <a:latin typeface="Arial"/>
                <a:cs typeface="Arial"/>
              </a:rPr>
              <a:t>p</a:t>
            </a:r>
            <a:r>
              <a:rPr sz="2050" spc="170" dirty="0">
                <a:solidFill>
                  <a:srgbClr val="215D9E"/>
                </a:solidFill>
                <a:latin typeface="Arial"/>
                <a:cs typeface="Arial"/>
              </a:rPr>
              <a:t>o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r</a:t>
            </a:r>
            <a:r>
              <a:rPr sz="2050" spc="215" dirty="0">
                <a:solidFill>
                  <a:srgbClr val="215D9E"/>
                </a:solidFill>
                <a:latin typeface="Arial"/>
                <a:cs typeface="Arial"/>
              </a:rPr>
              <a:t>t</a:t>
            </a:r>
            <a:r>
              <a:rPr sz="2050" spc="180" dirty="0">
                <a:solidFill>
                  <a:srgbClr val="4462A1"/>
                </a:solidFill>
                <a:latin typeface="Arial"/>
                <a:cs typeface="Arial"/>
              </a:rPr>
              <a:t>u</a:t>
            </a:r>
            <a:r>
              <a:rPr sz="2050" spc="95" dirty="0">
                <a:solidFill>
                  <a:srgbClr val="215D9E"/>
                </a:solidFill>
                <a:latin typeface="Arial"/>
                <a:cs typeface="Arial"/>
              </a:rPr>
              <a:t>n</a:t>
            </a:r>
            <a:r>
              <a:rPr sz="2050" spc="14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dade</a:t>
            </a:r>
            <a:r>
              <a:rPr sz="2050" spc="110" dirty="0">
                <a:solidFill>
                  <a:srgbClr val="215D9E"/>
                </a:solidFill>
                <a:latin typeface="Arial"/>
                <a:cs typeface="Arial"/>
              </a:rPr>
              <a:t>s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25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2050" spc="125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215" dirty="0">
                <a:solidFill>
                  <a:srgbClr val="215D9E"/>
                </a:solidFill>
                <a:latin typeface="Arial"/>
                <a:cs typeface="Arial"/>
              </a:rPr>
              <a:t>m</a:t>
            </a:r>
            <a:r>
              <a:rPr sz="2050" spc="90" dirty="0">
                <a:solidFill>
                  <a:srgbClr val="215D9E"/>
                </a:solidFill>
                <a:latin typeface="Arial"/>
                <a:cs typeface="Arial"/>
              </a:rPr>
              <a:t>ov</a:t>
            </a:r>
            <a:r>
              <a:rPr sz="2050" spc="130" dirty="0">
                <a:solidFill>
                  <a:srgbClr val="215D9E"/>
                </a:solidFill>
                <a:latin typeface="Arial"/>
                <a:cs typeface="Arial"/>
              </a:rPr>
              <a:t>i</a:t>
            </a:r>
            <a:r>
              <a:rPr sz="2050" spc="70" dirty="0">
                <a:solidFill>
                  <a:srgbClr val="4462A1"/>
                </a:solidFill>
                <a:latin typeface="Arial"/>
                <a:cs typeface="Arial"/>
              </a:rPr>
              <a:t>l</a:t>
            </a:r>
            <a:r>
              <a:rPr sz="2050" spc="140" dirty="0">
                <a:solidFill>
                  <a:srgbClr val="2174B1"/>
                </a:solidFill>
                <a:latin typeface="Arial"/>
                <a:cs typeface="Arial"/>
              </a:rPr>
              <a:t>i</a:t>
            </a:r>
            <a:r>
              <a:rPr sz="2050" spc="95" dirty="0">
                <a:solidFill>
                  <a:srgbClr val="2174B1"/>
                </a:solidFill>
                <a:latin typeface="Arial"/>
                <a:cs typeface="Arial"/>
              </a:rPr>
              <a:t>da</a:t>
            </a:r>
            <a:r>
              <a:rPr sz="2050" spc="100" dirty="0">
                <a:solidFill>
                  <a:srgbClr val="2174B1"/>
                </a:solidFill>
                <a:latin typeface="Arial"/>
                <a:cs typeface="Arial"/>
              </a:rPr>
              <a:t>d</a:t>
            </a:r>
            <a:r>
              <a:rPr sz="2050" dirty="0">
                <a:solidFill>
                  <a:srgbClr val="2174B1"/>
                </a:solidFill>
                <a:latin typeface="Arial"/>
                <a:cs typeface="Arial"/>
              </a:rPr>
              <a:t>	</a:t>
            </a:r>
            <a:r>
              <a:rPr sz="2150" spc="20" dirty="0">
                <a:solidFill>
                  <a:srgbClr val="215D9E"/>
                </a:solidFill>
                <a:latin typeface="Arial"/>
                <a:cs typeface="Arial"/>
              </a:rPr>
              <a:t>y</a:t>
            </a:r>
            <a:r>
              <a:rPr sz="21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2050" spc="125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70" dirty="0">
                <a:solidFill>
                  <a:srgbClr val="215D9E"/>
                </a:solidFill>
                <a:latin typeface="Arial"/>
                <a:cs typeface="Arial"/>
              </a:rPr>
              <a:t>cooperación</a:t>
            </a:r>
            <a:r>
              <a:rPr sz="2050" dirty="0">
                <a:solidFill>
                  <a:srgbClr val="215D9E"/>
                </a:solidFill>
                <a:latin typeface="Arial"/>
                <a:cs typeface="Arial"/>
              </a:rPr>
              <a:t>	</a:t>
            </a:r>
            <a:r>
              <a:rPr sz="2050" spc="-20" dirty="0">
                <a:solidFill>
                  <a:srgbClr val="215D9E"/>
                </a:solidFill>
                <a:latin typeface="Arial"/>
                <a:cs typeface="Arial"/>
              </a:rPr>
              <a:t>a  </a:t>
            </a:r>
            <a:r>
              <a:rPr sz="2050" spc="114" dirty="0">
                <a:solidFill>
                  <a:srgbClr val="215D9E"/>
                </a:solidFill>
                <a:latin typeface="Arial"/>
                <a:cs typeface="Arial"/>
              </a:rPr>
              <a:t>todo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s</a:t>
            </a:r>
            <a:r>
              <a:rPr sz="2050" spc="1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215D9E"/>
                </a:solidFill>
                <a:latin typeface="Arial"/>
                <a:cs typeface="Arial"/>
              </a:rPr>
              <a:t>lo</a:t>
            </a:r>
            <a:r>
              <a:rPr sz="2050" spc="80" dirty="0">
                <a:solidFill>
                  <a:srgbClr val="215D9E"/>
                </a:solidFill>
                <a:latin typeface="Arial"/>
                <a:cs typeface="Arial"/>
              </a:rPr>
              <a:t>s</a:t>
            </a:r>
            <a:r>
              <a:rPr sz="2050" spc="-6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215D9E"/>
                </a:solidFill>
                <a:latin typeface="Arial"/>
                <a:cs typeface="Arial"/>
              </a:rPr>
              <a:t>á</a:t>
            </a:r>
            <a:r>
              <a:rPr sz="2050" spc="-40" dirty="0">
                <a:solidFill>
                  <a:srgbClr val="215D9E"/>
                </a:solidFill>
                <a:latin typeface="Arial"/>
                <a:cs typeface="Arial"/>
              </a:rPr>
              <a:t>m</a:t>
            </a:r>
            <a:r>
              <a:rPr sz="2050" spc="-229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95" dirty="0">
                <a:solidFill>
                  <a:srgbClr val="215D9E"/>
                </a:solidFill>
                <a:latin typeface="Arial"/>
                <a:cs typeface="Arial"/>
              </a:rPr>
              <a:t>b</a:t>
            </a:r>
            <a:r>
              <a:rPr sz="2050" spc="9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-15" dirty="0">
                <a:solidFill>
                  <a:srgbClr val="215D9E"/>
                </a:solidFill>
                <a:latin typeface="Arial"/>
                <a:cs typeface="Arial"/>
              </a:rPr>
              <a:t>t</a:t>
            </a:r>
            <a:r>
              <a:rPr sz="2050" spc="-28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215D9E"/>
                </a:solidFill>
                <a:latin typeface="Arial"/>
                <a:cs typeface="Arial"/>
              </a:rPr>
              <a:t>o</a:t>
            </a:r>
            <a:r>
              <a:rPr sz="2050" spc="-25" dirty="0">
                <a:solidFill>
                  <a:srgbClr val="215D9E"/>
                </a:solidFill>
                <a:latin typeface="Arial"/>
                <a:cs typeface="Arial"/>
              </a:rPr>
              <a:t>s</a:t>
            </a:r>
            <a:r>
              <a:rPr sz="2050" spc="14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2050" spc="125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spc="-6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5" dirty="0">
                <a:solidFill>
                  <a:srgbClr val="2174B1"/>
                </a:solidFill>
                <a:latin typeface="Arial"/>
                <a:cs typeface="Arial"/>
              </a:rPr>
              <a:t>l</a:t>
            </a:r>
            <a:r>
              <a:rPr sz="2050" spc="10" dirty="0">
                <a:solidFill>
                  <a:srgbClr val="2174B1"/>
                </a:solidFill>
                <a:latin typeface="Arial"/>
                <a:cs typeface="Arial"/>
              </a:rPr>
              <a:t>a</a:t>
            </a:r>
            <a:r>
              <a:rPr sz="2050" spc="90" dirty="0">
                <a:solidFill>
                  <a:srgbClr val="2174B1"/>
                </a:solidFill>
                <a:latin typeface="Arial"/>
                <a:cs typeface="Arial"/>
              </a:rPr>
              <a:t> </a:t>
            </a:r>
            <a:r>
              <a:rPr sz="2050" spc="-190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spc="-155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2050" spc="-32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155" dirty="0">
                <a:solidFill>
                  <a:srgbClr val="215D9E"/>
                </a:solidFill>
                <a:latin typeface="Arial"/>
                <a:cs typeface="Arial"/>
              </a:rPr>
              <a:t>u</a:t>
            </a:r>
            <a:r>
              <a:rPr sz="2050" spc="-27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215D9E"/>
                </a:solidFill>
                <a:latin typeface="Arial"/>
                <a:cs typeface="Arial"/>
              </a:rPr>
              <a:t>ca</a:t>
            </a:r>
            <a:r>
              <a:rPr sz="2050" spc="-120" dirty="0">
                <a:solidFill>
                  <a:srgbClr val="215D9E"/>
                </a:solidFill>
                <a:latin typeface="Arial"/>
                <a:cs typeface="Arial"/>
              </a:rPr>
              <a:t>c</a:t>
            </a:r>
            <a:r>
              <a:rPr sz="2050" spc="14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204" dirty="0">
                <a:solidFill>
                  <a:srgbClr val="215D9E"/>
                </a:solidFill>
                <a:latin typeface="Arial"/>
                <a:cs typeface="Arial"/>
              </a:rPr>
              <a:t>ó</a:t>
            </a:r>
            <a:r>
              <a:rPr sz="2050" spc="125" dirty="0">
                <a:solidFill>
                  <a:srgbClr val="4462A1"/>
                </a:solidFill>
                <a:latin typeface="Arial"/>
                <a:cs typeface="Arial"/>
              </a:rPr>
              <a:t>n</a:t>
            </a:r>
            <a:r>
              <a:rPr sz="2050" spc="-50" dirty="0">
                <a:solidFill>
                  <a:srgbClr val="4462A1"/>
                </a:solidFill>
                <a:latin typeface="Arial"/>
                <a:cs typeface="Arial"/>
              </a:rPr>
              <a:t> </a:t>
            </a:r>
            <a:r>
              <a:rPr sz="2150" spc="114" dirty="0">
                <a:solidFill>
                  <a:srgbClr val="215D9E"/>
                </a:solidFill>
                <a:latin typeface="Arial"/>
                <a:cs typeface="Arial"/>
              </a:rPr>
              <a:t>y</a:t>
            </a:r>
            <a:r>
              <a:rPr sz="2150" spc="-5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120" dirty="0">
                <a:solidFill>
                  <a:srgbClr val="215D9E"/>
                </a:solidFill>
                <a:latin typeface="Arial"/>
                <a:cs typeface="Arial"/>
              </a:rPr>
              <a:t>d</a:t>
            </a:r>
            <a:r>
              <a:rPr sz="2050" spc="125" dirty="0">
                <a:solidFill>
                  <a:srgbClr val="215D9E"/>
                </a:solidFill>
                <a:latin typeface="Arial"/>
                <a:cs typeface="Arial"/>
              </a:rPr>
              <a:t>e</a:t>
            </a:r>
            <a:r>
              <a:rPr sz="2050" spc="-6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4462A1"/>
                </a:solidFill>
                <a:latin typeface="Arial"/>
                <a:cs typeface="Arial"/>
              </a:rPr>
              <a:t>l</a:t>
            </a:r>
            <a:r>
              <a:rPr sz="2050" spc="-25" dirty="0">
                <a:solidFill>
                  <a:srgbClr val="215D9E"/>
                </a:solidFill>
                <a:latin typeface="Arial"/>
                <a:cs typeface="Arial"/>
              </a:rPr>
              <a:t>a</a:t>
            </a:r>
            <a:r>
              <a:rPr sz="2050" spc="8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160" dirty="0">
                <a:solidFill>
                  <a:srgbClr val="215D9E"/>
                </a:solidFill>
                <a:latin typeface="Arial"/>
                <a:cs typeface="Arial"/>
              </a:rPr>
              <a:t>F</a:t>
            </a:r>
            <a:r>
              <a:rPr sz="2050" spc="-140" dirty="0">
                <a:solidFill>
                  <a:srgbClr val="215D9E"/>
                </a:solidFill>
                <a:latin typeface="Arial"/>
                <a:cs typeface="Arial"/>
              </a:rPr>
              <a:t>o</a:t>
            </a:r>
            <a:r>
              <a:rPr sz="2050" spc="-33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85" dirty="0">
                <a:solidFill>
                  <a:srgbClr val="215D9E"/>
                </a:solidFill>
                <a:latin typeface="Arial"/>
                <a:cs typeface="Arial"/>
              </a:rPr>
              <a:t>r</a:t>
            </a:r>
            <a:r>
              <a:rPr sz="2050" spc="-285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210" dirty="0">
                <a:solidFill>
                  <a:srgbClr val="215D9E"/>
                </a:solidFill>
                <a:latin typeface="Arial"/>
                <a:cs typeface="Arial"/>
              </a:rPr>
              <a:t>m</a:t>
            </a:r>
            <a:r>
              <a:rPr sz="2050" spc="-150" dirty="0">
                <a:solidFill>
                  <a:srgbClr val="215D9E"/>
                </a:solidFill>
                <a:latin typeface="Arial"/>
                <a:cs typeface="Arial"/>
              </a:rPr>
              <a:t> </a:t>
            </a:r>
            <a:r>
              <a:rPr sz="2050" spc="-30" dirty="0">
                <a:solidFill>
                  <a:srgbClr val="215D9E"/>
                </a:solidFill>
                <a:latin typeface="Arial"/>
                <a:cs typeface="Arial"/>
              </a:rPr>
              <a:t>a</a:t>
            </a:r>
            <a:r>
              <a:rPr sz="2050" spc="5" dirty="0">
                <a:solidFill>
                  <a:srgbClr val="215D9E"/>
                </a:solidFill>
                <a:latin typeface="Arial"/>
                <a:cs typeface="Arial"/>
              </a:rPr>
              <a:t>c</a:t>
            </a:r>
            <a:r>
              <a:rPr sz="2050" spc="140" dirty="0">
                <a:solidFill>
                  <a:srgbClr val="4462A1"/>
                </a:solidFill>
                <a:latin typeface="Arial"/>
                <a:cs typeface="Arial"/>
              </a:rPr>
              <a:t>i</a:t>
            </a:r>
            <a:r>
              <a:rPr sz="2050" spc="25" dirty="0">
                <a:solidFill>
                  <a:srgbClr val="215D9E"/>
                </a:solidFill>
                <a:latin typeface="Arial"/>
                <a:cs typeface="Arial"/>
              </a:rPr>
              <a:t>ón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5" y="0"/>
            <a:ext cx="854107" cy="68171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221" y="245158"/>
            <a:ext cx="854107" cy="408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729" y="1286067"/>
            <a:ext cx="1098137" cy="108172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26871" y="2898457"/>
            <a:ext cx="0" cy="3449320"/>
          </a:xfrm>
          <a:custGeom>
            <a:avLst/>
            <a:gdLst/>
            <a:ahLst/>
            <a:cxnLst/>
            <a:rect l="l" t="t" r="r" b="b"/>
            <a:pathLst>
              <a:path h="3449320">
                <a:moveTo>
                  <a:pt x="0" y="3449289"/>
                </a:moveTo>
                <a:lnTo>
                  <a:pt x="0" y="0"/>
                </a:lnTo>
              </a:path>
            </a:pathLst>
          </a:custGeom>
          <a:ln w="10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7878" y="163518"/>
            <a:ext cx="0" cy="612775"/>
          </a:xfrm>
          <a:custGeom>
            <a:avLst/>
            <a:gdLst/>
            <a:ahLst/>
            <a:cxnLst/>
            <a:rect l="l" t="t" r="r" b="b"/>
            <a:pathLst>
              <a:path h="612775">
                <a:moveTo>
                  <a:pt x="0" y="612299"/>
                </a:moveTo>
                <a:lnTo>
                  <a:pt x="0" y="0"/>
                </a:lnTo>
              </a:path>
            </a:pathLst>
          </a:custGeom>
          <a:ln w="30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8602" y="2837227"/>
            <a:ext cx="0" cy="3510915"/>
          </a:xfrm>
          <a:custGeom>
            <a:avLst/>
            <a:gdLst/>
            <a:ahLst/>
            <a:cxnLst/>
            <a:rect l="l" t="t" r="r" b="b"/>
            <a:pathLst>
              <a:path h="3510915">
                <a:moveTo>
                  <a:pt x="0" y="3510519"/>
                </a:moveTo>
                <a:lnTo>
                  <a:pt x="0" y="0"/>
                </a:lnTo>
              </a:path>
            </a:pathLst>
          </a:custGeom>
          <a:ln w="10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7542" y="183928"/>
            <a:ext cx="1871345" cy="0"/>
          </a:xfrm>
          <a:custGeom>
            <a:avLst/>
            <a:gdLst/>
            <a:ahLst/>
            <a:cxnLst/>
            <a:rect l="l" t="t" r="r" b="b"/>
            <a:pathLst>
              <a:path w="1871345">
                <a:moveTo>
                  <a:pt x="0" y="0"/>
                </a:moveTo>
                <a:lnTo>
                  <a:pt x="1870901" y="0"/>
                </a:lnTo>
              </a:path>
            </a:pathLst>
          </a:custGeom>
          <a:ln w="306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7542" y="734998"/>
            <a:ext cx="1871345" cy="0"/>
          </a:xfrm>
          <a:custGeom>
            <a:avLst/>
            <a:gdLst/>
            <a:ahLst/>
            <a:cxnLst/>
            <a:rect l="l" t="t" r="r" b="b"/>
            <a:pathLst>
              <a:path w="1871345">
                <a:moveTo>
                  <a:pt x="0" y="0"/>
                </a:moveTo>
                <a:lnTo>
                  <a:pt x="1870901" y="0"/>
                </a:lnTo>
              </a:path>
            </a:pathLst>
          </a:custGeom>
          <a:ln w="20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7878" y="2806612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>
                <a:moveTo>
                  <a:pt x="0" y="0"/>
                </a:moveTo>
                <a:lnTo>
                  <a:pt x="9720555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7542" y="6368157"/>
            <a:ext cx="9720580" cy="0"/>
          </a:xfrm>
          <a:custGeom>
            <a:avLst/>
            <a:gdLst/>
            <a:ahLst/>
            <a:cxnLst/>
            <a:rect l="l" t="t" r="r" b="b"/>
            <a:pathLst>
              <a:path w="9720580">
                <a:moveTo>
                  <a:pt x="0" y="0"/>
                </a:moveTo>
                <a:lnTo>
                  <a:pt x="9720555" y="0"/>
                </a:lnTo>
              </a:path>
            </a:pathLst>
          </a:custGeom>
          <a:ln w="10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80109" y="195465"/>
            <a:ext cx="43751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15" dirty="0">
                <a:solidFill>
                  <a:srgbClr val="806B1F"/>
                </a:solidFill>
                <a:latin typeface="Arial"/>
                <a:cs typeface="Arial"/>
              </a:rPr>
              <a:t>........,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9010" y="195465"/>
            <a:ext cx="75247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04" dirty="0">
                <a:solidFill>
                  <a:srgbClr val="3D547C"/>
                </a:solidFill>
                <a:latin typeface="Arial"/>
                <a:cs typeface="Arial"/>
              </a:rPr>
              <a:t>se</a:t>
            </a:r>
            <a:r>
              <a:rPr sz="2050" spc="5" dirty="0">
                <a:solidFill>
                  <a:srgbClr val="3D547C"/>
                </a:solidFill>
                <a:latin typeface="Arial"/>
                <a:cs typeface="Arial"/>
              </a:rPr>
              <a:t> </a:t>
            </a:r>
            <a:r>
              <a:rPr sz="2050" spc="-220" dirty="0">
                <a:solidFill>
                  <a:srgbClr val="3D547C"/>
                </a:solidFill>
                <a:latin typeface="Arial"/>
                <a:cs typeface="Arial"/>
              </a:rPr>
              <a:t>p</a:t>
            </a:r>
            <a:r>
              <a:rPr sz="2050" spc="-300" dirty="0">
                <a:solidFill>
                  <a:srgbClr val="3D547C"/>
                </a:solidFill>
                <a:latin typeface="Arial"/>
                <a:cs typeface="Arial"/>
              </a:rPr>
              <a:t> </a:t>
            </a:r>
            <a:r>
              <a:rPr sz="2050" spc="-760" dirty="0">
                <a:solidFill>
                  <a:srgbClr val="3D547C"/>
                </a:solidFill>
                <a:latin typeface="Arial"/>
                <a:cs typeface="Arial"/>
              </a:rPr>
              <a:t>1</a:t>
            </a:r>
            <a:r>
              <a:rPr sz="2050" spc="-635" dirty="0">
                <a:solidFill>
                  <a:srgbClr val="598CBA"/>
                </a:solidFill>
                <a:latin typeface="Arial"/>
                <a:cs typeface="Arial"/>
              </a:rPr>
              <a:t>·</a:t>
            </a:r>
            <a:r>
              <a:rPr sz="2050" spc="-355" dirty="0">
                <a:solidFill>
                  <a:srgbClr val="85ACCA"/>
                </a:solidFill>
                <a:latin typeface="Arial"/>
                <a:cs typeface="Arial"/>
              </a:rPr>
              <a:t>.</a:t>
            </a:r>
            <a:r>
              <a:rPr sz="2050" spc="-1019" dirty="0">
                <a:solidFill>
                  <a:srgbClr val="3D547C"/>
                </a:solidFill>
                <a:latin typeface="Arial"/>
                <a:cs typeface="Arial"/>
              </a:rPr>
              <a:t>e</a:t>
            </a:r>
            <a:r>
              <a:rPr sz="2050" spc="-245" dirty="0">
                <a:solidFill>
                  <a:srgbClr val="598CBA"/>
                </a:solidFill>
                <a:latin typeface="Arial"/>
                <a:cs typeface="Arial"/>
              </a:rPr>
              <a:t>.</a:t>
            </a:r>
            <a:r>
              <a:rPr sz="2050" spc="-470" dirty="0">
                <a:solidFill>
                  <a:srgbClr val="598CBA"/>
                </a:solidFill>
                <a:latin typeface="Arial"/>
                <a:cs typeface="Arial"/>
              </a:rPr>
              <a:t>·</a:t>
            </a:r>
            <a:r>
              <a:rPr sz="2050" spc="-45" dirty="0">
                <a:solidFill>
                  <a:srgbClr val="598CBA"/>
                </a:solidFill>
                <a:latin typeface="Arial"/>
                <a:cs typeface="Arial"/>
              </a:rPr>
              <a:t>.'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0618" y="431456"/>
            <a:ext cx="64579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806B1F"/>
                </a:solidFill>
                <a:latin typeface="Arial"/>
                <a:cs typeface="Arial"/>
              </a:rPr>
              <a:t>0</a:t>
            </a:r>
            <a:r>
              <a:rPr sz="600" spc="-30" dirty="0">
                <a:solidFill>
                  <a:srgbClr val="806B1F"/>
                </a:solidFill>
                <a:latin typeface="Arial"/>
                <a:cs typeface="Arial"/>
              </a:rPr>
              <a:t>1</a:t>
            </a:r>
            <a:r>
              <a:rPr sz="600" spc="-5" dirty="0">
                <a:solidFill>
                  <a:srgbClr val="806B1F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806B1F"/>
                </a:solidFill>
                <a:latin typeface="Arial"/>
                <a:cs typeface="Arial"/>
              </a:rPr>
              <a:t>UN\IIAS.0..00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5533" y="275830"/>
            <a:ext cx="660400" cy="500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100" spc="-535" dirty="0">
                <a:solidFill>
                  <a:srgbClr val="C6C6C8"/>
                </a:solidFill>
                <a:latin typeface="Times New Roman"/>
                <a:cs typeface="Times New Roman"/>
              </a:rPr>
              <a:t>--</a:t>
            </a:r>
            <a:r>
              <a:rPr sz="3825" spc="-802" baseline="6535" dirty="0">
                <a:solidFill>
                  <a:srgbClr val="C6C6C8"/>
                </a:solidFill>
                <a:latin typeface="Times New Roman"/>
                <a:cs typeface="Times New Roman"/>
              </a:rPr>
              <a:t>-</a:t>
            </a:r>
            <a:r>
              <a:rPr sz="3100" spc="-535" dirty="0">
                <a:solidFill>
                  <a:srgbClr val="C6C6C8"/>
                </a:solidFill>
                <a:latin typeface="Times New Roman"/>
                <a:cs typeface="Times New Roman"/>
              </a:rPr>
              <a:t>··</a:t>
            </a:r>
            <a:r>
              <a:rPr sz="3825" spc="-802" baseline="6535" dirty="0">
                <a:solidFill>
                  <a:srgbClr val="C6C6C8"/>
                </a:solidFill>
                <a:latin typeface="Times New Roman"/>
                <a:cs typeface="Times New Roman"/>
              </a:rPr>
              <a:t>-</a:t>
            </a:r>
            <a:r>
              <a:rPr sz="3100" spc="-535" dirty="0">
                <a:solidFill>
                  <a:srgbClr val="C6C6C8"/>
                </a:solidFill>
                <a:latin typeface="Times New Roman"/>
                <a:cs typeface="Times New Roman"/>
              </a:rPr>
              <a:t>-</a:t>
            </a:r>
            <a:r>
              <a:rPr sz="3825" spc="-802" baseline="6535" dirty="0">
                <a:solidFill>
                  <a:srgbClr val="C6C6C8"/>
                </a:solidFill>
                <a:latin typeface="Times New Roman"/>
                <a:cs typeface="Times New Roman"/>
              </a:rPr>
              <a:t>-</a:t>
            </a:r>
            <a:r>
              <a:rPr sz="3100" spc="-535" dirty="0">
                <a:solidFill>
                  <a:srgbClr val="C6C6C8"/>
                </a:solidFill>
                <a:latin typeface="Times New Roman"/>
                <a:cs typeface="Times New Roman"/>
              </a:rPr>
              <a:t>-</a:t>
            </a:r>
            <a:r>
              <a:rPr sz="3825" spc="-802" baseline="6535" dirty="0">
                <a:solidFill>
                  <a:srgbClr val="C6C6C8"/>
                </a:solidFill>
                <a:latin typeface="Times New Roman"/>
                <a:cs typeface="Times New Roman"/>
              </a:rPr>
              <a:t>--</a:t>
            </a:r>
            <a:endParaRPr sz="3825" baseline="6535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69619" y="702657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568" y="0"/>
                </a:lnTo>
              </a:path>
            </a:pathLst>
          </a:custGeom>
          <a:ln w="3812">
            <a:solidFill>
              <a:srgbClr val="C5C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94942" y="530955"/>
            <a:ext cx="3473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4629" algn="l"/>
              </a:tabLst>
            </a:pPr>
            <a:r>
              <a:rPr sz="750" spc="-95" dirty="0">
                <a:solidFill>
                  <a:srgbClr val="A1A3A3"/>
                </a:solidFill>
                <a:latin typeface="Times New Roman"/>
                <a:cs typeface="Times New Roman"/>
              </a:rPr>
              <a:t>.	</a:t>
            </a:r>
            <a:r>
              <a:rPr sz="1100" spc="-204" dirty="0">
                <a:solidFill>
                  <a:srgbClr val="C6C6C8"/>
                </a:solidFill>
                <a:latin typeface="Times New Roman"/>
                <a:cs typeface="Times New Roman"/>
              </a:rPr>
              <a:t>.</a:t>
            </a:r>
            <a:r>
              <a:rPr sz="750" spc="-105" dirty="0">
                <a:solidFill>
                  <a:srgbClr val="C6C6C8"/>
                </a:solidFill>
                <a:latin typeface="Times New Roman"/>
                <a:cs typeface="Times New Roman"/>
              </a:rPr>
              <a:t>.</a:t>
            </a:r>
            <a:r>
              <a:rPr sz="1100" spc="-120" dirty="0">
                <a:solidFill>
                  <a:srgbClr val="C6C6C8"/>
                </a:solidFill>
                <a:latin typeface="Times New Roman"/>
                <a:cs typeface="Times New Roman"/>
              </a:rPr>
              <a:t>.....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02533" y="241388"/>
            <a:ext cx="2087245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525" dirty="0">
                <a:solidFill>
                  <a:srgbClr val="0A5695"/>
                </a:solidFill>
                <a:latin typeface="Times New Roman"/>
                <a:cs typeface="Times New Roman"/>
              </a:rPr>
              <a:t>-Erasmus+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13800" y="594736"/>
            <a:ext cx="21062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25" dirty="0">
                <a:solidFill>
                  <a:srgbClr val="0A5695"/>
                </a:solidFill>
                <a:latin typeface="Times New Roman"/>
                <a:cs typeface="Times New Roman"/>
              </a:rPr>
              <a:t>En</a:t>
            </a:r>
            <a:r>
              <a:rPr sz="1000" spc="-60" dirty="0">
                <a:solidFill>
                  <a:srgbClr val="0A5695"/>
                </a:solidFill>
                <a:latin typeface="Times New Roman"/>
                <a:cs typeface="Times New Roman"/>
              </a:rPr>
              <a:t>r</a:t>
            </a:r>
            <a:r>
              <a:rPr sz="1000" spc="-20" dirty="0">
                <a:solidFill>
                  <a:srgbClr val="598CBA"/>
                </a:solidFill>
                <a:latin typeface="Times New Roman"/>
                <a:cs typeface="Times New Roman"/>
              </a:rPr>
              <a:t>iqu</a:t>
            </a:r>
            <a:r>
              <a:rPr sz="1000" spc="-15" dirty="0">
                <a:solidFill>
                  <a:srgbClr val="598CBA"/>
                </a:solidFill>
                <a:latin typeface="Times New Roman"/>
                <a:cs typeface="Times New Roman"/>
              </a:rPr>
              <a:t>e</a:t>
            </a:r>
            <a:r>
              <a:rPr sz="1000" spc="-85" dirty="0">
                <a:solidFill>
                  <a:srgbClr val="598CBA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598CBA"/>
                </a:solidFill>
                <a:latin typeface="Times New Roman"/>
                <a:cs typeface="Times New Roman"/>
              </a:rPr>
              <a:t>ci</a:t>
            </a:r>
            <a:r>
              <a:rPr sz="1000" spc="90" dirty="0">
                <a:solidFill>
                  <a:srgbClr val="598CBA"/>
                </a:solidFill>
                <a:latin typeface="Times New Roman"/>
                <a:cs typeface="Times New Roman"/>
              </a:rPr>
              <a:t>e</a:t>
            </a:r>
            <a:r>
              <a:rPr sz="1000" spc="-50" dirty="0">
                <a:solidFill>
                  <a:srgbClr val="598CBA"/>
                </a:solidFill>
                <a:latin typeface="Times New Roman"/>
                <a:cs typeface="Times New Roman"/>
              </a:rPr>
              <a:t>n</a:t>
            </a:r>
            <a:r>
              <a:rPr sz="1000" spc="55" dirty="0">
                <a:solidFill>
                  <a:srgbClr val="0A5695"/>
                </a:solidFill>
                <a:latin typeface="Times New Roman"/>
                <a:cs typeface="Times New Roman"/>
              </a:rPr>
              <a:t>d</a:t>
            </a:r>
            <a:r>
              <a:rPr sz="1000" spc="35" dirty="0">
                <a:solidFill>
                  <a:srgbClr val="4679B1"/>
                </a:solidFill>
                <a:latin typeface="Times New Roman"/>
                <a:cs typeface="Times New Roman"/>
              </a:rPr>
              <a:t>o</a:t>
            </a:r>
            <a:r>
              <a:rPr sz="1000" spc="-40" dirty="0">
                <a:solidFill>
                  <a:srgbClr val="4679B1"/>
                </a:solidFill>
                <a:latin typeface="Times New Roman"/>
                <a:cs typeface="Times New Roman"/>
              </a:rPr>
              <a:t> </a:t>
            </a:r>
            <a:r>
              <a:rPr sz="1000" spc="35" dirty="0">
                <a:solidFill>
                  <a:srgbClr val="4679B1"/>
                </a:solidFill>
                <a:latin typeface="Times New Roman"/>
                <a:cs typeface="Times New Roman"/>
              </a:rPr>
              <a:t>v</a:t>
            </a:r>
            <a:r>
              <a:rPr sz="1000" spc="-45" dirty="0">
                <a:solidFill>
                  <a:srgbClr val="0A5695"/>
                </a:solidFill>
                <a:latin typeface="Times New Roman"/>
                <a:cs typeface="Times New Roman"/>
              </a:rPr>
              <a:t>i</a:t>
            </a:r>
            <a:r>
              <a:rPr sz="1000" spc="20" dirty="0">
                <a:solidFill>
                  <a:srgbClr val="4679B1"/>
                </a:solidFill>
                <a:latin typeface="Times New Roman"/>
                <a:cs typeface="Times New Roman"/>
              </a:rPr>
              <a:t>das,</a:t>
            </a:r>
            <a:r>
              <a:rPr sz="1000" spc="-75" dirty="0">
                <a:solidFill>
                  <a:srgbClr val="4679B1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4679B1"/>
                </a:solidFill>
                <a:latin typeface="Times New Roman"/>
                <a:cs typeface="Times New Roman"/>
              </a:rPr>
              <a:t>a</a:t>
            </a:r>
            <a:r>
              <a:rPr sz="1000" spc="25" dirty="0">
                <a:solidFill>
                  <a:srgbClr val="4679B1"/>
                </a:solidFill>
                <a:latin typeface="Times New Roman"/>
                <a:cs typeface="Times New Roman"/>
              </a:rPr>
              <a:t>b</a:t>
            </a:r>
            <a:r>
              <a:rPr sz="1000" spc="-95" dirty="0">
                <a:solidFill>
                  <a:srgbClr val="4679B1"/>
                </a:solidFill>
                <a:latin typeface="Times New Roman"/>
                <a:cs typeface="Times New Roman"/>
              </a:rPr>
              <a:t> </a:t>
            </a:r>
            <a:r>
              <a:rPr sz="1000" spc="-40" dirty="0">
                <a:solidFill>
                  <a:srgbClr val="4679B1"/>
                </a:solidFill>
                <a:latin typeface="Times New Roman"/>
                <a:cs typeface="Times New Roman"/>
              </a:rPr>
              <a:t>r</a:t>
            </a:r>
            <a:r>
              <a:rPr sz="1000" spc="-50" dirty="0">
                <a:solidFill>
                  <a:srgbClr val="0A5695"/>
                </a:solidFill>
                <a:latin typeface="Times New Roman"/>
                <a:cs typeface="Times New Roman"/>
              </a:rPr>
              <a:t>i</a:t>
            </a:r>
            <a:r>
              <a:rPr sz="1000" spc="65" dirty="0">
                <a:solidFill>
                  <a:srgbClr val="4679B1"/>
                </a:solidFill>
                <a:latin typeface="Times New Roman"/>
                <a:cs typeface="Times New Roman"/>
              </a:rPr>
              <a:t>e</a:t>
            </a:r>
            <a:r>
              <a:rPr sz="1000" spc="25" dirty="0">
                <a:solidFill>
                  <a:srgbClr val="0A5695"/>
                </a:solidFill>
                <a:latin typeface="Times New Roman"/>
                <a:cs typeface="Times New Roman"/>
              </a:rPr>
              <a:t>ndo</a:t>
            </a:r>
            <a:r>
              <a:rPr sz="1000" spc="10" dirty="0">
                <a:solidFill>
                  <a:srgbClr val="0A5695"/>
                </a:solidFill>
                <a:latin typeface="Times New Roman"/>
                <a:cs typeface="Times New Roman"/>
              </a:rPr>
              <a:t> </a:t>
            </a:r>
            <a:r>
              <a:rPr sz="1000" spc="50" dirty="0">
                <a:solidFill>
                  <a:srgbClr val="4679B1"/>
                </a:solidFill>
                <a:latin typeface="Times New Roman"/>
                <a:cs typeface="Times New Roman"/>
              </a:rPr>
              <a:t>mentes.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2597" y="972449"/>
            <a:ext cx="2326640" cy="723900"/>
          </a:xfrm>
          <a:prstGeom prst="rect">
            <a:avLst/>
          </a:prstGeom>
          <a:solidFill>
            <a:srgbClr val="DD9901"/>
          </a:solidFill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950" b="1" spc="40" dirty="0">
                <a:solidFill>
                  <a:srgbClr val="FDFDFD"/>
                </a:solidFill>
                <a:latin typeface="Arial"/>
                <a:cs typeface="Arial"/>
              </a:rPr>
              <a:t>Participación</a:t>
            </a:r>
            <a:r>
              <a:rPr sz="1950" b="1" spc="114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b="1" spc="55" dirty="0">
                <a:solidFill>
                  <a:srgbClr val="FDFDFD"/>
                </a:solidFill>
                <a:latin typeface="Arial"/>
                <a:cs typeface="Arial"/>
              </a:rPr>
              <a:t>en</a:t>
            </a:r>
            <a:r>
              <a:rPr sz="1950" b="1" spc="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b="1" spc="35" dirty="0">
                <a:solidFill>
                  <a:srgbClr val="FDFDFD"/>
                </a:solidFill>
                <a:latin typeface="Arial"/>
                <a:cs typeface="Arial"/>
              </a:rPr>
              <a:t>la</a:t>
            </a:r>
            <a:endParaRPr sz="1950">
              <a:latin typeface="Arial"/>
              <a:cs typeface="Arial"/>
            </a:endParaRPr>
          </a:p>
          <a:p>
            <a:pPr marL="77470" marR="21590">
              <a:lnSpc>
                <a:spcPct val="100000"/>
              </a:lnSpc>
              <a:spcBef>
                <a:spcPts val="555"/>
              </a:spcBef>
            </a:pPr>
            <a:r>
              <a:rPr sz="1950" b="1" spc="65" dirty="0">
                <a:solidFill>
                  <a:srgbClr val="FDFDFD"/>
                </a:solidFill>
                <a:latin typeface="Arial"/>
                <a:cs typeface="Arial"/>
              </a:rPr>
              <a:t>vida</a:t>
            </a:r>
            <a:r>
              <a:rPr sz="1950" b="1" spc="-15" dirty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FDFDFD"/>
                </a:solidFill>
                <a:latin typeface="Arial"/>
                <a:cs typeface="Arial"/>
              </a:rPr>
              <a:t>democrática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94677" y="1492775"/>
            <a:ext cx="344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5" dirty="0">
                <a:solidFill>
                  <a:srgbClr val="DBC372"/>
                </a:solidFill>
                <a:latin typeface="Arial"/>
                <a:cs typeface="Arial"/>
              </a:rPr>
              <a:t>*</a:t>
            </a:r>
            <a:r>
              <a:rPr sz="1400" spc="30" dirty="0">
                <a:solidFill>
                  <a:srgbClr val="DBC37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DBC372"/>
                </a:solidFill>
                <a:latin typeface="Arial"/>
                <a:cs typeface="Arial"/>
              </a:rPr>
              <a:t>••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37994" y="1616511"/>
            <a:ext cx="575945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0220" algn="l"/>
              </a:tabLst>
            </a:pPr>
            <a:r>
              <a:rPr sz="1550" spc="25" dirty="0">
                <a:solidFill>
                  <a:srgbClr val="DBC372"/>
                </a:solidFill>
                <a:latin typeface="Arial"/>
                <a:cs typeface="Arial"/>
              </a:rPr>
              <a:t>•	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96311" y="1740246"/>
            <a:ext cx="1054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30" dirty="0">
                <a:solidFill>
                  <a:srgbClr val="DBC372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53718" y="1714734"/>
            <a:ext cx="11430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spc="30" dirty="0">
                <a:solidFill>
                  <a:srgbClr val="DBC372"/>
                </a:solidFill>
                <a:latin typeface="Times New Roman"/>
                <a:cs typeface="Times New Roman"/>
              </a:rPr>
              <a:t>•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25044" y="1883116"/>
            <a:ext cx="1054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30" dirty="0">
                <a:solidFill>
                  <a:srgbClr val="DBC372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11583" y="1995372"/>
            <a:ext cx="416559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44" baseline="29411" dirty="0">
                <a:solidFill>
                  <a:srgbClr val="DBC372"/>
                </a:solidFill>
                <a:latin typeface="Arial"/>
                <a:cs typeface="Arial"/>
              </a:rPr>
              <a:t>•</a:t>
            </a:r>
            <a:r>
              <a:rPr sz="2550" spc="-450" baseline="29411" dirty="0">
                <a:solidFill>
                  <a:srgbClr val="DBC372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C6BC7C"/>
                </a:solidFill>
                <a:latin typeface="Arial"/>
                <a:cs typeface="Arial"/>
              </a:rPr>
              <a:t>•••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6041" y="2813047"/>
            <a:ext cx="9768205" cy="278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5"/>
              </a:lnSpc>
              <a:spcBef>
                <a:spcPts val="100"/>
              </a:spcBef>
            </a:pPr>
            <a:r>
              <a:rPr sz="650" spc="5" dirty="0">
                <a:solidFill>
                  <a:srgbClr val="598CBA"/>
                </a:solidFill>
                <a:latin typeface="Times New Roman"/>
                <a:cs typeface="Times New Roman"/>
              </a:rPr>
              <a:t>/</a:t>
            </a:r>
            <a:endParaRPr sz="650">
              <a:latin typeface="Times New Roman"/>
              <a:cs typeface="Times New Roman"/>
            </a:endParaRPr>
          </a:p>
          <a:p>
            <a:pPr marL="114300">
              <a:lnSpc>
                <a:spcPts val="2145"/>
              </a:lnSpc>
              <a:tabLst>
                <a:tab pos="1467485" algn="l"/>
                <a:tab pos="2900680" algn="l"/>
                <a:tab pos="3267710" algn="l"/>
                <a:tab pos="5055870" algn="l"/>
                <a:tab pos="5523865" algn="l"/>
                <a:tab pos="6033135" algn="l"/>
                <a:tab pos="7290434" algn="l"/>
                <a:tab pos="9129395" algn="l"/>
                <a:tab pos="9418320" algn="l"/>
              </a:tabLst>
            </a:pPr>
            <a:r>
              <a:rPr sz="1950" b="1" spc="-5" dirty="0">
                <a:solidFill>
                  <a:srgbClr val="0A5695"/>
                </a:solidFill>
                <a:latin typeface="Arial"/>
                <a:cs typeface="Arial"/>
              </a:rPr>
              <a:t>Erasmus+	</a:t>
            </a:r>
            <a:r>
              <a:rPr sz="1950" b="1" spc="85" dirty="0">
                <a:solidFill>
                  <a:srgbClr val="0A5695"/>
                </a:solidFill>
                <a:latin typeface="Arial"/>
                <a:cs typeface="Arial"/>
              </a:rPr>
              <a:t>promueve	</a:t>
            </a:r>
            <a:r>
              <a:rPr sz="1950" b="1" spc="60" dirty="0">
                <a:solidFill>
                  <a:srgbClr val="0A5695"/>
                </a:solidFill>
                <a:latin typeface="Arial"/>
                <a:cs typeface="Arial"/>
              </a:rPr>
              <a:t>la	</a:t>
            </a:r>
            <a:r>
              <a:rPr sz="1950" b="1" spc="50" dirty="0">
                <a:solidFill>
                  <a:srgbClr val="0A5695"/>
                </a:solidFill>
                <a:latin typeface="Arial"/>
                <a:cs typeface="Arial"/>
              </a:rPr>
              <a:t>participación	</a:t>
            </a:r>
            <a:r>
              <a:rPr sz="1950" b="1" spc="65" dirty="0">
                <a:solidFill>
                  <a:srgbClr val="0A5695"/>
                </a:solidFill>
                <a:latin typeface="Arial"/>
                <a:cs typeface="Arial"/>
              </a:rPr>
              <a:t>en	</a:t>
            </a:r>
            <a:r>
              <a:rPr sz="1950" b="1" spc="25" dirty="0">
                <a:solidFill>
                  <a:srgbClr val="0A5695"/>
                </a:solidFill>
                <a:latin typeface="Arial"/>
                <a:cs typeface="Arial"/>
              </a:rPr>
              <a:t>los	</a:t>
            </a:r>
            <a:r>
              <a:rPr sz="1950" b="1" spc="-5" dirty="0">
                <a:solidFill>
                  <a:srgbClr val="0A5695"/>
                </a:solidFill>
                <a:latin typeface="Arial"/>
                <a:cs typeface="Arial"/>
              </a:rPr>
              <a:t>procesos	</a:t>
            </a:r>
            <a:r>
              <a:rPr sz="1950" b="1" spc="35" dirty="0">
                <a:solidFill>
                  <a:srgbClr val="0A5695"/>
                </a:solidFill>
                <a:latin typeface="Arial"/>
                <a:cs typeface="Arial"/>
              </a:rPr>
              <a:t>democráticos	</a:t>
            </a:r>
            <a:r>
              <a:rPr sz="1950" b="1" spc="40" dirty="0">
                <a:solidFill>
                  <a:srgbClr val="0A5695"/>
                </a:solidFill>
                <a:latin typeface="Arial"/>
                <a:cs typeface="Arial"/>
              </a:rPr>
              <a:t>y	un</a:t>
            </a:r>
            <a:endParaRPr sz="1950">
              <a:latin typeface="Arial"/>
              <a:cs typeface="Arial"/>
            </a:endParaRPr>
          </a:p>
          <a:p>
            <a:pPr marL="116839">
              <a:lnSpc>
                <a:spcPct val="100000"/>
              </a:lnSpc>
              <a:spcBef>
                <a:spcPts val="555"/>
              </a:spcBef>
            </a:pPr>
            <a:r>
              <a:rPr sz="1950" b="1" spc="65" dirty="0">
                <a:solidFill>
                  <a:srgbClr val="0A5695"/>
                </a:solidFill>
                <a:latin typeface="Arial"/>
                <a:cs typeface="Arial"/>
              </a:rPr>
              <a:t>mayor</a:t>
            </a:r>
            <a:r>
              <a:rPr sz="1950" b="1" spc="9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conocimiento</a:t>
            </a:r>
            <a:r>
              <a:rPr sz="1950" b="1" spc="11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0A5695"/>
                </a:solidFill>
                <a:latin typeface="Arial"/>
                <a:cs typeface="Arial"/>
              </a:rPr>
              <a:t>de</a:t>
            </a:r>
            <a:r>
              <a:rPr sz="1950" b="1" spc="3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0A5695"/>
                </a:solidFill>
                <a:latin typeface="Arial"/>
                <a:cs typeface="Arial"/>
              </a:rPr>
              <a:t>la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114" dirty="0">
                <a:solidFill>
                  <a:srgbClr val="0A5695"/>
                </a:solidFill>
                <a:latin typeface="Arial"/>
                <a:cs typeface="Arial"/>
              </a:rPr>
              <a:t>Unión</a:t>
            </a:r>
            <a:r>
              <a:rPr sz="1950" b="1" spc="-114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65" dirty="0">
                <a:solidFill>
                  <a:srgbClr val="0A5695"/>
                </a:solidFill>
                <a:latin typeface="Arial"/>
                <a:cs typeface="Arial"/>
              </a:rPr>
              <a:t>Europea:</a:t>
            </a:r>
            <a:endParaRPr sz="1950">
              <a:latin typeface="Arial"/>
              <a:cs typeface="Arial"/>
            </a:endParaRPr>
          </a:p>
          <a:p>
            <a:pPr marL="498475" indent="-390525" algn="just">
              <a:lnSpc>
                <a:spcPct val="100000"/>
              </a:lnSpc>
              <a:spcBef>
                <a:spcPts val="1255"/>
              </a:spcBef>
              <a:buChar char="•"/>
              <a:tabLst>
                <a:tab pos="499109" algn="l"/>
              </a:tabLst>
            </a:pPr>
            <a:r>
              <a:rPr sz="2050" spc="55" dirty="0">
                <a:solidFill>
                  <a:srgbClr val="0A5695"/>
                </a:solidFill>
                <a:latin typeface="Arial"/>
                <a:cs typeface="Arial"/>
              </a:rPr>
              <a:t>Dando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0A5695"/>
                </a:solidFill>
                <a:latin typeface="Arial"/>
                <a:cs typeface="Arial"/>
              </a:rPr>
              <a:t>prioridad</a:t>
            </a:r>
            <a:r>
              <a:rPr sz="2050" spc="16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-45" dirty="0">
                <a:solidFill>
                  <a:srgbClr val="0A5695"/>
                </a:solidFill>
                <a:latin typeface="Arial"/>
                <a:cs typeface="Arial"/>
              </a:rPr>
              <a:t>a</a:t>
            </a:r>
            <a:r>
              <a:rPr sz="2050" spc="3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A5695"/>
                </a:solidFill>
                <a:latin typeface="Arial"/>
                <a:cs typeface="Arial"/>
              </a:rPr>
              <a:t>proyectos</a:t>
            </a:r>
            <a:r>
              <a:rPr sz="2050" spc="15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0A5695"/>
                </a:solidFill>
                <a:latin typeface="Arial"/>
                <a:cs typeface="Arial"/>
              </a:rPr>
              <a:t>que</a:t>
            </a:r>
            <a:r>
              <a:rPr sz="2050" spc="8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0A5695"/>
                </a:solidFill>
                <a:latin typeface="Arial"/>
                <a:cs typeface="Arial"/>
              </a:rPr>
              <a:t>promuevan</a:t>
            </a:r>
            <a:r>
              <a:rPr sz="2050" spc="12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0A5695"/>
                </a:solidFill>
                <a:latin typeface="Arial"/>
                <a:cs typeface="Arial"/>
              </a:rPr>
              <a:t>la</a:t>
            </a:r>
            <a:r>
              <a:rPr sz="2050" spc="3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40" dirty="0">
                <a:solidFill>
                  <a:srgbClr val="0A5695"/>
                </a:solidFill>
                <a:latin typeface="Arial"/>
                <a:cs typeface="Arial"/>
              </a:rPr>
              <a:t>participación</a:t>
            </a:r>
            <a:r>
              <a:rPr sz="1950" b="1" spc="23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45" dirty="0">
                <a:solidFill>
                  <a:srgbClr val="0A5695"/>
                </a:solidFill>
                <a:latin typeface="Arial"/>
                <a:cs typeface="Arial"/>
              </a:rPr>
              <a:t>democrática</a:t>
            </a:r>
            <a:endParaRPr sz="1950">
              <a:latin typeface="Arial"/>
              <a:cs typeface="Arial"/>
            </a:endParaRPr>
          </a:p>
          <a:p>
            <a:pPr marL="494030" algn="just">
              <a:lnSpc>
                <a:spcPct val="100000"/>
              </a:lnSpc>
              <a:spcBef>
                <a:spcPts val="434"/>
              </a:spcBef>
            </a:pPr>
            <a:r>
              <a:rPr sz="2000" spc="50" dirty="0">
                <a:solidFill>
                  <a:srgbClr val="0A5695"/>
                </a:solidFill>
                <a:latin typeface="Arial"/>
                <a:cs typeface="Arial"/>
              </a:rPr>
              <a:t>y</a:t>
            </a:r>
            <a:r>
              <a:rPr sz="2000" spc="2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0A5695"/>
                </a:solidFill>
                <a:latin typeface="Arial"/>
                <a:cs typeface="Arial"/>
              </a:rPr>
              <a:t>el</a:t>
            </a:r>
            <a:r>
              <a:rPr sz="2050" spc="6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compromiso</a:t>
            </a:r>
            <a:r>
              <a:rPr sz="1950" b="1" spc="16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spc="-5" dirty="0">
                <a:solidFill>
                  <a:srgbClr val="0A5695"/>
                </a:solidFill>
                <a:latin typeface="Arial"/>
                <a:cs typeface="Arial"/>
              </a:rPr>
              <a:t>social</a:t>
            </a:r>
            <a:r>
              <a:rPr sz="1950" b="1" spc="-4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A5695"/>
                </a:solidFill>
                <a:latin typeface="Arial"/>
                <a:cs typeface="Arial"/>
              </a:rPr>
              <a:t>y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A5695"/>
                </a:solidFill>
                <a:latin typeface="Arial"/>
                <a:cs typeface="Arial"/>
              </a:rPr>
              <a:t>cívico</a:t>
            </a:r>
            <a:endParaRPr sz="1950">
              <a:latin typeface="Arial"/>
              <a:cs typeface="Arial"/>
            </a:endParaRPr>
          </a:p>
          <a:p>
            <a:pPr marL="497840" marR="5080" indent="-389890" algn="just">
              <a:lnSpc>
                <a:spcPct val="117600"/>
              </a:lnSpc>
              <a:spcBef>
                <a:spcPts val="800"/>
              </a:spcBef>
              <a:buChar char="•"/>
              <a:tabLst>
                <a:tab pos="499109" algn="l"/>
              </a:tabLst>
            </a:pPr>
            <a:r>
              <a:rPr sz="2050" spc="70" dirty="0">
                <a:solidFill>
                  <a:srgbClr val="0A5695"/>
                </a:solidFill>
                <a:latin typeface="Arial"/>
                <a:cs typeface="Arial"/>
              </a:rPr>
              <a:t>Promoviendo </a:t>
            </a:r>
            <a:r>
              <a:rPr sz="2050" spc="50" dirty="0">
                <a:solidFill>
                  <a:srgbClr val="0A5695"/>
                </a:solidFill>
                <a:latin typeface="Arial"/>
                <a:cs typeface="Arial"/>
              </a:rPr>
              <a:t>el </a:t>
            </a:r>
            <a:r>
              <a:rPr sz="2050" spc="90" dirty="0">
                <a:solidFill>
                  <a:srgbClr val="0A5695"/>
                </a:solidFill>
                <a:latin typeface="Arial"/>
                <a:cs typeface="Arial"/>
              </a:rPr>
              <a:t>conocimiento </a:t>
            </a:r>
            <a:r>
              <a:rPr sz="2050" spc="70" dirty="0">
                <a:solidFill>
                  <a:srgbClr val="0A5695"/>
                </a:solidFill>
                <a:latin typeface="Arial"/>
                <a:cs typeface="Arial"/>
              </a:rPr>
              <a:t>sobre </a:t>
            </a:r>
            <a:r>
              <a:rPr sz="2050" spc="60" dirty="0">
                <a:solidFill>
                  <a:srgbClr val="0A5695"/>
                </a:solidFill>
                <a:latin typeface="Arial"/>
                <a:cs typeface="Arial"/>
              </a:rPr>
              <a:t>la </a:t>
            </a:r>
            <a:r>
              <a:rPr sz="1950" b="1" spc="95" dirty="0">
                <a:solidFill>
                  <a:srgbClr val="0A5695"/>
                </a:solidFill>
                <a:latin typeface="Arial"/>
                <a:cs typeface="Arial"/>
              </a:rPr>
              <a:t>Unión </a:t>
            </a:r>
            <a:r>
              <a:rPr sz="1950" b="1" spc="45" dirty="0">
                <a:solidFill>
                  <a:srgbClr val="0A5695"/>
                </a:solidFill>
                <a:latin typeface="Arial"/>
                <a:cs typeface="Arial"/>
              </a:rPr>
              <a:t>Europea, </a:t>
            </a:r>
            <a:r>
              <a:rPr sz="2050" spc="55" dirty="0">
                <a:solidFill>
                  <a:srgbClr val="0A5695"/>
                </a:solidFill>
                <a:latin typeface="Arial"/>
                <a:cs typeface="Arial"/>
              </a:rPr>
              <a:t>especialmente </a:t>
            </a:r>
            <a:r>
              <a:rPr sz="2050" spc="60" dirty="0">
                <a:solidFill>
                  <a:srgbClr val="0A5695"/>
                </a:solidFill>
                <a:latin typeface="Arial"/>
                <a:cs typeface="Arial"/>
              </a:rPr>
              <a:t>en </a:t>
            </a:r>
            <a:r>
              <a:rPr sz="2050" spc="6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0A5695"/>
                </a:solidFill>
                <a:latin typeface="Arial"/>
                <a:cs typeface="Arial"/>
              </a:rPr>
              <a:t>cuanto </a:t>
            </a:r>
            <a:r>
              <a:rPr sz="2050" spc="-45" dirty="0">
                <a:solidFill>
                  <a:srgbClr val="0A5695"/>
                </a:solidFill>
                <a:latin typeface="Arial"/>
                <a:cs typeface="Arial"/>
              </a:rPr>
              <a:t>a 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sus </a:t>
            </a:r>
            <a:r>
              <a:rPr sz="1950" b="1" spc="45" dirty="0">
                <a:solidFill>
                  <a:srgbClr val="0A5695"/>
                </a:solidFill>
                <a:latin typeface="Arial"/>
                <a:cs typeface="Arial"/>
              </a:rPr>
              <a:t>valores 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comunes 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de respeto de </a:t>
            </a:r>
            <a:r>
              <a:rPr sz="2050" spc="20" dirty="0">
                <a:solidFill>
                  <a:srgbClr val="0A5695"/>
                </a:solidFill>
                <a:latin typeface="Arial"/>
                <a:cs typeface="Arial"/>
              </a:rPr>
              <a:t>la </a:t>
            </a:r>
            <a:r>
              <a:rPr sz="2050" spc="70" dirty="0">
                <a:solidFill>
                  <a:srgbClr val="0A5695"/>
                </a:solidFill>
                <a:latin typeface="Arial"/>
                <a:cs typeface="Arial"/>
              </a:rPr>
              <a:t>dignidad </a:t>
            </a:r>
            <a:r>
              <a:rPr sz="2050" spc="85" dirty="0">
                <a:solidFill>
                  <a:srgbClr val="0A5695"/>
                </a:solidFill>
                <a:latin typeface="Arial"/>
                <a:cs typeface="Arial"/>
              </a:rPr>
              <a:t>humana, </a:t>
            </a:r>
            <a:r>
              <a:rPr sz="2050" spc="100" dirty="0">
                <a:solidFill>
                  <a:srgbClr val="0A5695"/>
                </a:solidFill>
                <a:latin typeface="Arial"/>
                <a:cs typeface="Arial"/>
              </a:rPr>
              <a:t>libertad, </a:t>
            </a:r>
            <a:r>
              <a:rPr sz="2050" spc="-55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0A5695"/>
                </a:solidFill>
                <a:latin typeface="Arial"/>
                <a:cs typeface="Arial"/>
              </a:rPr>
              <a:t>democracia,</a:t>
            </a:r>
            <a:r>
              <a:rPr sz="2050" spc="19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0A5695"/>
                </a:solidFill>
                <a:latin typeface="Arial"/>
                <a:cs typeface="Arial"/>
              </a:rPr>
              <a:t>igualdad,</a:t>
            </a:r>
            <a:r>
              <a:rPr sz="2050" spc="204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0A5695"/>
                </a:solidFill>
                <a:latin typeface="Arial"/>
                <a:cs typeface="Arial"/>
              </a:rPr>
              <a:t>estado</a:t>
            </a:r>
            <a:r>
              <a:rPr sz="2050" spc="21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A5695"/>
                </a:solidFill>
                <a:latin typeface="Arial"/>
                <a:cs typeface="Arial"/>
              </a:rPr>
              <a:t>de</a:t>
            </a:r>
            <a:r>
              <a:rPr sz="2050" spc="22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0A5695"/>
                </a:solidFill>
                <a:latin typeface="Arial"/>
                <a:cs typeface="Arial"/>
              </a:rPr>
              <a:t>derecho</a:t>
            </a:r>
            <a:r>
              <a:rPr sz="2050" spc="18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70" dirty="0">
                <a:solidFill>
                  <a:srgbClr val="0A5695"/>
                </a:solidFill>
                <a:latin typeface="Arial"/>
                <a:cs typeface="Arial"/>
              </a:rPr>
              <a:t>y</a:t>
            </a:r>
            <a:r>
              <a:rPr sz="2050" spc="24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respeto</a:t>
            </a:r>
            <a:r>
              <a:rPr sz="2050" spc="19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de</a:t>
            </a:r>
            <a:r>
              <a:rPr sz="2050" spc="12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65" dirty="0">
                <a:solidFill>
                  <a:srgbClr val="0A5695"/>
                </a:solidFill>
                <a:latin typeface="Arial"/>
                <a:cs typeface="Arial"/>
              </a:rPr>
              <a:t>los</a:t>
            </a:r>
            <a:r>
              <a:rPr sz="2050" spc="114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0A5695"/>
                </a:solidFill>
                <a:latin typeface="Arial"/>
                <a:cs typeface="Arial"/>
              </a:rPr>
              <a:t>derechos</a:t>
            </a:r>
            <a:endParaRPr sz="2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75572" y="5637281"/>
            <a:ext cx="1227455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65530" algn="l"/>
              </a:tabLst>
            </a:pPr>
            <a:r>
              <a:rPr sz="1950" b="1" spc="75" dirty="0">
                <a:solidFill>
                  <a:srgbClr val="0A5695"/>
                </a:solidFill>
                <a:latin typeface="Arial"/>
                <a:cs typeface="Arial"/>
              </a:rPr>
              <a:t>unida</a:t>
            </a:r>
            <a:r>
              <a:rPr sz="1950" b="1" spc="95" dirty="0">
                <a:solidFill>
                  <a:srgbClr val="0A5695"/>
                </a:solidFill>
                <a:latin typeface="Arial"/>
                <a:cs typeface="Arial"/>
              </a:rPr>
              <a:t>d</a:t>
            </a:r>
            <a:r>
              <a:rPr sz="1950" b="1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1950" b="1" spc="85" dirty="0">
                <a:solidFill>
                  <a:srgbClr val="0A5695"/>
                </a:solidFill>
                <a:latin typeface="Arial"/>
                <a:cs typeface="Arial"/>
              </a:rPr>
              <a:t>y</a:t>
            </a:r>
            <a:endParaRPr sz="1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85035" y="5570949"/>
            <a:ext cx="9289415" cy="7607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1423035" algn="l"/>
                <a:tab pos="1930400" algn="l"/>
                <a:tab pos="2795905" algn="l"/>
                <a:tab pos="3114040" algn="l"/>
                <a:tab pos="3632200" algn="l"/>
                <a:tab pos="5023485" algn="l"/>
                <a:tab pos="6872605" algn="l"/>
                <a:tab pos="8352790" algn="l"/>
                <a:tab pos="8662670" algn="l"/>
                <a:tab pos="8989695" algn="l"/>
              </a:tabLst>
            </a:pPr>
            <a:r>
              <a:rPr sz="2050" spc="90" dirty="0">
                <a:solidFill>
                  <a:srgbClr val="0A5695"/>
                </a:solidFill>
                <a:latin typeface="Arial"/>
                <a:cs typeface="Arial"/>
              </a:rPr>
              <a:t>humanos</a:t>
            </a:r>
            <a:r>
              <a:rPr sz="2050" spc="45" dirty="0">
                <a:solidFill>
                  <a:srgbClr val="0A5695"/>
                </a:solidFill>
                <a:latin typeface="Arial"/>
                <a:cs typeface="Arial"/>
              </a:rPr>
              <a:t>,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-5" dirty="0">
                <a:solidFill>
                  <a:srgbClr val="0A5695"/>
                </a:solidFill>
                <a:latin typeface="Arial"/>
                <a:cs typeface="Arial"/>
              </a:rPr>
              <a:t>as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í	</a:t>
            </a:r>
            <a:r>
              <a:rPr sz="2050" spc="100" dirty="0">
                <a:solidFill>
                  <a:srgbClr val="0A5695"/>
                </a:solidFill>
                <a:latin typeface="Arial"/>
                <a:cs typeface="Arial"/>
              </a:rPr>
              <a:t>como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-45" dirty="0">
                <a:solidFill>
                  <a:srgbClr val="0A5695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55" dirty="0">
                <a:solidFill>
                  <a:srgbClr val="0A5695"/>
                </a:solidFill>
                <a:latin typeface="Arial"/>
                <a:cs typeface="Arial"/>
              </a:rPr>
              <a:t>lo</a:t>
            </a:r>
            <a:r>
              <a:rPr sz="2050" spc="80" dirty="0">
                <a:solidFill>
                  <a:srgbClr val="0A5695"/>
                </a:solidFill>
                <a:latin typeface="Arial"/>
                <a:cs typeface="Arial"/>
              </a:rPr>
              <a:t>s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80" dirty="0">
                <a:solidFill>
                  <a:srgbClr val="0A5695"/>
                </a:solidFill>
                <a:latin typeface="Arial"/>
                <a:cs typeface="Arial"/>
              </a:rPr>
              <a:t>principio</a:t>
            </a:r>
            <a:r>
              <a:rPr sz="2050" spc="100" dirty="0">
                <a:solidFill>
                  <a:srgbClr val="0A5695"/>
                </a:solidFill>
                <a:latin typeface="Arial"/>
                <a:cs typeface="Arial"/>
              </a:rPr>
              <a:t>s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d</a:t>
            </a:r>
            <a:r>
              <a:rPr sz="2050" spc="80" dirty="0">
                <a:solidFill>
                  <a:srgbClr val="0A5695"/>
                </a:solidFill>
                <a:latin typeface="Arial"/>
                <a:cs typeface="Arial"/>
              </a:rPr>
              <a:t>e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1950" b="1" spc="30" dirty="0">
                <a:solidFill>
                  <a:srgbClr val="0A5695"/>
                </a:solidFill>
                <a:latin typeface="Arial"/>
                <a:cs typeface="Arial"/>
              </a:rPr>
              <a:t>diversida</a:t>
            </a:r>
            <a:r>
              <a:rPr sz="1950" b="1" spc="45" dirty="0">
                <a:solidFill>
                  <a:srgbClr val="0A5695"/>
                </a:solidFill>
                <a:latin typeface="Arial"/>
                <a:cs typeface="Arial"/>
              </a:rPr>
              <a:t>d</a:t>
            </a:r>
            <a:r>
              <a:rPr sz="1950" b="1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40" dirty="0">
                <a:solidFill>
                  <a:srgbClr val="0A5695"/>
                </a:solidFill>
                <a:latin typeface="Arial"/>
                <a:cs typeface="Arial"/>
              </a:rPr>
              <a:t>y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45" dirty="0">
                <a:solidFill>
                  <a:srgbClr val="0A5695"/>
                </a:solidFill>
                <a:latin typeface="Arial"/>
                <a:cs typeface="Arial"/>
              </a:rPr>
              <a:t>a</a:t>
            </a:r>
            <a:r>
              <a:rPr sz="2050" dirty="0">
                <a:solidFill>
                  <a:srgbClr val="0A5695"/>
                </a:solidFill>
                <a:latin typeface="Arial"/>
                <a:cs typeface="Arial"/>
              </a:rPr>
              <a:t>	</a:t>
            </a:r>
            <a:r>
              <a:rPr sz="2050" spc="40" dirty="0">
                <a:solidFill>
                  <a:srgbClr val="0A5695"/>
                </a:solidFill>
                <a:latin typeface="Arial"/>
                <a:cs typeface="Arial"/>
              </a:rPr>
              <a:t>su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950" b="1" spc="95" dirty="0">
                <a:solidFill>
                  <a:srgbClr val="0A5695"/>
                </a:solidFill>
                <a:latin typeface="Arial"/>
                <a:cs typeface="Arial"/>
              </a:rPr>
              <a:t>patrimonio</a:t>
            </a:r>
            <a:r>
              <a:rPr sz="1950" b="1" spc="5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0A5695"/>
                </a:solidFill>
                <a:latin typeface="Arial"/>
                <a:cs typeface="Arial"/>
              </a:rPr>
              <a:t>social,</a:t>
            </a:r>
            <a:r>
              <a:rPr sz="2050" spc="-114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0A5695"/>
                </a:solidFill>
                <a:latin typeface="Arial"/>
                <a:cs typeface="Arial"/>
              </a:rPr>
              <a:t>cultural</a:t>
            </a:r>
            <a:r>
              <a:rPr sz="2050" spc="15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125" dirty="0">
                <a:solidFill>
                  <a:srgbClr val="0A5695"/>
                </a:solidFill>
                <a:latin typeface="Arial"/>
                <a:cs typeface="Arial"/>
              </a:rPr>
              <a:t>e</a:t>
            </a:r>
            <a:r>
              <a:rPr sz="2050" spc="-60" dirty="0">
                <a:solidFill>
                  <a:srgbClr val="0A5695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0A5695"/>
                </a:solidFill>
                <a:latin typeface="Arial"/>
                <a:cs typeface="Arial"/>
              </a:rPr>
              <a:t>histórico.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2966" y="1067971"/>
            <a:ext cx="828276" cy="667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796" y="1192108"/>
            <a:ext cx="851499" cy="4189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4788" y="1207625"/>
            <a:ext cx="2724797" cy="4655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107615"/>
            <a:ext cx="1408844" cy="27775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6125" y="4155870"/>
            <a:ext cx="990835" cy="7293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21782" y="2107615"/>
            <a:ext cx="1370218" cy="27775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2934" y="5692061"/>
            <a:ext cx="1625589" cy="5430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17528" y="5692061"/>
            <a:ext cx="1137912" cy="5430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94777" y="5707578"/>
            <a:ext cx="727644" cy="5275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31426" y="5707578"/>
            <a:ext cx="1973930" cy="5275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37582" y="5692061"/>
            <a:ext cx="851499" cy="5430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97456" y="5692061"/>
            <a:ext cx="1037281" cy="54309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927483" y="2107614"/>
            <a:ext cx="0" cy="2141855"/>
          </a:xfrm>
          <a:custGeom>
            <a:avLst/>
            <a:gdLst/>
            <a:ahLst/>
            <a:cxnLst/>
            <a:rect l="l" t="t" r="r" b="b"/>
            <a:pathLst>
              <a:path h="2141854">
                <a:moveTo>
                  <a:pt x="0" y="2141356"/>
                </a:moveTo>
                <a:lnTo>
                  <a:pt x="0" y="0"/>
                </a:lnTo>
              </a:path>
            </a:pathLst>
          </a:custGeom>
          <a:ln w="154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9293" y="2262785"/>
            <a:ext cx="0" cy="2607310"/>
          </a:xfrm>
          <a:custGeom>
            <a:avLst/>
            <a:gdLst/>
            <a:ahLst/>
            <a:cxnLst/>
            <a:rect l="l" t="t" r="r" b="b"/>
            <a:pathLst>
              <a:path h="2607310">
                <a:moveTo>
                  <a:pt x="0" y="2606869"/>
                </a:moveTo>
                <a:lnTo>
                  <a:pt x="0" y="0"/>
                </a:lnTo>
              </a:path>
            </a:pathLst>
          </a:custGeom>
          <a:ln w="23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6842" y="235588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2032736"/>
                </a:moveTo>
                <a:lnTo>
                  <a:pt x="0" y="0"/>
                </a:lnTo>
              </a:path>
            </a:pathLst>
          </a:custGeom>
          <a:ln w="154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20675" y="2355887"/>
            <a:ext cx="0" cy="2033270"/>
          </a:xfrm>
          <a:custGeom>
            <a:avLst/>
            <a:gdLst/>
            <a:ahLst/>
            <a:cxnLst/>
            <a:rect l="l" t="t" r="r" b="b"/>
            <a:pathLst>
              <a:path h="2033270">
                <a:moveTo>
                  <a:pt x="0" y="2032736"/>
                </a:moveTo>
                <a:lnTo>
                  <a:pt x="0" y="0"/>
                </a:lnTo>
              </a:path>
            </a:pathLst>
          </a:custGeom>
          <a:ln w="77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1242" y="1052454"/>
            <a:ext cx="1579245" cy="0"/>
          </a:xfrm>
          <a:custGeom>
            <a:avLst/>
            <a:gdLst/>
            <a:ahLst/>
            <a:cxnLst/>
            <a:rect l="l" t="t" r="r" b="b"/>
            <a:pathLst>
              <a:path w="1579245">
                <a:moveTo>
                  <a:pt x="0" y="0"/>
                </a:moveTo>
                <a:lnTo>
                  <a:pt x="1579143" y="0"/>
                </a:lnTo>
              </a:path>
            </a:pathLst>
          </a:custGeom>
          <a:ln w="15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3897" y="1704171"/>
            <a:ext cx="2136775" cy="0"/>
          </a:xfrm>
          <a:custGeom>
            <a:avLst/>
            <a:gdLst/>
            <a:ahLst/>
            <a:cxnLst/>
            <a:rect l="l" t="t" r="r" b="b"/>
            <a:pathLst>
              <a:path w="2136775">
                <a:moveTo>
                  <a:pt x="0" y="0"/>
                </a:moveTo>
                <a:lnTo>
                  <a:pt x="2136488" y="0"/>
                </a:lnTo>
              </a:path>
            </a:pathLst>
          </a:custGeom>
          <a:ln w="15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8843" y="2123132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1863" y="0"/>
                </a:lnTo>
              </a:path>
            </a:pathLst>
          </a:custGeom>
          <a:ln w="15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5995" y="2123132"/>
            <a:ext cx="7416165" cy="0"/>
          </a:xfrm>
          <a:custGeom>
            <a:avLst/>
            <a:gdLst/>
            <a:ahLst/>
            <a:cxnLst/>
            <a:rect l="l" t="t" r="r" b="b"/>
            <a:pathLst>
              <a:path w="7416165">
                <a:moveTo>
                  <a:pt x="0" y="0"/>
                </a:moveTo>
                <a:lnTo>
                  <a:pt x="7415780" y="0"/>
                </a:lnTo>
              </a:path>
            </a:pathLst>
          </a:custGeom>
          <a:ln w="155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05995" y="2270544"/>
            <a:ext cx="1889125" cy="0"/>
          </a:xfrm>
          <a:custGeom>
            <a:avLst/>
            <a:gdLst/>
            <a:ahLst/>
            <a:cxnLst/>
            <a:rect l="l" t="t" r="r" b="b"/>
            <a:pathLst>
              <a:path w="1889125">
                <a:moveTo>
                  <a:pt x="0" y="0"/>
                </a:moveTo>
                <a:lnTo>
                  <a:pt x="1888778" y="0"/>
                </a:lnTo>
              </a:path>
            </a:pathLst>
          </a:custGeom>
          <a:ln w="23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9100" y="2379164"/>
            <a:ext cx="2725420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797" y="0"/>
                </a:lnTo>
              </a:path>
            </a:pathLst>
          </a:custGeom>
          <a:ln w="23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2955" y="2790365"/>
            <a:ext cx="2477135" cy="0"/>
          </a:xfrm>
          <a:custGeom>
            <a:avLst/>
            <a:gdLst/>
            <a:ahLst/>
            <a:cxnLst/>
            <a:rect l="l" t="t" r="r" b="b"/>
            <a:pathLst>
              <a:path w="2477134">
                <a:moveTo>
                  <a:pt x="0" y="0"/>
                </a:moveTo>
                <a:lnTo>
                  <a:pt x="2477088" y="0"/>
                </a:lnTo>
              </a:path>
            </a:pathLst>
          </a:custGeom>
          <a:ln w="7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19742" y="421017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82" y="0"/>
                </a:lnTo>
              </a:path>
            </a:pathLst>
          </a:custGeom>
          <a:ln w="620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4218" y="4373107"/>
            <a:ext cx="2400300" cy="0"/>
          </a:xfrm>
          <a:custGeom>
            <a:avLst/>
            <a:gdLst/>
            <a:ahLst/>
            <a:cxnLst/>
            <a:rect l="l" t="t" r="r" b="b"/>
            <a:pathLst>
              <a:path w="2400300">
                <a:moveTo>
                  <a:pt x="0" y="0"/>
                </a:moveTo>
                <a:lnTo>
                  <a:pt x="2399679" y="0"/>
                </a:lnTo>
              </a:path>
            </a:pathLst>
          </a:custGeom>
          <a:ln w="23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8843" y="4846378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281" y="0"/>
                </a:lnTo>
              </a:path>
            </a:pathLst>
          </a:custGeom>
          <a:ln w="23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3812" y="4846378"/>
            <a:ext cx="5558155" cy="0"/>
          </a:xfrm>
          <a:custGeom>
            <a:avLst/>
            <a:gdLst/>
            <a:ahLst/>
            <a:cxnLst/>
            <a:rect l="l" t="t" r="r" b="b"/>
            <a:pathLst>
              <a:path w="5558155">
                <a:moveTo>
                  <a:pt x="0" y="0"/>
                </a:moveTo>
                <a:lnTo>
                  <a:pt x="5557964" y="0"/>
                </a:lnTo>
              </a:path>
            </a:pathLst>
          </a:custGeom>
          <a:ln w="23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96831" y="4986032"/>
            <a:ext cx="851535" cy="0"/>
          </a:xfrm>
          <a:custGeom>
            <a:avLst/>
            <a:gdLst/>
            <a:ahLst/>
            <a:cxnLst/>
            <a:rect l="l" t="t" r="r" b="b"/>
            <a:pathLst>
              <a:path w="851535">
                <a:moveTo>
                  <a:pt x="0" y="0"/>
                </a:moveTo>
                <a:lnTo>
                  <a:pt x="851498" y="0"/>
                </a:lnTo>
              </a:path>
            </a:pathLst>
          </a:custGeom>
          <a:ln w="3175">
            <a:solidFill>
              <a:srgbClr val="DF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37580" y="5552406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07" y="0"/>
                </a:lnTo>
              </a:path>
            </a:pathLst>
          </a:custGeom>
          <a:ln w="3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9164" y="5552406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06" y="0"/>
                </a:lnTo>
              </a:path>
            </a:pathLst>
          </a:custGeom>
          <a:ln w="3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25267" y="5552406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06" y="0"/>
                </a:lnTo>
              </a:path>
            </a:pathLst>
          </a:custGeom>
          <a:ln w="3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6852" y="5552406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06" y="0"/>
                </a:lnTo>
              </a:path>
            </a:pathLst>
          </a:custGeom>
          <a:ln w="38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904" y="21661"/>
            <a:ext cx="116903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solidFill>
                  <a:srgbClr val="72757E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750" spc="-114" dirty="0">
                <a:solidFill>
                  <a:srgbClr val="ED7970"/>
                </a:solidFill>
                <a:latin typeface="Arial"/>
                <a:cs typeface="Arial"/>
              </a:rPr>
              <a:t>()    </a:t>
            </a:r>
            <a:r>
              <a:rPr sz="750" spc="-95" dirty="0">
                <a:solidFill>
                  <a:srgbClr val="ED7970"/>
                </a:solidFill>
                <a:latin typeface="Arial"/>
                <a:cs typeface="Arial"/>
              </a:rPr>
              <a:t> </a:t>
            </a:r>
            <a:r>
              <a:rPr sz="750" b="1" spc="-245" dirty="0">
                <a:solidFill>
                  <a:srgbClr val="423838"/>
                </a:solidFill>
                <a:latin typeface="Arial"/>
                <a:cs typeface="Arial"/>
              </a:rPr>
              <a:t>C</a:t>
            </a:r>
            <a:r>
              <a:rPr sz="750" b="1" spc="-204" dirty="0">
                <a:solidFill>
                  <a:srgbClr val="423838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423838"/>
                </a:solidFill>
                <a:latin typeface="Arial"/>
                <a:cs typeface="Arial"/>
              </a:rPr>
              <a:t> </a:t>
            </a:r>
            <a:r>
              <a:rPr sz="750" b="1" spc="-75" dirty="0">
                <a:solidFill>
                  <a:srgbClr val="423838"/>
                </a:solidFill>
                <a:latin typeface="Arial"/>
                <a:cs typeface="Arial"/>
              </a:rPr>
              <a:t> </a:t>
            </a:r>
            <a:r>
              <a:rPr sz="750" b="1" spc="-245" dirty="0">
                <a:solidFill>
                  <a:srgbClr val="1D1A18"/>
                </a:solidFill>
                <a:latin typeface="Arial"/>
                <a:cs typeface="Arial"/>
              </a:rPr>
              <a:t>me</a:t>
            </a:r>
            <a:r>
              <a:rPr sz="750" b="1" spc="-204" dirty="0">
                <a:solidFill>
                  <a:srgbClr val="1D1A18"/>
                </a:solidFill>
                <a:latin typeface="Arial"/>
                <a:cs typeface="Arial"/>
              </a:rPr>
              <a:t>n</a:t>
            </a:r>
            <a:r>
              <a:rPr sz="750" b="1" dirty="0">
                <a:solidFill>
                  <a:srgbClr val="1D1A18"/>
                </a:solidFill>
                <a:latin typeface="Arial"/>
                <a:cs typeface="Arial"/>
              </a:rPr>
              <a:t>  </a:t>
            </a:r>
            <a:r>
              <a:rPr sz="750" b="1" spc="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423838"/>
                </a:solidFill>
                <a:latin typeface="Arial"/>
                <a:cs typeface="Arial"/>
              </a:rPr>
              <a:t>z</a:t>
            </a:r>
            <a:r>
              <a:rPr sz="750" b="1" spc="-175" dirty="0">
                <a:solidFill>
                  <a:srgbClr val="423838"/>
                </a:solidFill>
                <a:latin typeface="Arial"/>
                <a:cs typeface="Arial"/>
              </a:rPr>
              <a:t>a</a:t>
            </a:r>
            <a:r>
              <a:rPr sz="750" b="1" spc="-10" dirty="0">
                <a:solidFill>
                  <a:srgbClr val="1D1A18"/>
                </a:solidFill>
                <a:latin typeface="Arial"/>
                <a:cs typeface="Arial"/>
              </a:rPr>
              <a:t>r</a:t>
            </a:r>
            <a:r>
              <a:rPr sz="750" b="1" spc="-4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F2A28"/>
                </a:solidFill>
                <a:latin typeface="Arial"/>
                <a:cs typeface="Arial"/>
              </a:rPr>
              <a:t>a</a:t>
            </a:r>
            <a:r>
              <a:rPr sz="750" b="1" spc="-95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1D1A18"/>
                </a:solidFill>
                <a:latin typeface="Arial"/>
                <a:cs typeface="Arial"/>
              </a:rPr>
              <a:t>u</a:t>
            </a:r>
            <a:r>
              <a:rPr sz="750" b="1" spc="-15" dirty="0">
                <a:solidFill>
                  <a:srgbClr val="423838"/>
                </a:solidFill>
                <a:latin typeface="Arial"/>
                <a:cs typeface="Arial"/>
              </a:rPr>
              <a:t>s</a:t>
            </a:r>
            <a:r>
              <a:rPr sz="750" b="1" spc="-200" dirty="0">
                <a:solidFill>
                  <a:srgbClr val="423838"/>
                </a:solidFill>
                <a:latin typeface="Arial"/>
                <a:cs typeface="Arial"/>
              </a:rPr>
              <a:t>a</a:t>
            </a:r>
            <a:r>
              <a:rPr sz="750" b="1" spc="-10" dirty="0">
                <a:solidFill>
                  <a:srgbClr val="1D1A18"/>
                </a:solidFill>
                <a:latin typeface="Arial"/>
                <a:cs typeface="Arial"/>
              </a:rPr>
              <a:t>r</a:t>
            </a:r>
            <a:r>
              <a:rPr sz="750" b="1" spc="-7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1D1A18"/>
                </a:solidFill>
                <a:latin typeface="Arial"/>
                <a:cs typeface="Arial"/>
              </a:rPr>
              <a:t>Fi</a:t>
            </a:r>
            <a:r>
              <a:rPr sz="750" b="1" spc="-114" dirty="0">
                <a:solidFill>
                  <a:srgbClr val="1D1A18"/>
                </a:solidFill>
                <a:latin typeface="Arial"/>
                <a:cs typeface="Arial"/>
              </a:rPr>
              <a:t>r</a:t>
            </a:r>
            <a:r>
              <a:rPr sz="750" b="1" spc="-120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50" b="1" spc="-180" dirty="0">
                <a:solidFill>
                  <a:srgbClr val="1D1A18"/>
                </a:solidFill>
                <a:latin typeface="Arial"/>
                <a:cs typeface="Arial"/>
              </a:rPr>
              <a:t>:</a:t>
            </a:r>
            <a:r>
              <a:rPr sz="750" b="1" spc="15" dirty="0">
                <a:solidFill>
                  <a:srgbClr val="1D1A18"/>
                </a:solidFill>
                <a:latin typeface="Arial"/>
                <a:cs typeface="Arial"/>
              </a:rPr>
              <a:t>f</a:t>
            </a:r>
            <a:r>
              <a:rPr sz="750" b="1" spc="-114" dirty="0">
                <a:solidFill>
                  <a:srgbClr val="1D1A18"/>
                </a:solidFill>
                <a:latin typeface="Arial"/>
                <a:cs typeface="Arial"/>
              </a:rPr>
              <a:t>o</a:t>
            </a:r>
            <a:r>
              <a:rPr sz="750" b="1" spc="10" dirty="0">
                <a:solidFill>
                  <a:srgbClr val="423838"/>
                </a:solidFill>
                <a:latin typeface="Arial"/>
                <a:cs typeface="Arial"/>
              </a:rPr>
              <a:t>x</a:t>
            </a:r>
            <a:endParaRPr sz="7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9474" y="0"/>
            <a:ext cx="1627505" cy="57912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1000"/>
              </a:spcBef>
            </a:pPr>
            <a:r>
              <a:rPr sz="1200" spc="90" dirty="0">
                <a:solidFill>
                  <a:srgbClr val="72757E"/>
                </a:solidFill>
                <a:latin typeface="Arial"/>
                <a:cs typeface="Arial"/>
              </a:rPr>
              <a:t>O</a:t>
            </a:r>
            <a:r>
              <a:rPr sz="1200" spc="325" dirty="0">
                <a:solidFill>
                  <a:srgbClr val="72757E"/>
                </a:solidFill>
                <a:latin typeface="Arial"/>
                <a:cs typeface="Arial"/>
              </a:rPr>
              <a:t> </a:t>
            </a:r>
            <a:r>
              <a:rPr sz="1300" spc="85" dirty="0">
                <a:solidFill>
                  <a:srgbClr val="7E5D57"/>
                </a:solidFill>
                <a:latin typeface="Arial"/>
                <a:cs typeface="Arial"/>
              </a:rPr>
              <a:t>&amp;</a:t>
            </a:r>
            <a:r>
              <a:rPr sz="1300" spc="275" dirty="0">
                <a:solidFill>
                  <a:srgbClr val="7E5D57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F2A28"/>
                </a:solidFill>
                <a:latin typeface="Arial"/>
                <a:cs typeface="Arial"/>
              </a:rPr>
              <a:t>sepie.es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b="1" spc="20" dirty="0">
                <a:solidFill>
                  <a:srgbClr val="CD6B36"/>
                </a:solidFill>
                <a:latin typeface="Arial"/>
                <a:cs typeface="Arial"/>
              </a:rPr>
              <a:t>N</a:t>
            </a:r>
            <a:r>
              <a:rPr sz="1000" b="1" spc="55" dirty="0">
                <a:solidFill>
                  <a:srgbClr val="CD6B36"/>
                </a:solidFill>
                <a:latin typeface="Arial"/>
                <a:cs typeface="Arial"/>
              </a:rPr>
              <a:t> </a:t>
            </a:r>
            <a:r>
              <a:rPr sz="750" b="1" spc="-55" dirty="0">
                <a:solidFill>
                  <a:srgbClr val="2F2A28"/>
                </a:solidFill>
                <a:latin typeface="Arial"/>
                <a:cs typeface="Arial"/>
              </a:rPr>
              <a:t>O</a:t>
            </a:r>
            <a:r>
              <a:rPr sz="750" b="1" spc="-155" dirty="0">
                <a:solidFill>
                  <a:srgbClr val="2F2A28"/>
                </a:solidFill>
                <a:latin typeface="Arial"/>
                <a:cs typeface="Arial"/>
              </a:rPr>
              <a:t>P</a:t>
            </a:r>
            <a:r>
              <a:rPr sz="750" b="1" spc="30" dirty="0">
                <a:solidFill>
                  <a:srgbClr val="625D6D"/>
                </a:solidFill>
                <a:latin typeface="Arial"/>
                <a:cs typeface="Arial"/>
              </a:rPr>
              <a:t>V</a:t>
            </a:r>
            <a:r>
              <a:rPr sz="750" b="1" spc="40" dirty="0">
                <a:solidFill>
                  <a:srgbClr val="625D6D"/>
                </a:solidFill>
                <a:latin typeface="Arial"/>
                <a:cs typeface="Arial"/>
              </a:rPr>
              <a:t>A</a:t>
            </a:r>
            <a:r>
              <a:rPr sz="750" b="1" dirty="0">
                <a:solidFill>
                  <a:srgbClr val="625D6D"/>
                </a:solidFill>
                <a:latin typeface="Arial"/>
                <a:cs typeface="Arial"/>
              </a:rPr>
              <a:t>  </a:t>
            </a:r>
            <a:r>
              <a:rPr sz="750" b="1" spc="5" dirty="0">
                <a:solidFill>
                  <a:srgbClr val="625D6D"/>
                </a:solidFill>
                <a:latin typeface="Arial"/>
                <a:cs typeface="Arial"/>
              </a:rPr>
              <a:t> </a:t>
            </a:r>
            <a:r>
              <a:rPr sz="1000" b="1" spc="55" dirty="0">
                <a:solidFill>
                  <a:srgbClr val="CD6B36"/>
                </a:solidFill>
                <a:latin typeface="Arial"/>
                <a:cs typeface="Arial"/>
              </a:rPr>
              <a:t>N</a:t>
            </a:r>
            <a:r>
              <a:rPr sz="1000" b="1" spc="114" dirty="0">
                <a:solidFill>
                  <a:srgbClr val="CD6B36"/>
                </a:solidFill>
                <a:latin typeface="Arial"/>
                <a:cs typeface="Arial"/>
              </a:rPr>
              <a:t> </a:t>
            </a:r>
            <a:r>
              <a:rPr sz="750" b="1" spc="-45" dirty="0">
                <a:solidFill>
                  <a:srgbClr val="2F2A28"/>
                </a:solidFill>
                <a:latin typeface="Arial"/>
                <a:cs typeface="Arial"/>
              </a:rPr>
              <a:t>Direcció</a:t>
            </a:r>
            <a:r>
              <a:rPr sz="750" b="1" spc="-50" dirty="0">
                <a:solidFill>
                  <a:srgbClr val="2F2A28"/>
                </a:solidFill>
                <a:latin typeface="Arial"/>
                <a:cs typeface="Arial"/>
              </a:rPr>
              <a:t>n </a:t>
            </a:r>
            <a:r>
              <a:rPr sz="750" b="1" dirty="0">
                <a:solidFill>
                  <a:srgbClr val="2F2A28"/>
                </a:solidFill>
                <a:latin typeface="Arial"/>
                <a:cs typeface="Arial"/>
              </a:rPr>
              <a:t>Pr</a:t>
            </a:r>
            <a:r>
              <a:rPr sz="750" b="1" spc="-185" dirty="0">
                <a:solidFill>
                  <a:srgbClr val="2F2A28"/>
                </a:solidFill>
                <a:latin typeface="Arial"/>
                <a:cs typeface="Arial"/>
              </a:rPr>
              <a:t>o</a:t>
            </a:r>
            <a:r>
              <a:rPr sz="750" b="1" spc="-45" dirty="0">
                <a:solidFill>
                  <a:srgbClr val="625D6D"/>
                </a:solidFill>
                <a:latin typeface="Arial"/>
                <a:cs typeface="Arial"/>
              </a:rPr>
              <a:t>v</a:t>
            </a:r>
            <a:r>
              <a:rPr sz="750" b="1" spc="-5" dirty="0">
                <a:solidFill>
                  <a:srgbClr val="1D1A18"/>
                </a:solidFill>
                <a:latin typeface="Arial"/>
                <a:cs typeface="Arial"/>
              </a:rPr>
              <a:t>i</a:t>
            </a:r>
            <a:r>
              <a:rPr sz="750" b="1" spc="-45" dirty="0">
                <a:solidFill>
                  <a:srgbClr val="1D1A18"/>
                </a:solidFill>
                <a:latin typeface="Arial"/>
                <a:cs typeface="Arial"/>
              </a:rPr>
              <a:t>n</a:t>
            </a:r>
            <a:r>
              <a:rPr sz="750" b="1" spc="-80" dirty="0">
                <a:solidFill>
                  <a:srgbClr val="423838"/>
                </a:solidFill>
                <a:latin typeface="Arial"/>
                <a:cs typeface="Arial"/>
              </a:rPr>
              <a:t>c</a:t>
            </a:r>
            <a:r>
              <a:rPr sz="750" b="1" spc="-15" dirty="0">
                <a:solidFill>
                  <a:srgbClr val="1D1A18"/>
                </a:solidFill>
                <a:latin typeface="Arial"/>
                <a:cs typeface="Arial"/>
              </a:rPr>
              <a:t>ia</a:t>
            </a:r>
            <a:r>
              <a:rPr sz="750" b="1" spc="-5" dirty="0">
                <a:solidFill>
                  <a:srgbClr val="1D1A18"/>
                </a:solidFill>
                <a:latin typeface="Arial"/>
                <a:cs typeface="Arial"/>
              </a:rPr>
              <a:t>l</a:t>
            </a:r>
            <a:r>
              <a:rPr sz="750" b="1" spc="-9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50" b="1" spc="-120" dirty="0">
                <a:solidFill>
                  <a:srgbClr val="2F2A28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1D1A18"/>
                </a:solidFill>
                <a:latin typeface="Arial"/>
                <a:cs typeface="Arial"/>
              </a:rPr>
              <a:t>...</a:t>
            </a:r>
            <a:endParaRPr sz="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79928" y="32166"/>
            <a:ext cx="824230" cy="4819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545"/>
              </a:spcBef>
            </a:pPr>
            <a:r>
              <a:rPr sz="950" spc="-190" dirty="0">
                <a:solidFill>
                  <a:srgbClr val="625D6D"/>
                </a:solidFill>
                <a:latin typeface="Times New Roman"/>
                <a:cs typeface="Times New Roman"/>
              </a:rPr>
              <a:t>111\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spc="30" dirty="0">
                <a:solidFill>
                  <a:srgbClr val="625D6D"/>
                </a:solidFill>
                <a:latin typeface="Times New Roman"/>
                <a:cs typeface="Times New Roman"/>
              </a:rPr>
              <a:t>D </a:t>
            </a:r>
            <a:r>
              <a:rPr sz="800" b="1" spc="-25" dirty="0">
                <a:solidFill>
                  <a:srgbClr val="423838"/>
                </a:solidFill>
                <a:latin typeface="Times New Roman"/>
                <a:cs typeface="Times New Roman"/>
              </a:rPr>
              <a:t>Ot</a:t>
            </a:r>
            <a:r>
              <a:rPr sz="800" b="1" spc="-170" dirty="0">
                <a:solidFill>
                  <a:srgbClr val="423838"/>
                </a:solidFill>
                <a:latin typeface="Times New Roman"/>
                <a:cs typeface="Times New Roman"/>
              </a:rPr>
              <a:t>r</a:t>
            </a:r>
            <a:r>
              <a:rPr sz="800" b="1" spc="15" dirty="0">
                <a:solidFill>
                  <a:srgbClr val="1D1A18"/>
                </a:solidFill>
                <a:latin typeface="Times New Roman"/>
                <a:cs typeface="Times New Roman"/>
              </a:rPr>
              <a:t>o</a:t>
            </a:r>
            <a:r>
              <a:rPr sz="800" b="1" spc="-20" dirty="0">
                <a:solidFill>
                  <a:srgbClr val="423838"/>
                </a:solidFill>
                <a:latin typeface="Times New Roman"/>
                <a:cs typeface="Times New Roman"/>
              </a:rPr>
              <a:t>s</a:t>
            </a:r>
            <a:r>
              <a:rPr sz="800" b="1" spc="-10" dirty="0">
                <a:solidFill>
                  <a:srgbClr val="423838"/>
                </a:solidFill>
                <a:latin typeface="Times New Roman"/>
                <a:cs typeface="Times New Roman"/>
              </a:rPr>
              <a:t> </a:t>
            </a:r>
            <a:r>
              <a:rPr sz="800" b="1" spc="35" dirty="0">
                <a:solidFill>
                  <a:srgbClr val="1D1A18"/>
                </a:solidFill>
                <a:latin typeface="Times New Roman"/>
                <a:cs typeface="Times New Roman"/>
              </a:rPr>
              <a:t>ma</a:t>
            </a:r>
            <a:r>
              <a:rPr sz="800" b="1" spc="-220" dirty="0">
                <a:solidFill>
                  <a:srgbClr val="1D1A18"/>
                </a:solidFill>
                <a:latin typeface="Times New Roman"/>
                <a:cs typeface="Times New Roman"/>
              </a:rPr>
              <a:t>r</a:t>
            </a:r>
            <a:r>
              <a:rPr sz="800" b="1" spc="-30" dirty="0">
                <a:solidFill>
                  <a:srgbClr val="423838"/>
                </a:solidFill>
                <a:latin typeface="Times New Roman"/>
                <a:cs typeface="Times New Roman"/>
              </a:rPr>
              <a:t>cador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72343" y="566134"/>
            <a:ext cx="154940" cy="281940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600" b="1" spc="-25" dirty="0">
                <a:solidFill>
                  <a:srgbClr val="EFF6F4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6346" y="668549"/>
            <a:ext cx="927735" cy="147955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850" spc="45" dirty="0">
                <a:solidFill>
                  <a:srgbClr val="EFF6F4"/>
                </a:solidFill>
                <a:latin typeface="Arial"/>
                <a:cs typeface="Arial"/>
              </a:rPr>
              <a:t>Sede</a:t>
            </a:r>
            <a:r>
              <a:rPr sz="850" spc="-50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EFF6F4"/>
                </a:solidFill>
                <a:latin typeface="Arial"/>
                <a:cs typeface="Arial"/>
              </a:rPr>
              <a:t>Electrónica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88397" y="503321"/>
            <a:ext cx="100965" cy="360045"/>
          </a:xfrm>
          <a:custGeom>
            <a:avLst/>
            <a:gdLst/>
            <a:ahLst/>
            <a:cxnLst/>
            <a:rect l="l" t="t" r="r" b="b"/>
            <a:pathLst>
              <a:path w="100964" h="360044">
                <a:moveTo>
                  <a:pt x="100631" y="359464"/>
                </a:moveTo>
                <a:lnTo>
                  <a:pt x="0" y="359464"/>
                </a:lnTo>
                <a:lnTo>
                  <a:pt x="0" y="0"/>
                </a:lnTo>
                <a:lnTo>
                  <a:pt x="100631" y="0"/>
                </a:lnTo>
                <a:lnTo>
                  <a:pt x="100631" y="359464"/>
                </a:lnTo>
                <a:close/>
              </a:path>
            </a:pathLst>
          </a:custGeom>
          <a:solidFill>
            <a:srgbClr val="754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7983" y="606404"/>
            <a:ext cx="445134" cy="236854"/>
          </a:xfrm>
          <a:custGeom>
            <a:avLst/>
            <a:gdLst/>
            <a:ahLst/>
            <a:cxnLst/>
            <a:rect l="l" t="t" r="r" b="b"/>
            <a:pathLst>
              <a:path w="445135" h="236855">
                <a:moveTo>
                  <a:pt x="445024" y="236730"/>
                </a:moveTo>
                <a:lnTo>
                  <a:pt x="0" y="236730"/>
                </a:lnTo>
                <a:lnTo>
                  <a:pt x="0" y="0"/>
                </a:lnTo>
                <a:lnTo>
                  <a:pt x="445024" y="0"/>
                </a:lnTo>
                <a:lnTo>
                  <a:pt x="445024" y="236730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75698" y="501182"/>
            <a:ext cx="6261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65" dirty="0">
                <a:solidFill>
                  <a:srgbClr val="FDDDB8"/>
                </a:solidFill>
                <a:latin typeface="Times New Roman"/>
                <a:cs typeface="Times New Roman"/>
              </a:rPr>
              <a:t>e</a:t>
            </a:r>
            <a:r>
              <a:rPr sz="1300" b="1" spc="30" dirty="0">
                <a:solidFill>
                  <a:srgbClr val="FF6700"/>
                </a:solidFill>
                <a:latin typeface="Arial"/>
                <a:cs typeface="Arial"/>
              </a:rPr>
              <a:t>-</a:t>
            </a:r>
            <a:r>
              <a:rPr sz="1300" b="1" spc="-40" dirty="0">
                <a:solidFill>
                  <a:srgbClr val="EFF6F4"/>
                </a:solidFill>
                <a:latin typeface="Arial"/>
                <a:cs typeface="Arial"/>
              </a:rPr>
              <a:t>sepie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4936" y="523148"/>
            <a:ext cx="756285" cy="338455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1016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80"/>
              </a:spcBef>
            </a:pPr>
            <a:r>
              <a:rPr sz="1950" spc="-55" dirty="0">
                <a:solidFill>
                  <a:srgbClr val="EFF6F4"/>
                </a:solidFill>
                <a:latin typeface="Arial"/>
                <a:cs typeface="Arial"/>
              </a:rPr>
              <a:t>ul1ses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80074" y="589240"/>
            <a:ext cx="307975" cy="252095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1450" spc="75" dirty="0">
                <a:solidFill>
                  <a:srgbClr val="DFE6E9"/>
                </a:solidFill>
                <a:latin typeface="Arial"/>
                <a:cs typeface="Arial"/>
              </a:rPr>
              <a:t>(D</a:t>
            </a:r>
            <a:endParaRPr sz="14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793488" y="569412"/>
            <a:ext cx="178435" cy="278130"/>
          </a:xfrm>
          <a:custGeom>
            <a:avLst/>
            <a:gdLst/>
            <a:ahLst/>
            <a:cxnLst/>
            <a:rect l="l" t="t" r="r" b="b"/>
            <a:pathLst>
              <a:path w="178434" h="278130">
                <a:moveTo>
                  <a:pt x="178040" y="277552"/>
                </a:moveTo>
                <a:lnTo>
                  <a:pt x="0" y="277552"/>
                </a:lnTo>
                <a:lnTo>
                  <a:pt x="0" y="0"/>
                </a:lnTo>
                <a:lnTo>
                  <a:pt x="178040" y="0"/>
                </a:lnTo>
                <a:lnTo>
                  <a:pt x="178040" y="277552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7034" y="525865"/>
            <a:ext cx="100965" cy="334645"/>
          </a:xfrm>
          <a:custGeom>
            <a:avLst/>
            <a:gdLst/>
            <a:ahLst/>
            <a:cxnLst/>
            <a:rect l="l" t="t" r="r" b="b"/>
            <a:pathLst>
              <a:path w="100965" h="334644">
                <a:moveTo>
                  <a:pt x="100631" y="334194"/>
                </a:moveTo>
                <a:lnTo>
                  <a:pt x="0" y="334194"/>
                </a:lnTo>
                <a:lnTo>
                  <a:pt x="0" y="0"/>
                </a:lnTo>
                <a:lnTo>
                  <a:pt x="100631" y="0"/>
                </a:lnTo>
                <a:lnTo>
                  <a:pt x="100631" y="334194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23689" y="586269"/>
            <a:ext cx="186055" cy="264160"/>
          </a:xfrm>
          <a:custGeom>
            <a:avLst/>
            <a:gdLst/>
            <a:ahLst/>
            <a:cxnLst/>
            <a:rect l="l" t="t" r="r" b="b"/>
            <a:pathLst>
              <a:path w="186054" h="264159">
                <a:moveTo>
                  <a:pt x="185781" y="264045"/>
                </a:moveTo>
                <a:lnTo>
                  <a:pt x="0" y="264045"/>
                </a:lnTo>
                <a:lnTo>
                  <a:pt x="0" y="0"/>
                </a:lnTo>
                <a:lnTo>
                  <a:pt x="185781" y="0"/>
                </a:lnTo>
                <a:lnTo>
                  <a:pt x="185781" y="264045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400" y="485595"/>
            <a:ext cx="473075" cy="387350"/>
          </a:xfrm>
          <a:custGeom>
            <a:avLst/>
            <a:gdLst/>
            <a:ahLst/>
            <a:cxnLst/>
            <a:rect l="l" t="t" r="r" b="b"/>
            <a:pathLst>
              <a:path w="473075" h="387350">
                <a:moveTo>
                  <a:pt x="473013" y="386962"/>
                </a:moveTo>
                <a:lnTo>
                  <a:pt x="0" y="386962"/>
                </a:lnTo>
                <a:lnTo>
                  <a:pt x="0" y="0"/>
                </a:lnTo>
                <a:lnTo>
                  <a:pt x="473013" y="0"/>
                </a:lnTo>
                <a:lnTo>
                  <a:pt x="473013" y="386962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472965" y="488466"/>
            <a:ext cx="164718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040" algn="l"/>
                <a:tab pos="850265" algn="l"/>
                <a:tab pos="1456690" algn="l"/>
              </a:tabLst>
            </a:pPr>
            <a:r>
              <a:rPr sz="1450" spc="-170" dirty="0">
                <a:solidFill>
                  <a:srgbClr val="9EB3C8"/>
                </a:solidFill>
                <a:latin typeface="Arial"/>
                <a:cs typeface="Arial"/>
              </a:rPr>
              <a:t>,</a:t>
            </a:r>
            <a:r>
              <a:rPr sz="1450" spc="-114" dirty="0">
                <a:solidFill>
                  <a:srgbClr val="9EB3C8"/>
                </a:solidFill>
                <a:latin typeface="Arial"/>
                <a:cs typeface="Arial"/>
              </a:rPr>
              <a:t>'</a:t>
            </a:r>
            <a:r>
              <a:rPr sz="1450" dirty="0">
                <a:solidFill>
                  <a:srgbClr val="9EB3C8"/>
                </a:solidFill>
                <a:latin typeface="Arial"/>
                <a:cs typeface="Arial"/>
              </a:rPr>
              <a:t>	</a:t>
            </a:r>
            <a:r>
              <a:rPr sz="1600" spc="25" dirty="0">
                <a:solidFill>
                  <a:srgbClr val="EFF6F4"/>
                </a:solidFill>
                <a:latin typeface="Arial"/>
                <a:cs typeface="Arial"/>
              </a:rPr>
              <a:t>"</a:t>
            </a:r>
            <a:r>
              <a:rPr sz="1600" spc="50" dirty="0">
                <a:solidFill>
                  <a:srgbClr val="EFF6F4"/>
                </a:solidFill>
                <a:latin typeface="Arial"/>
                <a:cs typeface="Arial"/>
              </a:rPr>
              <a:t>#</a:t>
            </a:r>
            <a:r>
              <a:rPr sz="1600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1900" b="1" spc="35" dirty="0">
                <a:solidFill>
                  <a:srgbClr val="EFF6F4"/>
                </a:solidFill>
                <a:latin typeface="Times New Roman"/>
                <a:cs typeface="Times New Roman"/>
              </a:rPr>
              <a:t>f</a:t>
            </a:r>
            <a:r>
              <a:rPr sz="1900" b="1" dirty="0">
                <a:solidFill>
                  <a:srgbClr val="EFF6F4"/>
                </a:solidFill>
                <a:latin typeface="Times New Roman"/>
                <a:cs typeface="Times New Roman"/>
              </a:rPr>
              <a:t>	</a:t>
            </a:r>
            <a:r>
              <a:rPr sz="1450" b="1" spc="135" dirty="0">
                <a:solidFill>
                  <a:srgbClr val="EFF6F4"/>
                </a:solidFill>
                <a:latin typeface="Arial"/>
                <a:cs typeface="Arial"/>
              </a:rPr>
              <a:t>@</a:t>
            </a:r>
            <a:r>
              <a:rPr sz="1450" b="1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1450" b="1" spc="-35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2050" b="1" spc="100" dirty="0">
                <a:solidFill>
                  <a:srgbClr val="EFF6F4"/>
                </a:solidFill>
                <a:latin typeface="Times New Roman"/>
                <a:cs typeface="Times New Roman"/>
              </a:rPr>
              <a:t>a</a:t>
            </a:r>
            <a:r>
              <a:rPr sz="2050" b="1" dirty="0">
                <a:solidFill>
                  <a:srgbClr val="EFF6F4"/>
                </a:solidFill>
                <a:latin typeface="Times New Roman"/>
                <a:cs typeface="Times New Roman"/>
              </a:rPr>
              <a:t>	</a:t>
            </a:r>
            <a:r>
              <a:rPr sz="2200" b="1" spc="-160" dirty="0">
                <a:solidFill>
                  <a:srgbClr val="EFF6F4"/>
                </a:solidFill>
                <a:latin typeface="Times New Roman"/>
                <a:cs typeface="Times New Roman"/>
              </a:rPr>
              <a:t>et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07537" y="606404"/>
            <a:ext cx="132080" cy="236854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300" b="1" spc="-110" dirty="0">
                <a:solidFill>
                  <a:srgbClr val="EFF6F4"/>
                </a:solidFill>
                <a:latin typeface="Arial"/>
                <a:cs typeface="Arial"/>
              </a:rPr>
              <a:t>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447301" y="565271"/>
            <a:ext cx="497205" cy="286385"/>
          </a:xfrm>
          <a:custGeom>
            <a:avLst/>
            <a:gdLst/>
            <a:ahLst/>
            <a:cxnLst/>
            <a:rect l="l" t="t" r="r" b="b"/>
            <a:pathLst>
              <a:path w="497204" h="286384">
                <a:moveTo>
                  <a:pt x="496679" y="285822"/>
                </a:moveTo>
                <a:lnTo>
                  <a:pt x="0" y="285822"/>
                </a:lnTo>
                <a:lnTo>
                  <a:pt x="0" y="0"/>
                </a:lnTo>
                <a:lnTo>
                  <a:pt x="496679" y="0"/>
                </a:lnTo>
                <a:lnTo>
                  <a:pt x="496679" y="285822"/>
                </a:lnTo>
                <a:close/>
              </a:path>
            </a:pathLst>
          </a:custGeom>
          <a:solidFill>
            <a:srgbClr val="0338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434605" y="552043"/>
            <a:ext cx="5467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204" dirty="0">
                <a:solidFill>
                  <a:srgbClr val="EFF6F4"/>
                </a:solidFill>
                <a:latin typeface="Arial"/>
                <a:cs typeface="Arial"/>
              </a:rPr>
              <a:t>c;a</a:t>
            </a:r>
            <a:r>
              <a:rPr sz="1700" i="1" spc="-90" dirty="0">
                <a:solidFill>
                  <a:srgbClr val="EFF6F4"/>
                </a:solidFill>
                <a:latin typeface="Arial"/>
                <a:cs typeface="Arial"/>
              </a:rPr>
              <a:t> </a:t>
            </a:r>
            <a:r>
              <a:rPr sz="1550" spc="135" dirty="0">
                <a:solidFill>
                  <a:srgbClr val="EFF6F4"/>
                </a:solidFill>
                <a:latin typeface="Arial"/>
                <a:cs typeface="Arial"/>
              </a:rPr>
              <a:t>@</a:t>
            </a:r>
            <a:endParaRPr sz="15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57396" y="609067"/>
            <a:ext cx="167640" cy="222885"/>
          </a:xfrm>
          <a:prstGeom prst="rect">
            <a:avLst/>
          </a:prstGeom>
          <a:solidFill>
            <a:srgbClr val="03387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300" spc="-225" dirty="0">
                <a:solidFill>
                  <a:srgbClr val="DFE6E9"/>
                </a:solidFill>
                <a:latin typeface="Times New Roman"/>
                <a:cs typeface="Times New Roman"/>
              </a:rPr>
              <a:t>Q._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31994" y="1275204"/>
            <a:ext cx="471805" cy="21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00"/>
              </a:lnSpc>
              <a:spcBef>
                <a:spcPts val="100"/>
              </a:spcBef>
            </a:pPr>
            <a:r>
              <a:rPr sz="650" b="1" spc="-145" dirty="0">
                <a:solidFill>
                  <a:srgbClr val="4D3F16"/>
                </a:solidFill>
                <a:latin typeface="Arial"/>
                <a:cs typeface="Arial"/>
              </a:rPr>
              <a:t>G06</a:t>
            </a:r>
            <a:r>
              <a:rPr sz="650" b="1" spc="-130" dirty="0">
                <a:solidFill>
                  <a:srgbClr val="4D3F16"/>
                </a:solidFill>
                <a:latin typeface="Arial"/>
                <a:cs typeface="Arial"/>
              </a:rPr>
              <a:t> </a:t>
            </a:r>
            <a:r>
              <a:rPr sz="650" b="1" spc="-100" dirty="0">
                <a:solidFill>
                  <a:srgbClr val="2F2A28"/>
                </a:solidFill>
                <a:latin typeface="Arial"/>
                <a:cs typeface="Arial"/>
              </a:rPr>
              <a:t>1</a:t>
            </a:r>
            <a:r>
              <a:rPr sz="650" b="1" spc="-100" dirty="0">
                <a:solidFill>
                  <a:srgbClr val="4D3F16"/>
                </a:solidFill>
                <a:latin typeface="Arial"/>
                <a:cs typeface="Arial"/>
              </a:rPr>
              <a:t>ERNO</a:t>
            </a:r>
            <a:endParaRPr sz="650">
              <a:latin typeface="Arial"/>
              <a:cs typeface="Arial"/>
            </a:endParaRPr>
          </a:p>
          <a:p>
            <a:pPr marL="15240">
              <a:lnSpc>
                <a:spcPts val="760"/>
              </a:lnSpc>
            </a:pPr>
            <a:r>
              <a:rPr sz="700" b="1" spc="-30" dirty="0">
                <a:solidFill>
                  <a:srgbClr val="4D3F16"/>
                </a:solidFill>
                <a:latin typeface="Times New Roman"/>
                <a:cs typeface="Times New Roman"/>
              </a:rPr>
              <a:t>D</a:t>
            </a:r>
            <a:r>
              <a:rPr sz="700" b="1" spc="-20" dirty="0">
                <a:solidFill>
                  <a:srgbClr val="4D3F16"/>
                </a:solidFill>
                <a:latin typeface="Times New Roman"/>
                <a:cs typeface="Times New Roman"/>
              </a:rPr>
              <a:t>E</a:t>
            </a:r>
            <a:r>
              <a:rPr sz="700" b="1" spc="-80" dirty="0">
                <a:solidFill>
                  <a:srgbClr val="4D3F16"/>
                </a:solidFill>
                <a:latin typeface="Times New Roman"/>
                <a:cs typeface="Times New Roman"/>
              </a:rPr>
              <a:t> </a:t>
            </a:r>
            <a:r>
              <a:rPr sz="700" b="1" spc="-65" dirty="0">
                <a:solidFill>
                  <a:srgbClr val="4D3F16"/>
                </a:solidFill>
                <a:latin typeface="Times New Roman"/>
                <a:cs typeface="Times New Roman"/>
              </a:rPr>
              <a:t>ESPAÑA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03555" y="1267446"/>
            <a:ext cx="73660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55"/>
              </a:lnSpc>
              <a:spcBef>
                <a:spcPts val="100"/>
              </a:spcBef>
            </a:pPr>
            <a:r>
              <a:rPr sz="650" b="1" spc="-60" dirty="0">
                <a:solidFill>
                  <a:srgbClr val="4D3F16"/>
                </a:solidFill>
                <a:latin typeface="Arial"/>
                <a:cs typeface="Arial"/>
              </a:rPr>
              <a:t>M</a:t>
            </a:r>
            <a:r>
              <a:rPr sz="650" b="1" spc="-5" dirty="0">
                <a:solidFill>
                  <a:srgbClr val="2F2A28"/>
                </a:solidFill>
                <a:latin typeface="Arial"/>
                <a:cs typeface="Arial"/>
              </a:rPr>
              <a:t>I</a:t>
            </a:r>
            <a:r>
              <a:rPr sz="650" b="1" spc="-65" dirty="0">
                <a:solidFill>
                  <a:srgbClr val="4D3F16"/>
                </a:solidFill>
                <a:latin typeface="Arial"/>
                <a:cs typeface="Arial"/>
              </a:rPr>
              <a:t>N</a:t>
            </a:r>
            <a:r>
              <a:rPr sz="650" b="1" spc="-25" dirty="0">
                <a:solidFill>
                  <a:srgbClr val="4D3F16"/>
                </a:solidFill>
                <a:latin typeface="Arial"/>
                <a:cs typeface="Arial"/>
              </a:rPr>
              <a:t>I</a:t>
            </a:r>
            <a:r>
              <a:rPr sz="650" b="1" spc="-120" dirty="0">
                <a:solidFill>
                  <a:srgbClr val="4D3F16"/>
                </a:solidFill>
                <a:latin typeface="Arial"/>
                <a:cs typeface="Arial"/>
              </a:rPr>
              <a:t> </a:t>
            </a:r>
            <a:r>
              <a:rPr sz="650" b="1" spc="-75" dirty="0">
                <a:solidFill>
                  <a:srgbClr val="4D3F16"/>
                </a:solidFill>
                <a:latin typeface="Arial"/>
                <a:cs typeface="Arial"/>
              </a:rPr>
              <a:t>STE</a:t>
            </a:r>
            <a:r>
              <a:rPr sz="650" b="1" spc="-155" dirty="0">
                <a:solidFill>
                  <a:srgbClr val="4D3F16"/>
                </a:solidFill>
                <a:latin typeface="Arial"/>
                <a:cs typeface="Arial"/>
              </a:rPr>
              <a:t>R</a:t>
            </a:r>
            <a:r>
              <a:rPr sz="650" b="1" spc="-45" dirty="0">
                <a:solidFill>
                  <a:srgbClr val="2F2A28"/>
                </a:solidFill>
                <a:latin typeface="Arial"/>
                <a:cs typeface="Arial"/>
              </a:rPr>
              <a:t>I</a:t>
            </a:r>
            <a:r>
              <a:rPr sz="650" b="1" spc="-85" dirty="0">
                <a:solidFill>
                  <a:srgbClr val="4D3F16"/>
                </a:solidFill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  <a:p>
            <a:pPr marL="17145">
              <a:lnSpc>
                <a:spcPts val="755"/>
              </a:lnSpc>
            </a:pPr>
            <a:r>
              <a:rPr sz="650" b="1" spc="-25" dirty="0">
                <a:solidFill>
                  <a:srgbClr val="3D3115"/>
                </a:solidFill>
                <a:latin typeface="Times New Roman"/>
                <a:cs typeface="Times New Roman"/>
              </a:rPr>
              <a:t>D</a:t>
            </a:r>
            <a:r>
              <a:rPr sz="650" b="1" spc="-15" dirty="0">
                <a:solidFill>
                  <a:srgbClr val="3D3115"/>
                </a:solidFill>
                <a:latin typeface="Times New Roman"/>
                <a:cs typeface="Times New Roman"/>
              </a:rPr>
              <a:t>E</a:t>
            </a:r>
            <a:r>
              <a:rPr sz="650" b="1" spc="-70" dirty="0">
                <a:solidFill>
                  <a:srgbClr val="3D3115"/>
                </a:solidFill>
                <a:latin typeface="Times New Roman"/>
                <a:cs typeface="Times New Roman"/>
              </a:rPr>
              <a:t> </a:t>
            </a:r>
            <a:r>
              <a:rPr sz="650" b="1" spc="-30" dirty="0">
                <a:solidFill>
                  <a:srgbClr val="645218"/>
                </a:solidFill>
                <a:latin typeface="Times New Roman"/>
                <a:cs typeface="Times New Roman"/>
              </a:rPr>
              <a:t>UNMRSIDADES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21709" y="1888775"/>
            <a:ext cx="46164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46797"/>
                </a:solidFill>
                <a:latin typeface="Arial"/>
                <a:cs typeface="Arial"/>
              </a:rPr>
              <a:t>M</a:t>
            </a:r>
            <a:r>
              <a:rPr sz="950" b="1" spc="-10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50" b="1" spc="-10" dirty="0">
                <a:solidFill>
                  <a:srgbClr val="446797"/>
                </a:solidFill>
                <a:latin typeface="Arial"/>
                <a:cs typeface="Arial"/>
              </a:rPr>
              <a:t>NÚ</a:t>
            </a:r>
            <a:r>
              <a:rPr sz="950" b="1" spc="-20" dirty="0">
                <a:solidFill>
                  <a:srgbClr val="446797"/>
                </a:solidFill>
                <a:latin typeface="Arial"/>
                <a:cs typeface="Arial"/>
              </a:rPr>
              <a:t> </a:t>
            </a:r>
            <a:r>
              <a:rPr sz="950" b="1" spc="10" dirty="0">
                <a:solidFill>
                  <a:srgbClr val="446797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74181" y="2063494"/>
            <a:ext cx="1198880" cy="2050414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70"/>
              </a:spcBef>
            </a:pPr>
            <a:r>
              <a:rPr sz="900" spc="-50" dirty="0">
                <a:solidFill>
                  <a:srgbClr val="574457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423838"/>
                </a:solidFill>
                <a:latin typeface="Arial"/>
                <a:cs typeface="Arial"/>
              </a:rPr>
              <a:t>EP</a:t>
            </a:r>
            <a:r>
              <a:rPr sz="900" spc="-5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65"/>
              </a:spcBef>
            </a:pPr>
            <a:r>
              <a:rPr sz="900" spc="-25" dirty="0">
                <a:solidFill>
                  <a:srgbClr val="2F2A28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7E5D57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423838"/>
                </a:solidFill>
                <a:latin typeface="Arial"/>
                <a:cs typeface="Arial"/>
              </a:rPr>
              <a:t>asmus</a:t>
            </a:r>
            <a:r>
              <a:rPr sz="900" spc="-25" dirty="0">
                <a:solidFill>
                  <a:srgbClr val="574457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  <a:p>
            <a:pPr marL="12700" marR="182880" indent="1270">
              <a:lnSpc>
                <a:spcPts val="1590"/>
              </a:lnSpc>
              <a:spcBef>
                <a:spcPts val="75"/>
              </a:spcBef>
            </a:pPr>
            <a:r>
              <a:rPr sz="900" spc="-15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574457"/>
                </a:solidFill>
                <a:latin typeface="Arial"/>
                <a:cs typeface="Arial"/>
              </a:rPr>
              <a:t>s</a:t>
            </a:r>
            <a:r>
              <a:rPr sz="900" spc="-55" dirty="0">
                <a:solidFill>
                  <a:srgbClr val="72757E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574457"/>
                </a:solidFill>
                <a:latin typeface="Arial"/>
                <a:cs typeface="Arial"/>
              </a:rPr>
              <a:t>u</a:t>
            </a:r>
            <a:r>
              <a:rPr sz="900" spc="-55" dirty="0">
                <a:solidFill>
                  <a:srgbClr val="574457"/>
                </a:solidFill>
                <a:latin typeface="Arial"/>
                <a:cs typeface="Arial"/>
              </a:rPr>
              <a:t>d</a:t>
            </a:r>
            <a:r>
              <a:rPr sz="900" spc="5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45" dirty="0">
                <a:solidFill>
                  <a:srgbClr val="574457"/>
                </a:solidFill>
                <a:latin typeface="Arial"/>
                <a:cs typeface="Arial"/>
              </a:rPr>
              <a:t>a</a:t>
            </a:r>
            <a:r>
              <a:rPr sz="900" spc="10" dirty="0">
                <a:solidFill>
                  <a:srgbClr val="7E5D57"/>
                </a:solidFill>
                <a:latin typeface="Arial"/>
                <a:cs typeface="Arial"/>
              </a:rPr>
              <a:t>r </a:t>
            </a:r>
            <a:r>
              <a:rPr sz="900" spc="20" dirty="0">
                <a:solidFill>
                  <a:srgbClr val="574457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574457"/>
                </a:solidFill>
                <a:latin typeface="Arial"/>
                <a:cs typeface="Arial"/>
              </a:rPr>
              <a:t>n</a:t>
            </a:r>
            <a:r>
              <a:rPr sz="900" spc="-130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r>
              <a:rPr sz="900" spc="20" dirty="0">
                <a:solidFill>
                  <a:srgbClr val="574457"/>
                </a:solidFill>
                <a:latin typeface="Arial"/>
                <a:cs typeface="Arial"/>
              </a:rPr>
              <a:t>spaña  </a:t>
            </a:r>
            <a:r>
              <a:rPr sz="900" spc="-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625D6D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ativas </a:t>
            </a:r>
            <a:r>
              <a:rPr sz="900" spc="-5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74457"/>
                </a:solidFill>
                <a:latin typeface="Arial"/>
                <a:cs typeface="Arial"/>
              </a:rPr>
              <a:t>Comun</a:t>
            </a:r>
            <a:r>
              <a:rPr sz="900" spc="-25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625D6D"/>
                </a:solidFill>
                <a:latin typeface="Arial"/>
                <a:cs typeface="Arial"/>
              </a:rPr>
              <a:t>cac</a:t>
            </a:r>
            <a:r>
              <a:rPr sz="900" spc="-25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625D6D"/>
                </a:solidFill>
                <a:latin typeface="Arial"/>
                <a:cs typeface="Arial"/>
              </a:rPr>
              <a:t>ón</a:t>
            </a:r>
            <a:endParaRPr sz="9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370"/>
              </a:spcBef>
            </a:pPr>
            <a:r>
              <a:rPr sz="900" spc="-5" dirty="0">
                <a:solidFill>
                  <a:srgbClr val="574457"/>
                </a:solidFill>
                <a:latin typeface="Arial"/>
                <a:cs typeface="Arial"/>
              </a:rPr>
              <a:t>Sed</a:t>
            </a:r>
            <a:r>
              <a:rPr sz="900" dirty="0">
                <a:solidFill>
                  <a:srgbClr val="574457"/>
                </a:solidFill>
                <a:latin typeface="Arial"/>
                <a:cs typeface="Arial"/>
              </a:rPr>
              <a:t>e</a:t>
            </a:r>
            <a:r>
              <a:rPr sz="900" spc="-145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7E3359"/>
                </a:solidFill>
                <a:latin typeface="Arial"/>
                <a:cs typeface="Arial"/>
              </a:rPr>
              <a:t>l</a:t>
            </a:r>
            <a:r>
              <a:rPr sz="900" spc="-15" dirty="0">
                <a:solidFill>
                  <a:srgbClr val="625D6D"/>
                </a:solidFill>
                <a:latin typeface="Arial"/>
                <a:cs typeface="Arial"/>
              </a:rPr>
              <a:t>ec</a:t>
            </a:r>
            <a:r>
              <a:rPr sz="900" spc="-60" dirty="0">
                <a:solidFill>
                  <a:srgbClr val="625D6D"/>
                </a:solidFill>
                <a:latin typeface="Arial"/>
                <a:cs typeface="Arial"/>
              </a:rPr>
              <a:t>t</a:t>
            </a:r>
            <a:r>
              <a:rPr sz="900" spc="30" dirty="0">
                <a:solidFill>
                  <a:srgbClr val="7E5D57"/>
                </a:solidFill>
                <a:latin typeface="Arial"/>
                <a:cs typeface="Arial"/>
              </a:rPr>
              <a:t>r</a:t>
            </a:r>
            <a:r>
              <a:rPr sz="900" spc="-15" dirty="0">
                <a:solidFill>
                  <a:srgbClr val="625D6D"/>
                </a:solidFill>
                <a:latin typeface="Arial"/>
                <a:cs typeface="Arial"/>
              </a:rPr>
              <a:t>ó</a:t>
            </a:r>
            <a:r>
              <a:rPr sz="900" spc="-55" dirty="0">
                <a:solidFill>
                  <a:srgbClr val="625D6D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5D6D"/>
                </a:solidFill>
                <a:latin typeface="Arial"/>
                <a:cs typeface="Arial"/>
              </a:rPr>
              <a:t>ca</a:t>
            </a:r>
            <a:r>
              <a:rPr sz="900" spc="-80" dirty="0">
                <a:solidFill>
                  <a:srgbClr val="625D6D"/>
                </a:solidFill>
                <a:latin typeface="Arial"/>
                <a:cs typeface="Arial"/>
              </a:rPr>
              <a:t> </a:t>
            </a:r>
            <a:r>
              <a:rPr sz="900" spc="-90" dirty="0">
                <a:solidFill>
                  <a:srgbClr val="574457"/>
                </a:solidFill>
                <a:latin typeface="Arial"/>
                <a:cs typeface="Arial"/>
              </a:rPr>
              <a:t>S</a:t>
            </a:r>
            <a:r>
              <a:rPr sz="900" spc="20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r>
              <a:rPr sz="900" spc="-150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900" spc="-6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25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marL="12700" marR="405130" indent="1905">
              <a:lnSpc>
                <a:spcPct val="147100"/>
              </a:lnSpc>
            </a:pPr>
            <a:r>
              <a:rPr sz="900" spc="-1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900" spc="-15" dirty="0">
                <a:solidFill>
                  <a:srgbClr val="625D6D"/>
                </a:solidFill>
                <a:latin typeface="Arial"/>
                <a:cs typeface="Arial"/>
              </a:rPr>
              <a:t>orta</a:t>
            </a:r>
            <a:r>
              <a:rPr sz="900" spc="-15" dirty="0">
                <a:solidFill>
                  <a:srgbClr val="7E3359"/>
                </a:solidFill>
                <a:latin typeface="Arial"/>
                <a:cs typeface="Arial"/>
              </a:rPr>
              <a:t>l 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2A3B54"/>
                </a:solidFill>
                <a:latin typeface="Arial"/>
                <a:cs typeface="Arial"/>
              </a:rPr>
              <a:t>-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sep</a:t>
            </a:r>
            <a:r>
              <a:rPr sz="900" spc="-10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e </a:t>
            </a:r>
            <a:r>
              <a:rPr sz="900" spc="-5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74457"/>
                </a:solidFill>
                <a:latin typeface="Arial"/>
                <a:cs typeface="Arial"/>
              </a:rPr>
              <a:t>Jornadas </a:t>
            </a:r>
            <a:r>
              <a:rPr sz="900" spc="-5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900" spc="-20" dirty="0">
                <a:solidFill>
                  <a:srgbClr val="625D6D"/>
                </a:solidFill>
                <a:latin typeface="Arial"/>
                <a:cs typeface="Arial"/>
              </a:rPr>
              <a:t>ocumenta</a:t>
            </a:r>
            <a:r>
              <a:rPr sz="900" spc="-145" dirty="0">
                <a:solidFill>
                  <a:srgbClr val="625D6D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625D6D"/>
                </a:solidFill>
                <a:latin typeface="Arial"/>
                <a:cs typeface="Arial"/>
              </a:rPr>
              <a:t>ón  </a:t>
            </a:r>
            <a:r>
              <a:rPr sz="900" spc="-45" dirty="0">
                <a:solidFill>
                  <a:srgbClr val="423838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574457"/>
                </a:solidFill>
                <a:latin typeface="Arial"/>
                <a:cs typeface="Arial"/>
              </a:rPr>
              <a:t>m</a:t>
            </a:r>
            <a:r>
              <a:rPr sz="900" spc="-125" dirty="0">
                <a:solidFill>
                  <a:srgbClr val="574457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7E3359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74457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574457"/>
                </a:solidFill>
                <a:latin typeface="Arial"/>
                <a:cs typeface="Arial"/>
              </a:rPr>
              <a:t>o</a:t>
            </a:r>
            <a:r>
              <a:rPr sz="900" spc="-100" dirty="0">
                <a:solidFill>
                  <a:srgbClr val="574457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74457"/>
                </a:solidFill>
                <a:latin typeface="Arial"/>
                <a:cs typeface="Arial"/>
              </a:rPr>
              <a:t>pú</a:t>
            </a:r>
            <a:r>
              <a:rPr sz="900" spc="-85" dirty="0">
                <a:solidFill>
                  <a:srgbClr val="574457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7E3359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7E3359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625D6D"/>
                </a:solidFill>
                <a:latin typeface="Arial"/>
                <a:cs typeface="Arial"/>
              </a:rPr>
              <a:t>co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45237" y="2272974"/>
            <a:ext cx="1603375" cy="26479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05"/>
              </a:spcBef>
            </a:pPr>
            <a:r>
              <a:rPr sz="900" spc="-15" dirty="0">
                <a:solidFill>
                  <a:srgbClr val="2A599C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-15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15" dirty="0">
                <a:solidFill>
                  <a:srgbClr val="446797"/>
                </a:solidFill>
                <a:latin typeface="Arial"/>
                <a:cs typeface="Arial"/>
              </a:rPr>
              <a:t>vo</a:t>
            </a:r>
            <a:r>
              <a:rPr sz="900" spc="-15" dirty="0">
                <a:solidFill>
                  <a:srgbClr val="2A599C"/>
                </a:solidFill>
                <a:latin typeface="Arial"/>
                <a:cs typeface="Arial"/>
              </a:rPr>
              <a:t>ca</a:t>
            </a:r>
            <a:r>
              <a:rPr sz="900" spc="-15" dirty="0">
                <a:solidFill>
                  <a:srgbClr val="446797"/>
                </a:solidFill>
                <a:latin typeface="Arial"/>
                <a:cs typeface="Arial"/>
              </a:rPr>
              <a:t>to</a:t>
            </a:r>
            <a:r>
              <a:rPr sz="900" spc="-15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15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1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13335" marR="316865" indent="4445">
              <a:lnSpc>
                <a:spcPct val="147100"/>
              </a:lnSpc>
            </a:pPr>
            <a:r>
              <a:rPr sz="900" spc="-20" dirty="0">
                <a:solidFill>
                  <a:srgbClr val="446797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2A599C"/>
                </a:solidFill>
                <a:latin typeface="Arial"/>
                <a:cs typeface="Arial"/>
              </a:rPr>
              <a:t>0</a:t>
            </a:r>
            <a:r>
              <a:rPr sz="900" spc="5" dirty="0">
                <a:solidFill>
                  <a:srgbClr val="446797"/>
                </a:solidFill>
                <a:latin typeface="Arial"/>
                <a:cs typeface="Arial"/>
              </a:rPr>
              <a:t>º</a:t>
            </a:r>
            <a:r>
              <a:rPr sz="900" spc="-55" dirty="0">
                <a:solidFill>
                  <a:srgbClr val="446797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35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v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-8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-75" dirty="0">
                <a:solidFill>
                  <a:srgbClr val="446797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asmu</a:t>
            </a:r>
            <a:r>
              <a:rPr sz="900" spc="-24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+  </a:t>
            </a:r>
            <a:r>
              <a:rPr sz="900" spc="-1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duca</a:t>
            </a:r>
            <a:r>
              <a:rPr sz="900" spc="-195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50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67759C"/>
                </a:solidFill>
                <a:latin typeface="Arial"/>
                <a:cs typeface="Arial"/>
              </a:rPr>
              <a:t>r  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F</a:t>
            </a:r>
            <a:r>
              <a:rPr sz="900" spc="-2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20" dirty="0">
                <a:solidFill>
                  <a:srgbClr val="2D4485"/>
                </a:solidFill>
                <a:latin typeface="Arial"/>
                <a:cs typeface="Arial"/>
              </a:rPr>
              <a:t>ma</a:t>
            </a:r>
            <a:r>
              <a:rPr sz="900" spc="-170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 P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ro</a:t>
            </a:r>
            <a:r>
              <a:rPr sz="900" spc="-15" dirty="0">
                <a:solidFill>
                  <a:srgbClr val="446797"/>
                </a:solidFill>
                <a:latin typeface="Arial"/>
                <a:cs typeface="Arial"/>
              </a:rPr>
              <a:t>f</a:t>
            </a:r>
            <a:r>
              <a:rPr sz="900" spc="5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00" spc="-8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643482"/>
                </a:solidFill>
                <a:latin typeface="Arial"/>
                <a:cs typeface="Arial"/>
              </a:rPr>
              <a:t>l  </a:t>
            </a:r>
            <a:r>
              <a:rPr sz="900" spc="-20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ducac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30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Supe</a:t>
            </a:r>
            <a:r>
              <a:rPr sz="900" spc="-2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-2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3970" marR="5080">
              <a:lnSpc>
                <a:spcPct val="147100"/>
              </a:lnSpc>
            </a:pPr>
            <a:r>
              <a:rPr sz="900" spc="-1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D4485"/>
                </a:solidFill>
                <a:latin typeface="Arial"/>
                <a:cs typeface="Arial"/>
              </a:rPr>
              <a:t>duca</a:t>
            </a:r>
            <a:r>
              <a:rPr sz="900" spc="-175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5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D4485"/>
                </a:solidFill>
                <a:latin typeface="Arial"/>
                <a:cs typeface="Arial"/>
              </a:rPr>
              <a:t>d</a:t>
            </a:r>
            <a:r>
              <a:rPr sz="900" spc="40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00" spc="-165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3F4D77"/>
                </a:solidFill>
                <a:latin typeface="Arial"/>
                <a:cs typeface="Arial"/>
              </a:rPr>
              <a:t>P</a:t>
            </a:r>
            <a:r>
              <a:rPr sz="900" spc="-114" dirty="0">
                <a:solidFill>
                  <a:srgbClr val="3F4D77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3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35" dirty="0">
                <a:solidFill>
                  <a:srgbClr val="2D4485"/>
                </a:solidFill>
                <a:latin typeface="Arial"/>
                <a:cs typeface="Arial"/>
              </a:rPr>
              <a:t>na</a:t>
            </a:r>
            <a:r>
              <a:rPr sz="900" spc="105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2D4485"/>
                </a:solidFill>
                <a:latin typeface="Arial"/>
                <a:cs typeface="Arial"/>
              </a:rPr>
              <a:t>Ad</a:t>
            </a:r>
            <a:r>
              <a:rPr sz="900" spc="-180" dirty="0">
                <a:solidFill>
                  <a:srgbClr val="2D4485"/>
                </a:solidFill>
                <a:latin typeface="Arial"/>
                <a:cs typeface="Arial"/>
              </a:rPr>
              <a:t>u</a:t>
            </a:r>
            <a:r>
              <a:rPr sz="900" spc="-40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r>
              <a:rPr sz="900" spc="30" dirty="0">
                <a:solidFill>
                  <a:srgbClr val="446797"/>
                </a:solidFill>
                <a:latin typeface="Arial"/>
                <a:cs typeface="Arial"/>
              </a:rPr>
              <a:t>t</a:t>
            </a:r>
            <a:r>
              <a:rPr sz="900" spc="25" dirty="0">
                <a:solidFill>
                  <a:srgbClr val="2D4485"/>
                </a:solidFill>
                <a:latin typeface="Arial"/>
                <a:cs typeface="Arial"/>
              </a:rPr>
              <a:t>as  </a:t>
            </a:r>
            <a:r>
              <a:rPr sz="900" spc="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-45" dirty="0">
                <a:solidFill>
                  <a:srgbClr val="446797"/>
                </a:solidFill>
                <a:latin typeface="Arial"/>
                <a:cs typeface="Arial"/>
              </a:rPr>
              <a:t>v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r>
              <a:rPr sz="900" spc="35" dirty="0">
                <a:solidFill>
                  <a:srgbClr val="2D4485"/>
                </a:solidFill>
                <a:latin typeface="Arial"/>
                <a:cs typeface="Arial"/>
              </a:rPr>
              <a:t>ua</a:t>
            </a:r>
            <a:r>
              <a:rPr sz="900" spc="-140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n 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y</a:t>
            </a:r>
            <a:r>
              <a:rPr sz="900" spc="-75" dirty="0">
                <a:solidFill>
                  <a:srgbClr val="446797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A599C"/>
                </a:solidFill>
                <a:latin typeface="Arial"/>
                <a:cs typeface="Arial"/>
              </a:rPr>
              <a:t>C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25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446797"/>
                </a:solidFill>
                <a:latin typeface="Arial"/>
                <a:cs typeface="Arial"/>
              </a:rPr>
              <a:t>tr</a:t>
            </a:r>
            <a:r>
              <a:rPr sz="900" spc="-9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20" dirty="0">
                <a:solidFill>
                  <a:srgbClr val="38369C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2A599C"/>
                </a:solidFill>
                <a:latin typeface="Arial"/>
                <a:cs typeface="Arial"/>
              </a:rPr>
              <a:t>c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us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446797"/>
                </a:solidFill>
                <a:latin typeface="Arial"/>
                <a:cs typeface="Arial"/>
              </a:rPr>
              <a:t>ó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13970" marR="425450" indent="1270">
              <a:lnSpc>
                <a:spcPct val="147100"/>
              </a:lnSpc>
            </a:pPr>
            <a:r>
              <a:rPr sz="900" spc="40" dirty="0">
                <a:solidFill>
                  <a:srgbClr val="2D4485"/>
                </a:solidFill>
                <a:latin typeface="Arial"/>
                <a:cs typeface="Arial"/>
              </a:rPr>
              <a:t>Ac</a:t>
            </a:r>
            <a:r>
              <a:rPr sz="900" spc="-190" dirty="0">
                <a:solidFill>
                  <a:srgbClr val="2D4485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0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2D4485"/>
                </a:solidFill>
                <a:latin typeface="Arial"/>
                <a:cs typeface="Arial"/>
              </a:rPr>
              <a:t>ne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-85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A599C"/>
                </a:solidFill>
                <a:latin typeface="Arial"/>
                <a:cs typeface="Arial"/>
              </a:rPr>
              <a:t>Ce</a:t>
            </a:r>
            <a:r>
              <a:rPr sz="900" spc="-100" dirty="0">
                <a:solidFill>
                  <a:srgbClr val="2A599C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446797"/>
                </a:solidFill>
                <a:latin typeface="Arial"/>
                <a:cs typeface="Arial"/>
              </a:rPr>
              <a:t>t</a:t>
            </a:r>
            <a:r>
              <a:rPr sz="900" spc="25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45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643482"/>
                </a:solidFill>
                <a:latin typeface="Arial"/>
                <a:cs typeface="Arial"/>
              </a:rPr>
              <a:t>l</a:t>
            </a:r>
            <a:r>
              <a:rPr sz="900" spc="-7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5" dirty="0">
                <a:solidFill>
                  <a:srgbClr val="2D4485"/>
                </a:solidFill>
                <a:latin typeface="Arial"/>
                <a:cs typeface="Arial"/>
              </a:rPr>
              <a:t>zadas  </a:t>
            </a:r>
            <a:r>
              <a:rPr sz="900" spc="-45" dirty="0">
                <a:solidFill>
                  <a:srgbClr val="21366B"/>
                </a:solidFill>
                <a:latin typeface="Arial"/>
                <a:cs typeface="Arial"/>
              </a:rPr>
              <a:t>E</a:t>
            </a:r>
            <a:r>
              <a:rPr sz="900" spc="25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10" dirty="0">
                <a:solidFill>
                  <a:srgbClr val="2D4485"/>
                </a:solidFill>
                <a:latin typeface="Arial"/>
                <a:cs typeface="Arial"/>
              </a:rPr>
              <a:t>asmu</a:t>
            </a:r>
            <a:r>
              <a:rPr sz="900" spc="-175" dirty="0">
                <a:solidFill>
                  <a:srgbClr val="2D4485"/>
                </a:solidFill>
                <a:latin typeface="Arial"/>
                <a:cs typeface="Arial"/>
              </a:rPr>
              <a:t>s</a:t>
            </a:r>
            <a:r>
              <a:rPr sz="900" spc="20" dirty="0">
                <a:solidFill>
                  <a:srgbClr val="446797"/>
                </a:solidFill>
                <a:latin typeface="Arial"/>
                <a:cs typeface="Arial"/>
              </a:rPr>
              <a:t>+</a:t>
            </a:r>
            <a:r>
              <a:rPr sz="900" spc="-85" dirty="0">
                <a:solidFill>
                  <a:srgbClr val="44679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46797"/>
                </a:solidFill>
                <a:latin typeface="Arial"/>
                <a:cs typeface="Arial"/>
              </a:rPr>
              <a:t>D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2D4485"/>
                </a:solidFill>
                <a:latin typeface="Arial"/>
                <a:cs typeface="Arial"/>
              </a:rPr>
              <a:t>p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or</a:t>
            </a:r>
            <a:r>
              <a:rPr sz="900" spc="-55" dirty="0">
                <a:solidFill>
                  <a:srgbClr val="446797"/>
                </a:solidFill>
                <a:latin typeface="Arial"/>
                <a:cs typeface="Arial"/>
              </a:rPr>
              <a:t>t</a:t>
            </a:r>
            <a:r>
              <a:rPr sz="900" spc="10" dirty="0">
                <a:solidFill>
                  <a:srgbClr val="2D4485"/>
                </a:solidFill>
                <a:latin typeface="Arial"/>
                <a:cs typeface="Arial"/>
              </a:rPr>
              <a:t>e  </a:t>
            </a:r>
            <a:r>
              <a:rPr sz="900" spc="-25" dirty="0">
                <a:solidFill>
                  <a:srgbClr val="2D4485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25" dirty="0">
                <a:solidFill>
                  <a:srgbClr val="2D4485"/>
                </a:solidFill>
                <a:latin typeface="Arial"/>
                <a:cs typeface="Arial"/>
              </a:rPr>
              <a:t>e</a:t>
            </a:r>
            <a:r>
              <a:rPr sz="900" spc="-25" dirty="0">
                <a:solidFill>
                  <a:srgbClr val="446797"/>
                </a:solidFill>
                <a:latin typeface="Arial"/>
                <a:cs typeface="Arial"/>
              </a:rPr>
              <a:t>x</a:t>
            </a:r>
            <a:r>
              <a:rPr sz="900" spc="-25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446797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L="17145" marR="972819" indent="-3810">
              <a:lnSpc>
                <a:spcPct val="147100"/>
              </a:lnSpc>
            </a:pPr>
            <a:r>
              <a:rPr sz="900" spc="-20" dirty="0">
                <a:solidFill>
                  <a:srgbClr val="3F4D77"/>
                </a:solidFill>
                <a:latin typeface="Arial"/>
                <a:cs typeface="Arial"/>
              </a:rPr>
              <a:t>U</a:t>
            </a:r>
            <a:r>
              <a:rPr sz="900" spc="-20" dirty="0">
                <a:solidFill>
                  <a:srgbClr val="2A599C"/>
                </a:solidFill>
                <a:latin typeface="Arial"/>
                <a:cs typeface="Arial"/>
              </a:rPr>
              <a:t>c</a:t>
            </a:r>
            <a:r>
              <a:rPr sz="900" spc="-2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an</a:t>
            </a:r>
            <a:r>
              <a:rPr sz="900" spc="-20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2D4485"/>
                </a:solidFill>
                <a:latin typeface="Arial"/>
                <a:cs typeface="Arial"/>
              </a:rPr>
              <a:t>a </a:t>
            </a:r>
            <a:r>
              <a:rPr sz="900" spc="-15" dirty="0">
                <a:solidFill>
                  <a:srgbClr val="2D4485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A599C"/>
                </a:solidFill>
                <a:latin typeface="Arial"/>
                <a:cs typeface="Arial"/>
              </a:rPr>
              <a:t>C</a:t>
            </a:r>
            <a:r>
              <a:rPr sz="900" spc="10" dirty="0">
                <a:solidFill>
                  <a:srgbClr val="446797"/>
                </a:solidFill>
                <a:latin typeface="Arial"/>
                <a:cs typeface="Arial"/>
              </a:rPr>
              <a:t>or</a:t>
            </a:r>
            <a:r>
              <a:rPr sz="900" spc="-95" dirty="0">
                <a:solidFill>
                  <a:srgbClr val="446797"/>
                </a:solidFill>
                <a:latin typeface="Arial"/>
                <a:cs typeface="Arial"/>
              </a:rPr>
              <a:t>o</a:t>
            </a:r>
            <a:r>
              <a:rPr sz="900" spc="15" dirty="0">
                <a:solidFill>
                  <a:srgbClr val="2D4485"/>
                </a:solidFill>
                <a:latin typeface="Arial"/>
                <a:cs typeface="Arial"/>
              </a:rPr>
              <a:t>n</a:t>
            </a:r>
            <a:r>
              <a:rPr sz="900" spc="-10" dirty="0">
                <a:solidFill>
                  <a:srgbClr val="2D4485"/>
                </a:solidFill>
                <a:latin typeface="Arial"/>
                <a:cs typeface="Arial"/>
              </a:rPr>
              <a:t>a</a:t>
            </a:r>
            <a:r>
              <a:rPr sz="900" spc="-75" dirty="0">
                <a:solidFill>
                  <a:srgbClr val="446797"/>
                </a:solidFill>
                <a:latin typeface="Arial"/>
                <a:cs typeface="Arial"/>
              </a:rPr>
              <a:t>v</a:t>
            </a:r>
            <a:r>
              <a:rPr sz="900" spc="-25" dirty="0">
                <a:solidFill>
                  <a:srgbClr val="643482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67759C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2D4485"/>
                </a:solidFill>
                <a:latin typeface="Arial"/>
                <a:cs typeface="Arial"/>
              </a:rPr>
              <a:t>us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34582" y="2488985"/>
            <a:ext cx="2682240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sz="1050" spc="35" dirty="0">
                <a:solidFill>
                  <a:srgbClr val="3F4D77"/>
                </a:solidFill>
                <a:latin typeface="Arial"/>
                <a:cs typeface="Arial"/>
              </a:rPr>
              <a:t>Feria</a:t>
            </a:r>
            <a:r>
              <a:rPr sz="1050" spc="-60" dirty="0">
                <a:solidFill>
                  <a:srgbClr val="3F4D77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625D6D"/>
                </a:solidFill>
                <a:latin typeface="Arial"/>
                <a:cs typeface="Arial"/>
              </a:rPr>
              <a:t>"</a:t>
            </a:r>
            <a:r>
              <a:rPr sz="1050" spc="30" dirty="0">
                <a:solidFill>
                  <a:srgbClr val="3F4D77"/>
                </a:solidFill>
                <a:latin typeface="Arial"/>
                <a:cs typeface="Arial"/>
              </a:rPr>
              <a:t>Study</a:t>
            </a:r>
            <a:r>
              <a:rPr sz="1050" spc="-70" dirty="0">
                <a:solidFill>
                  <a:srgbClr val="3F4D7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21366B"/>
                </a:solidFill>
                <a:latin typeface="Arial"/>
                <a:cs typeface="Arial"/>
              </a:rPr>
              <a:t>i</a:t>
            </a:r>
            <a:r>
              <a:rPr sz="1050" spc="25" dirty="0">
                <a:solidFill>
                  <a:srgbClr val="3F4D77"/>
                </a:solidFill>
                <a:latin typeface="Arial"/>
                <a:cs typeface="Arial"/>
              </a:rPr>
              <a:t>n</a:t>
            </a:r>
            <a:r>
              <a:rPr sz="1050" spc="30" dirty="0">
                <a:solidFill>
                  <a:srgbClr val="3F4D77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3F4D77"/>
                </a:solidFill>
                <a:latin typeface="Arial"/>
                <a:cs typeface="Arial"/>
              </a:rPr>
              <a:t>Europe"</a:t>
            </a:r>
            <a:r>
              <a:rPr sz="1050" spc="-45" dirty="0">
                <a:solidFill>
                  <a:srgbClr val="3F4D77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3F4D77"/>
                </a:solidFill>
                <a:latin typeface="Arial"/>
                <a:cs typeface="Arial"/>
              </a:rPr>
              <a:t>Azerbaiyán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35255" marR="113030" indent="8255">
              <a:lnSpc>
                <a:spcPct val="117400"/>
              </a:lnSpc>
            </a:pPr>
            <a:r>
              <a:rPr sz="700" b="1" spc="-90" dirty="0">
                <a:solidFill>
                  <a:srgbClr val="1D1A18"/>
                </a:solidFill>
                <a:latin typeface="Arial"/>
                <a:cs typeface="Arial"/>
              </a:rPr>
              <a:t>SEPIE</a:t>
            </a:r>
            <a:r>
              <a:rPr sz="700" b="1" spc="-8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-45" dirty="0">
                <a:solidFill>
                  <a:srgbClr val="1D1A18"/>
                </a:solidFill>
                <a:latin typeface="Arial"/>
                <a:cs typeface="Arial"/>
              </a:rPr>
              <a:t>artic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-45" dirty="0">
                <a:solidFill>
                  <a:srgbClr val="1D1A18"/>
                </a:solidFill>
                <a:latin typeface="Arial"/>
                <a:cs typeface="Arial"/>
              </a:rPr>
              <a:t>ia 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en </a:t>
            </a:r>
            <a:r>
              <a:rPr sz="700" b="1" spc="-25" dirty="0">
                <a:solidFill>
                  <a:srgbClr val="2F2A28"/>
                </a:solidFill>
                <a:latin typeface="Arial"/>
                <a:cs typeface="Arial"/>
              </a:rPr>
              <a:t>la </a:t>
            </a:r>
            <a:r>
              <a:rPr sz="700" b="1" spc="-30" dirty="0">
                <a:solidFill>
                  <a:srgbClr val="1D1A18"/>
                </a:solidFill>
                <a:latin typeface="Arial"/>
                <a:cs typeface="Arial"/>
              </a:rPr>
              <a:t>feria </a:t>
            </a:r>
            <a:r>
              <a:rPr sz="700" b="1" spc="-160" dirty="0">
                <a:solidFill>
                  <a:srgbClr val="8E7C72"/>
                </a:solidFill>
                <a:latin typeface="Arial"/>
                <a:cs typeface="Arial"/>
              </a:rPr>
              <a:t>'"'</a:t>
            </a:r>
            <a:r>
              <a:rPr sz="700" b="1" spc="-160" dirty="0">
                <a:solidFill>
                  <a:srgbClr val="1D1A18"/>
                </a:solidFill>
                <a:latin typeface="Arial"/>
                <a:cs typeface="Arial"/>
              </a:rPr>
              <a:t>St</a:t>
            </a:r>
            <a:r>
              <a:rPr sz="700" b="1" spc="-15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u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dy </a:t>
            </a:r>
            <a:r>
              <a:rPr sz="700" b="1" spc="-35" dirty="0">
                <a:solidFill>
                  <a:srgbClr val="2F2A28"/>
                </a:solidFill>
                <a:latin typeface="Arial"/>
                <a:cs typeface="Arial"/>
              </a:rPr>
              <a:t>in </a:t>
            </a:r>
            <a:r>
              <a:rPr sz="700" b="1" spc="-65" dirty="0">
                <a:solidFill>
                  <a:srgbClr val="1D1A18"/>
                </a:solidFill>
                <a:latin typeface="Arial"/>
                <a:cs typeface="Arial"/>
              </a:rPr>
              <a:t>Euro</a:t>
            </a:r>
            <a:r>
              <a:rPr sz="700" b="1" spc="-6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-65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00" b="1" spc="-65" dirty="0">
                <a:solidFill>
                  <a:srgbClr val="8E7C72"/>
                </a:solidFill>
                <a:latin typeface="Arial"/>
                <a:cs typeface="Arial"/>
              </a:rPr>
              <a:t>"' </a:t>
            </a:r>
            <a:r>
              <a:rPr sz="700" b="1" spc="-90" dirty="0">
                <a:solidFill>
                  <a:srgbClr val="423838"/>
                </a:solidFill>
                <a:latin typeface="Arial"/>
                <a:cs typeface="Arial"/>
              </a:rPr>
              <a:t>A </a:t>
            </a:r>
            <a:r>
              <a:rPr sz="700" b="1" spc="-65" dirty="0">
                <a:solidFill>
                  <a:srgbClr val="1D1A18"/>
                </a:solidFill>
                <a:latin typeface="Arial"/>
                <a:cs typeface="Arial"/>
              </a:rPr>
              <a:t>z 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er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b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iy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áne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l </a:t>
            </a:r>
            <a:r>
              <a:rPr sz="700" b="1" spc="35" dirty="0">
                <a:solidFill>
                  <a:srgbClr val="2F2A28"/>
                </a:solidFill>
                <a:latin typeface="Arial"/>
                <a:cs typeface="Arial"/>
              </a:rPr>
              <a:t>2</a:t>
            </a:r>
            <a:r>
              <a:rPr sz="700" b="1" spc="3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35" dirty="0">
                <a:solidFill>
                  <a:srgbClr val="1D1A18"/>
                </a:solidFill>
                <a:latin typeface="Arial"/>
                <a:cs typeface="Arial"/>
              </a:rPr>
              <a:t>e </a:t>
            </a:r>
            <a:r>
              <a:rPr sz="700" b="1" spc="4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45" dirty="0">
                <a:solidFill>
                  <a:srgbClr val="2F2A28"/>
                </a:solidFill>
                <a:latin typeface="Arial"/>
                <a:cs typeface="Arial"/>
              </a:rPr>
              <a:t>octubre, 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qu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e </a:t>
            </a:r>
            <a:r>
              <a:rPr sz="700" b="1" spc="-15" dirty="0">
                <a:solidFill>
                  <a:srgbClr val="2F2A28"/>
                </a:solidFill>
                <a:latin typeface="Arial"/>
                <a:cs typeface="Arial"/>
              </a:rPr>
              <a:t>se 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cele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br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ará 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en </a:t>
            </a:r>
            <a:r>
              <a:rPr sz="700" b="1" spc="-25" dirty="0">
                <a:solidFill>
                  <a:srgbClr val="2F2A28"/>
                </a:solidFill>
                <a:latin typeface="Arial"/>
                <a:cs typeface="Arial"/>
              </a:rPr>
              <a:t>la 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ca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ptt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al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el 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ís, </a:t>
            </a:r>
            <a:r>
              <a:rPr sz="700" b="1" spc="-50" dirty="0">
                <a:solidFill>
                  <a:srgbClr val="1D1A18"/>
                </a:solidFill>
                <a:latin typeface="Arial"/>
                <a:cs typeface="Arial"/>
              </a:rPr>
              <a:t>Ba</a:t>
            </a:r>
            <a:r>
              <a:rPr sz="700" b="1" spc="-50" dirty="0">
                <a:solidFill>
                  <a:srgbClr val="423838"/>
                </a:solidFill>
                <a:latin typeface="Arial"/>
                <a:cs typeface="Arial"/>
              </a:rPr>
              <a:t>ku</a:t>
            </a:r>
            <a:r>
              <a:rPr sz="700" b="1" spc="-50" dirty="0">
                <a:latin typeface="Arial"/>
                <a:cs typeface="Arial"/>
              </a:rPr>
              <a:t>.</a:t>
            </a:r>
            <a:r>
              <a:rPr sz="700" b="1" spc="-45" dirty="0"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1D1A18"/>
                </a:solidFill>
                <a:latin typeface="Arial"/>
                <a:cs typeface="Arial"/>
              </a:rPr>
              <a:t>En </a:t>
            </a:r>
            <a:r>
              <a:rPr sz="700" b="1" spc="-35" dirty="0">
                <a:solidFill>
                  <a:srgbClr val="1D1A18"/>
                </a:solidFill>
                <a:latin typeface="Arial"/>
                <a:cs typeface="Arial"/>
              </a:rPr>
              <a:t>esta </a:t>
            </a:r>
            <a:r>
              <a:rPr sz="700" b="1" spc="-30" dirty="0">
                <a:solidFill>
                  <a:srgbClr val="1D1A18"/>
                </a:solidFill>
                <a:latin typeface="Arial"/>
                <a:cs typeface="Arial"/>
              </a:rPr>
              <a:t> feria 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pr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esentaremo</a:t>
            </a:r>
            <a:r>
              <a:rPr sz="700" b="1" spc="-25" dirty="0">
                <a:solidFill>
                  <a:srgbClr val="2F2A28"/>
                </a:solidFill>
                <a:latin typeface="Arial"/>
                <a:cs typeface="Arial"/>
              </a:rPr>
              <a:t>l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spc="-25" dirty="0">
                <a:solidFill>
                  <a:srgbClr val="2F2A28"/>
                </a:solidFill>
                <a:latin typeface="Arial"/>
                <a:cs typeface="Arial"/>
              </a:rPr>
              <a:t>a </a:t>
            </a:r>
            <a:r>
              <a:rPr sz="700" b="1" spc="-35" dirty="0">
                <a:solidFill>
                  <a:srgbClr val="2F2A28"/>
                </a:solidFill>
                <a:latin typeface="Arial"/>
                <a:cs typeface="Arial"/>
              </a:rPr>
              <a:t>oferta</a:t>
            </a:r>
            <a:r>
              <a:rPr sz="700" b="1" spc="-30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aca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émica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 e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x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celencia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e </a:t>
            </a:r>
            <a:r>
              <a:rPr sz="700" b="1" spc="-5" dirty="0">
                <a:solidFill>
                  <a:srgbClr val="2F2A28"/>
                </a:solidFill>
                <a:latin typeface="Arial"/>
                <a:cs typeface="Arial"/>
              </a:rPr>
              <a:t>las </a:t>
            </a:r>
            <a:r>
              <a:rPr sz="700" b="1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2F2A28"/>
                </a:solidFill>
                <a:latin typeface="Arial"/>
                <a:cs typeface="Arial"/>
              </a:rPr>
              <a:t>Un</a:t>
            </a:r>
            <a:r>
              <a:rPr sz="700" b="1" spc="-40" dirty="0">
                <a:solidFill>
                  <a:srgbClr val="574457"/>
                </a:solidFill>
                <a:latin typeface="Arial"/>
                <a:cs typeface="Arial"/>
              </a:rPr>
              <a:t>iv</a:t>
            </a:r>
            <a:r>
              <a:rPr sz="700" b="1" spc="-40" dirty="0">
                <a:solidFill>
                  <a:srgbClr val="1D1A18"/>
                </a:solidFill>
                <a:latin typeface="Arial"/>
                <a:cs typeface="Arial"/>
              </a:rPr>
              <a:t>ers</a:t>
            </a:r>
            <a:r>
              <a:rPr sz="700" b="1" spc="-40" dirty="0">
                <a:solidFill>
                  <a:srgbClr val="423838"/>
                </a:solidFill>
                <a:latin typeface="Arial"/>
                <a:cs typeface="Arial"/>
              </a:rPr>
              <a:t>id</a:t>
            </a:r>
            <a:r>
              <a:rPr sz="700" b="1" spc="-40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40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40" dirty="0">
                <a:solidFill>
                  <a:srgbClr val="1D1A18"/>
                </a:solidFill>
                <a:latin typeface="Arial"/>
                <a:cs typeface="Arial"/>
              </a:rPr>
              <a:t>es</a:t>
            </a:r>
            <a:r>
              <a:rPr sz="700" b="1" spc="-3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es</a:t>
            </a:r>
            <a:r>
              <a:rPr sz="700" b="1" spc="-2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añola</a:t>
            </a:r>
            <a:r>
              <a:rPr sz="700" b="1" spc="-25" dirty="0">
                <a:latin typeface="Arial"/>
                <a:cs typeface="Arial"/>
              </a:rPr>
              <a:t>.</a:t>
            </a:r>
            <a:r>
              <a:rPr sz="700" b="1" spc="-25" dirty="0">
                <a:solidFill>
                  <a:srgbClr val="1D1A18"/>
                </a:solidFill>
                <a:latin typeface="Arial"/>
                <a:cs typeface="Arial"/>
              </a:rPr>
              <a:t>s </a:t>
            </a:r>
            <a:r>
              <a:rPr sz="700" b="1" spc="-20" dirty="0">
                <a:solidFill>
                  <a:srgbClr val="2F2A28"/>
                </a:solidFill>
                <a:latin typeface="Arial"/>
                <a:cs typeface="Arial"/>
              </a:rPr>
              <a:t>La</a:t>
            </a:r>
            <a:r>
              <a:rPr sz="700" b="1" spc="-15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-45" dirty="0">
                <a:solidFill>
                  <a:srgbClr val="2F2A28"/>
                </a:solidFill>
                <a:latin typeface="Arial"/>
                <a:cs typeface="Arial"/>
              </a:rPr>
              <a:t>Un</a:t>
            </a:r>
            <a:r>
              <a:rPr sz="700" b="1" spc="-45" dirty="0">
                <a:solidFill>
                  <a:srgbClr val="574457"/>
                </a:solidFill>
                <a:latin typeface="Arial"/>
                <a:cs typeface="Arial"/>
              </a:rPr>
              <a:t>iv</a:t>
            </a:r>
            <a:r>
              <a:rPr sz="700" b="1" spc="-45" dirty="0">
                <a:solidFill>
                  <a:srgbClr val="1D1A18"/>
                </a:solidFill>
                <a:latin typeface="Arial"/>
                <a:cs typeface="Arial"/>
              </a:rPr>
              <a:t>ers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id</a:t>
            </a:r>
            <a:r>
              <a:rPr sz="700" b="1" spc="-45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40" dirty="0">
                <a:solidFill>
                  <a:srgbClr val="423838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C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atólica</a:t>
            </a:r>
            <a:r>
              <a:rPr sz="700" b="1" spc="-1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e 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Mur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cia 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650" b="1" spc="-15" dirty="0">
                <a:solidFill>
                  <a:srgbClr val="574457"/>
                </a:solidFill>
                <a:latin typeface="Arial"/>
                <a:cs typeface="Arial"/>
              </a:rPr>
              <a:t>(</a:t>
            </a:r>
            <a:r>
              <a:rPr sz="650" b="1" spc="-15" dirty="0">
                <a:solidFill>
                  <a:srgbClr val="2F2A28"/>
                </a:solidFill>
                <a:latin typeface="Arial"/>
                <a:cs typeface="Arial"/>
              </a:rPr>
              <a:t>UCAM</a:t>
            </a:r>
            <a:r>
              <a:rPr sz="650" b="1" spc="-15" dirty="0">
                <a:solidFill>
                  <a:srgbClr val="7E5D57"/>
                </a:solidFill>
                <a:latin typeface="Arial"/>
                <a:cs typeface="Arial"/>
              </a:rPr>
              <a:t>)</a:t>
            </a:r>
            <a:r>
              <a:rPr sz="650" b="1" spc="-10" dirty="0">
                <a:solidFill>
                  <a:srgbClr val="7E5D57"/>
                </a:solidFill>
                <a:latin typeface="Arial"/>
                <a:cs typeface="Arial"/>
              </a:rPr>
              <a:t> </a:t>
            </a:r>
            <a:r>
              <a:rPr sz="700" b="1" spc="-35" dirty="0">
                <a:solidFill>
                  <a:srgbClr val="1D1A18"/>
                </a:solidFill>
                <a:latin typeface="Arial"/>
                <a:cs typeface="Arial"/>
              </a:rPr>
              <a:t>estará</a:t>
            </a:r>
            <a:r>
              <a:rPr sz="700" b="1" spc="12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423838"/>
                </a:solidFill>
                <a:latin typeface="Arial"/>
                <a:cs typeface="Arial"/>
              </a:rPr>
              <a:t>pr</a:t>
            </a:r>
            <a:r>
              <a:rPr sz="700" b="1" spc="-40" dirty="0">
                <a:solidFill>
                  <a:srgbClr val="1D1A18"/>
                </a:solidFill>
                <a:latin typeface="Arial"/>
                <a:cs typeface="Arial"/>
              </a:rPr>
              <a:t>esente</a:t>
            </a:r>
            <a:r>
              <a:rPr sz="700" b="1" spc="-40" dirty="0">
                <a:latin typeface="Arial"/>
                <a:cs typeface="Arial"/>
              </a:rPr>
              <a:t>.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1D1A18"/>
                </a:solidFill>
                <a:latin typeface="Arial"/>
                <a:cs typeface="Arial"/>
              </a:rPr>
              <a:t>Es</a:t>
            </a:r>
            <a:r>
              <a:rPr sz="650" b="1" spc="-10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650" b="1" spc="-10" dirty="0">
                <a:solidFill>
                  <a:srgbClr val="1D1A18"/>
                </a:solidFill>
                <a:latin typeface="Arial"/>
                <a:cs typeface="Arial"/>
              </a:rPr>
              <a:t>eramos </a:t>
            </a:r>
            <a:r>
              <a:rPr sz="650" b="1" spc="-10" dirty="0">
                <a:solidFill>
                  <a:srgbClr val="2F2A28"/>
                </a:solidFill>
                <a:latin typeface="Arial"/>
                <a:cs typeface="Arial"/>
              </a:rPr>
              <a:t>una</a:t>
            </a:r>
            <a:r>
              <a:rPr sz="650" b="1" spc="165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650" b="1" spc="-15" dirty="0">
                <a:solidFill>
                  <a:srgbClr val="1D1A18"/>
                </a:solidFill>
                <a:latin typeface="Arial"/>
                <a:cs typeface="Arial"/>
              </a:rPr>
              <a:t>gran</a:t>
            </a:r>
            <a:r>
              <a:rPr sz="650" b="1" spc="-1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650" b="1" spc="-25" dirty="0">
                <a:solidFill>
                  <a:srgbClr val="1D1A18"/>
                </a:solidFill>
                <a:latin typeface="Arial"/>
                <a:cs typeface="Arial"/>
              </a:rPr>
              <a:t>afluencia</a:t>
            </a:r>
            <a:r>
              <a:rPr sz="650" b="1" spc="-2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650" b="1" spc="5" dirty="0">
                <a:solidFill>
                  <a:srgbClr val="1D1A18"/>
                </a:solidFill>
                <a:latin typeface="Arial"/>
                <a:cs typeface="Arial"/>
              </a:rPr>
              <a:t>e </a:t>
            </a:r>
            <a:r>
              <a:rPr sz="650" b="1" spc="1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80" dirty="0">
                <a:solidFill>
                  <a:srgbClr val="625D6D"/>
                </a:solidFill>
                <a:latin typeface="Arial"/>
                <a:cs typeface="Arial"/>
              </a:rPr>
              <a:t>v</a:t>
            </a:r>
            <a:r>
              <a:rPr sz="700" b="1" spc="10" dirty="0">
                <a:solidFill>
                  <a:srgbClr val="2F2A28"/>
                </a:solidFill>
                <a:latin typeface="Arial"/>
                <a:cs typeface="Arial"/>
              </a:rPr>
              <a:t>i</a:t>
            </a:r>
            <a:r>
              <a:rPr sz="700" b="1" spc="-75" dirty="0">
                <a:solidFill>
                  <a:srgbClr val="2F2A28"/>
                </a:solidFill>
                <a:latin typeface="Arial"/>
                <a:cs typeface="Arial"/>
              </a:rPr>
              <a:t>s</a:t>
            </a:r>
            <a:r>
              <a:rPr sz="700" b="1" spc="-50" dirty="0">
                <a:solidFill>
                  <a:srgbClr val="2F2A28"/>
                </a:solidFill>
                <a:latin typeface="Arial"/>
                <a:cs typeface="Arial"/>
              </a:rPr>
              <a:t>t</a:t>
            </a:r>
            <a:r>
              <a:rPr sz="700" b="1" spc="-135" dirty="0">
                <a:solidFill>
                  <a:srgbClr val="2F2A28"/>
                </a:solidFill>
                <a:latin typeface="Arial"/>
                <a:cs typeface="Arial"/>
              </a:rPr>
              <a:t>t</a:t>
            </a:r>
            <a:r>
              <a:rPr sz="700" b="1" spc="15" dirty="0">
                <a:solidFill>
                  <a:srgbClr val="2F2A28"/>
                </a:solidFill>
                <a:latin typeface="Arial"/>
                <a:cs typeface="Arial"/>
              </a:rPr>
              <a:t>ante</a:t>
            </a:r>
            <a:r>
              <a:rPr sz="700" b="1" spc="20" dirty="0">
                <a:solidFill>
                  <a:srgbClr val="2F2A28"/>
                </a:solidFill>
                <a:latin typeface="Arial"/>
                <a:cs typeface="Arial"/>
              </a:rPr>
              <a:t>s</a:t>
            </a:r>
            <a:r>
              <a:rPr sz="700" b="1" spc="-120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3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2F2A28"/>
                </a:solidFill>
                <a:latin typeface="Arial"/>
                <a:cs typeface="Arial"/>
              </a:rPr>
              <a:t>los</a:t>
            </a:r>
            <a:r>
              <a:rPr sz="700" b="1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423838"/>
                </a:solidFill>
                <a:latin typeface="Arial"/>
                <a:cs typeface="Arial"/>
              </a:rPr>
              <a:t>q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u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00" b="1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7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60" dirty="0">
                <a:solidFill>
                  <a:srgbClr val="1D1A18"/>
                </a:solidFill>
                <a:latin typeface="Arial"/>
                <a:cs typeface="Arial"/>
              </a:rPr>
              <a:t>animaremo</a:t>
            </a:r>
            <a:r>
              <a:rPr sz="700" b="1" spc="-55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5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15" dirty="0">
                <a:solidFill>
                  <a:srgbClr val="423838"/>
                </a:solidFill>
                <a:latin typeface="Arial"/>
                <a:cs typeface="Arial"/>
              </a:rPr>
              <a:t>q</a:t>
            </a:r>
            <a:r>
              <a:rPr sz="700" b="1" spc="-85" dirty="0">
                <a:solidFill>
                  <a:srgbClr val="423838"/>
                </a:solidFill>
                <a:latin typeface="Arial"/>
                <a:cs typeface="Arial"/>
              </a:rPr>
              <a:t>u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00" b="1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55" dirty="0">
                <a:solidFill>
                  <a:srgbClr val="1D1A18"/>
                </a:solidFill>
                <a:latin typeface="Arial"/>
                <a:cs typeface="Arial"/>
              </a:rPr>
              <a:t>elija</a:t>
            </a:r>
            <a:r>
              <a:rPr sz="700" b="1" spc="-75" dirty="0">
                <a:solidFill>
                  <a:srgbClr val="1D1A18"/>
                </a:solidFill>
                <a:latin typeface="Arial"/>
                <a:cs typeface="Arial"/>
              </a:rPr>
              <a:t>n</a:t>
            </a:r>
            <a:r>
              <a:rPr sz="700" b="1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7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35" dirty="0">
                <a:solidFill>
                  <a:srgbClr val="1D1A18"/>
                </a:solidFill>
                <a:latin typeface="Arial"/>
                <a:cs typeface="Arial"/>
              </a:rPr>
              <a:t>E</a:t>
            </a:r>
            <a:r>
              <a:rPr sz="700" b="1" spc="-95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15" dirty="0">
                <a:solidFill>
                  <a:srgbClr val="1D1A18"/>
                </a:solidFill>
                <a:latin typeface="Arial"/>
                <a:cs typeface="Arial"/>
              </a:rPr>
              <a:t>añ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15" dirty="0">
                <a:solidFill>
                  <a:srgbClr val="1D1A18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1D1A18"/>
                </a:solidFill>
                <a:latin typeface="Arial"/>
                <a:cs typeface="Arial"/>
              </a:rPr>
              <a:t>como  </a:t>
            </a:r>
            <a:r>
              <a:rPr sz="700" b="1" dirty="0">
                <a:solidFill>
                  <a:srgbClr val="423838"/>
                </a:solidFill>
                <a:latin typeface="Arial"/>
                <a:cs typeface="Arial"/>
              </a:rPr>
              <a:t>d</a:t>
            </a:r>
            <a:r>
              <a:rPr sz="700" b="1" spc="10" dirty="0">
                <a:solidFill>
                  <a:srgbClr val="1D1A18"/>
                </a:solidFill>
                <a:latin typeface="Arial"/>
                <a:cs typeface="Arial"/>
              </a:rPr>
              <a:t>estin</a:t>
            </a:r>
            <a:r>
              <a:rPr sz="700" b="1" spc="-240" dirty="0">
                <a:solidFill>
                  <a:srgbClr val="1D1A18"/>
                </a:solidFill>
                <a:latin typeface="Arial"/>
                <a:cs typeface="Arial"/>
              </a:rPr>
              <a:t>o</a:t>
            </a:r>
            <a:r>
              <a:rPr sz="700" b="1" spc="-45" dirty="0">
                <a:solidFill>
                  <a:srgbClr val="423838"/>
                </a:solidFill>
                <a:latin typeface="Arial"/>
                <a:cs typeface="Arial"/>
              </a:rPr>
              <a:t>p</a:t>
            </a:r>
            <a:r>
              <a:rPr sz="700" b="1" spc="10" dirty="0">
                <a:solidFill>
                  <a:srgbClr val="1D1A18"/>
                </a:solidFill>
                <a:latin typeface="Arial"/>
                <a:cs typeface="Arial"/>
              </a:rPr>
              <a:t>ar</a:t>
            </a:r>
            <a:r>
              <a:rPr sz="700" b="1" spc="40" dirty="0">
                <a:solidFill>
                  <a:srgbClr val="1D1A18"/>
                </a:solidFill>
                <a:latin typeface="Arial"/>
                <a:cs typeface="Arial"/>
              </a:rPr>
              <a:t>a</a:t>
            </a:r>
            <a:r>
              <a:rPr sz="700" b="1" spc="-35" dirty="0">
                <a:solidFill>
                  <a:srgbClr val="2F2A28"/>
                </a:solidFill>
                <a:latin typeface="Arial"/>
                <a:cs typeface="Arial"/>
              </a:rPr>
              <a:t>realiza</a:t>
            </a:r>
            <a:r>
              <a:rPr sz="700" b="1" spc="-25" dirty="0">
                <a:solidFill>
                  <a:srgbClr val="2F2A28"/>
                </a:solidFill>
                <a:latin typeface="Arial"/>
                <a:cs typeface="Arial"/>
              </a:rPr>
              <a:t>r</a:t>
            </a:r>
            <a:r>
              <a:rPr sz="700" b="1" spc="-40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-15" dirty="0">
                <a:solidFill>
                  <a:srgbClr val="2F2A28"/>
                </a:solidFill>
                <a:latin typeface="Arial"/>
                <a:cs typeface="Arial"/>
              </a:rPr>
              <a:t>su</a:t>
            </a:r>
            <a:r>
              <a:rPr sz="700" b="1" spc="-10" dirty="0">
                <a:solidFill>
                  <a:srgbClr val="2F2A28"/>
                </a:solidFill>
                <a:latin typeface="Arial"/>
                <a:cs typeface="Arial"/>
              </a:rPr>
              <a:t>s</a:t>
            </a:r>
            <a:r>
              <a:rPr sz="700" b="1" spc="-105" dirty="0">
                <a:solidFill>
                  <a:srgbClr val="2F2A28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1D1A18"/>
                </a:solidFill>
                <a:latin typeface="Arial"/>
                <a:cs typeface="Arial"/>
              </a:rPr>
              <a:t>est</a:t>
            </a:r>
            <a:r>
              <a:rPr sz="700" b="1" spc="-229" dirty="0">
                <a:solidFill>
                  <a:srgbClr val="1D1A18"/>
                </a:solidFill>
                <a:latin typeface="Arial"/>
                <a:cs typeface="Arial"/>
              </a:rPr>
              <a:t>u</a:t>
            </a:r>
            <a:r>
              <a:rPr sz="700" b="1" spc="-5" dirty="0">
                <a:solidFill>
                  <a:srgbClr val="423838"/>
                </a:solidFill>
                <a:latin typeface="Arial"/>
                <a:cs typeface="Arial"/>
              </a:rPr>
              <a:t>dio</a:t>
            </a:r>
            <a:r>
              <a:rPr sz="700" b="1" spc="-70" dirty="0">
                <a:solidFill>
                  <a:srgbClr val="423838"/>
                </a:solidFill>
                <a:latin typeface="Arial"/>
                <a:cs typeface="Arial"/>
              </a:rPr>
              <a:t>s</a:t>
            </a:r>
            <a:r>
              <a:rPr sz="700" b="1" spc="30" dirty="0">
                <a:solidFill>
                  <a:srgbClr val="2F2A28"/>
                </a:solidFill>
                <a:latin typeface="Arial"/>
                <a:cs typeface="Arial"/>
              </a:rPr>
              <a:t>u</a:t>
            </a:r>
            <a:r>
              <a:rPr sz="700" b="1" spc="-170" dirty="0">
                <a:solidFill>
                  <a:srgbClr val="2F2A28"/>
                </a:solidFill>
                <a:latin typeface="Arial"/>
                <a:cs typeface="Arial"/>
              </a:rPr>
              <a:t>n</a:t>
            </a:r>
            <a:r>
              <a:rPr sz="700" b="1" dirty="0">
                <a:solidFill>
                  <a:srgbClr val="574457"/>
                </a:solidFill>
                <a:latin typeface="Arial"/>
                <a:cs typeface="Arial"/>
              </a:rPr>
              <a:t>i</a:t>
            </a:r>
            <a:r>
              <a:rPr sz="700" b="1" spc="-75" dirty="0">
                <a:solidFill>
                  <a:srgbClr val="574457"/>
                </a:solidFill>
                <a:latin typeface="Arial"/>
                <a:cs typeface="Arial"/>
              </a:rPr>
              <a:t>v</a:t>
            </a:r>
            <a:r>
              <a:rPr sz="700" b="1" spc="10" dirty="0">
                <a:solidFill>
                  <a:srgbClr val="1D1A18"/>
                </a:solidFill>
                <a:latin typeface="Arial"/>
                <a:cs typeface="Arial"/>
              </a:rPr>
              <a:t>er</a:t>
            </a:r>
            <a:r>
              <a:rPr sz="700" b="1" spc="-110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spc="-50" dirty="0">
                <a:solidFill>
                  <a:srgbClr val="1D1A18"/>
                </a:solidFill>
                <a:latin typeface="Arial"/>
                <a:cs typeface="Arial"/>
              </a:rPr>
              <a:t>t</a:t>
            </a:r>
            <a:r>
              <a:rPr sz="700" b="1" spc="-135" dirty="0">
                <a:solidFill>
                  <a:srgbClr val="1D1A18"/>
                </a:solidFill>
                <a:latin typeface="Arial"/>
                <a:cs typeface="Arial"/>
              </a:rPr>
              <a:t>t</a:t>
            </a:r>
            <a:r>
              <a:rPr sz="700" b="1" spc="10" dirty="0">
                <a:solidFill>
                  <a:srgbClr val="1D1A18"/>
                </a:solidFill>
                <a:latin typeface="Arial"/>
                <a:cs typeface="Arial"/>
              </a:rPr>
              <a:t>ario</a:t>
            </a:r>
            <a:r>
              <a:rPr sz="700" b="1" spc="-315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spc="-10" dirty="0">
                <a:latin typeface="Arial"/>
                <a:cs typeface="Arial"/>
              </a:rPr>
              <a:t>.</a:t>
            </a:r>
            <a:r>
              <a:rPr sz="700" b="1" spc="-95" dirty="0">
                <a:latin typeface="Arial"/>
                <a:cs typeface="Arial"/>
              </a:rPr>
              <a:t> </a:t>
            </a:r>
            <a:r>
              <a:rPr sz="700" b="1" spc="-40" dirty="0">
                <a:solidFill>
                  <a:srgbClr val="8E7C72"/>
                </a:solidFill>
                <a:latin typeface="Arial"/>
                <a:cs typeface="Arial"/>
              </a:rPr>
              <a:t>¡</a:t>
            </a:r>
            <a:r>
              <a:rPr sz="700" b="1" spc="15" dirty="0">
                <a:solidFill>
                  <a:srgbClr val="2F2A28"/>
                </a:solidFill>
                <a:latin typeface="Arial"/>
                <a:cs typeface="Arial"/>
              </a:rPr>
              <a:t>Nos</a:t>
            </a:r>
            <a:r>
              <a:rPr sz="700" b="1" spc="-50" dirty="0">
                <a:solidFill>
                  <a:srgbClr val="625D6D"/>
                </a:solidFill>
                <a:latin typeface="Arial"/>
                <a:cs typeface="Arial"/>
              </a:rPr>
              <a:t>v</a:t>
            </a:r>
            <a:r>
              <a:rPr sz="700" b="1" spc="20" dirty="0">
                <a:solidFill>
                  <a:srgbClr val="1D1A18"/>
                </a:solidFill>
                <a:latin typeface="Arial"/>
                <a:cs typeface="Arial"/>
              </a:rPr>
              <a:t>emo</a:t>
            </a:r>
            <a:r>
              <a:rPr sz="700" b="1" spc="-150" dirty="0">
                <a:solidFill>
                  <a:srgbClr val="1D1A18"/>
                </a:solidFill>
                <a:latin typeface="Arial"/>
                <a:cs typeface="Arial"/>
              </a:rPr>
              <a:t>s</a:t>
            </a:r>
            <a:r>
              <a:rPr sz="700" b="1" spc="-20" dirty="0">
                <a:solidFill>
                  <a:srgbClr val="1D1A18"/>
                </a:solidFill>
                <a:latin typeface="Arial"/>
                <a:cs typeface="Arial"/>
              </a:rPr>
              <a:t>en  </a:t>
            </a:r>
            <a:r>
              <a:rPr sz="700" b="1" spc="-65" dirty="0">
                <a:solidFill>
                  <a:srgbClr val="1D1A18"/>
                </a:solidFill>
                <a:latin typeface="Arial"/>
                <a:cs typeface="Arial"/>
              </a:rPr>
              <a:t>Ba</a:t>
            </a:r>
            <a:r>
              <a:rPr sz="700" b="1" spc="-65" dirty="0">
                <a:solidFill>
                  <a:srgbClr val="423838"/>
                </a:solidFill>
                <a:latin typeface="Arial"/>
                <a:cs typeface="Arial"/>
              </a:rPr>
              <a:t>ku</a:t>
            </a:r>
            <a:r>
              <a:rPr sz="700" b="1" spc="-65" dirty="0">
                <a:solidFill>
                  <a:srgbClr val="8E7C72"/>
                </a:solidFill>
                <a:latin typeface="Arial"/>
                <a:cs typeface="Arial"/>
              </a:rPr>
              <a:t>!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24633" y="4820534"/>
            <a:ext cx="15011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>
                <a:solidFill>
                  <a:srgbClr val="2A599C"/>
                </a:solidFill>
                <a:latin typeface="Courier New"/>
                <a:cs typeface="Courier New"/>
              </a:rPr>
              <a:t>•</a:t>
            </a:r>
            <a:r>
              <a:rPr sz="2300" spc="65" dirty="0">
                <a:solidFill>
                  <a:srgbClr val="2A3B54"/>
                </a:solidFill>
                <a:latin typeface="Courier New"/>
                <a:cs typeface="Courier New"/>
              </a:rPr>
              <a:t>•••••••</a:t>
            </a:r>
            <a:endParaRPr sz="2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3402"/>
            <a:ext cx="6755892" cy="32080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5056" y="22859"/>
            <a:ext cx="4107179" cy="3067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0476" y="4067555"/>
            <a:ext cx="6783324" cy="2551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02018" y="3327019"/>
            <a:ext cx="498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  <a:hlinkClick r:id="rId5"/>
              </a:rPr>
              <a:t>http://sepie.es/convocatoria/index.html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868" y="0"/>
            <a:ext cx="6356604" cy="394411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0295" cy="68273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0591" y="245059"/>
            <a:ext cx="870851" cy="428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4779" y="275673"/>
            <a:ext cx="1558366" cy="3826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3928" y="2258024"/>
            <a:ext cx="2780614" cy="36049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15509" y="199134"/>
            <a:ext cx="718070" cy="45923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81283" y="168519"/>
            <a:ext cx="1902460" cy="612775"/>
            <a:chOff x="1581283" y="168519"/>
            <a:chExt cx="1902460" cy="612775"/>
          </a:xfrm>
        </p:grpSpPr>
        <p:sp>
          <p:nvSpPr>
            <p:cNvPr id="8" name="object 8"/>
            <p:cNvSpPr/>
            <p:nvPr/>
          </p:nvSpPr>
          <p:spPr>
            <a:xfrm>
              <a:off x="1588922" y="168519"/>
              <a:ext cx="0" cy="612775"/>
            </a:xfrm>
            <a:custGeom>
              <a:avLst/>
              <a:gdLst/>
              <a:ahLst/>
              <a:cxnLst/>
              <a:rect l="l" t="t" r="r" b="b"/>
              <a:pathLst>
                <a:path h="612775">
                  <a:moveTo>
                    <a:pt x="0" y="612309"/>
                  </a:moveTo>
                  <a:lnTo>
                    <a:pt x="0" y="0"/>
                  </a:lnTo>
                </a:path>
              </a:pathLst>
            </a:custGeom>
            <a:ln w="152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8922" y="183827"/>
              <a:ext cx="1894839" cy="0"/>
            </a:xfrm>
            <a:custGeom>
              <a:avLst/>
              <a:gdLst/>
              <a:ahLst/>
              <a:cxnLst/>
              <a:rect l="l" t="t" r="r" b="b"/>
              <a:pathLst>
                <a:path w="1894839">
                  <a:moveTo>
                    <a:pt x="0" y="0"/>
                  </a:moveTo>
                  <a:lnTo>
                    <a:pt x="1894484" y="0"/>
                  </a:lnTo>
                </a:path>
              </a:pathLst>
            </a:custGeom>
            <a:ln w="22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6709" y="757867"/>
              <a:ext cx="1466850" cy="0"/>
            </a:xfrm>
            <a:custGeom>
              <a:avLst/>
              <a:gdLst/>
              <a:ahLst/>
              <a:cxnLst/>
              <a:rect l="l" t="t" r="r" b="b"/>
              <a:pathLst>
                <a:path w="1466850">
                  <a:moveTo>
                    <a:pt x="0" y="0"/>
                  </a:moveTo>
                  <a:lnTo>
                    <a:pt x="1466697" y="0"/>
                  </a:lnTo>
                </a:path>
              </a:pathLst>
            </a:custGeom>
            <a:ln w="76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72145" y="0"/>
            <a:ext cx="2184400" cy="7607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00" spc="-455" dirty="0">
                <a:solidFill>
                  <a:srgbClr val="053F90"/>
                </a:solidFill>
              </a:rPr>
              <a:t>11</a:t>
            </a:r>
            <a:r>
              <a:rPr sz="4800" spc="-280" dirty="0">
                <a:solidFill>
                  <a:srgbClr val="053F90"/>
                </a:solidFill>
              </a:rPr>
              <a:t>1</a:t>
            </a:r>
            <a:r>
              <a:rPr sz="2350" spc="35" dirty="0">
                <a:solidFill>
                  <a:srgbClr val="053F90"/>
                </a:solidFill>
                <a:latin typeface="Arial"/>
                <a:cs typeface="Arial"/>
              </a:rPr>
              <a:t>Erasmus+</a:t>
            </a:r>
            <a:endParaRPr sz="2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4205" y="520653"/>
            <a:ext cx="246570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12035" algn="l"/>
              </a:tabLst>
            </a:pPr>
            <a:r>
              <a:rPr sz="950" b="1" spc="5" dirty="0">
                <a:solidFill>
                  <a:srgbClr val="3160A1"/>
                </a:solidFill>
                <a:latin typeface="Arial"/>
                <a:cs typeface="Arial"/>
              </a:rPr>
              <a:t>E</a:t>
            </a:r>
            <a:r>
              <a:rPr sz="950" b="1" spc="-145" dirty="0">
                <a:solidFill>
                  <a:srgbClr val="3160A1"/>
                </a:solidFill>
                <a:latin typeface="Arial"/>
                <a:cs typeface="Arial"/>
              </a:rPr>
              <a:t>n</a:t>
            </a:r>
            <a:r>
              <a:rPr sz="950" b="1" spc="40" dirty="0">
                <a:solidFill>
                  <a:srgbClr val="6983B1"/>
                </a:solidFill>
                <a:latin typeface="Arial"/>
                <a:cs typeface="Arial"/>
              </a:rPr>
              <a:t>r</a:t>
            </a:r>
            <a:r>
              <a:rPr sz="950" b="1" spc="5" dirty="0">
                <a:solidFill>
                  <a:srgbClr val="4970A8"/>
                </a:solidFill>
                <a:latin typeface="Arial"/>
                <a:cs typeface="Arial"/>
              </a:rPr>
              <a:t>iqueciend</a:t>
            </a:r>
            <a:r>
              <a:rPr sz="950" b="1" spc="-175" dirty="0">
                <a:solidFill>
                  <a:srgbClr val="4970A8"/>
                </a:solidFill>
                <a:latin typeface="Arial"/>
                <a:cs typeface="Arial"/>
              </a:rPr>
              <a:t>o</a:t>
            </a:r>
            <a:r>
              <a:rPr sz="950" b="1" spc="-55" dirty="0">
                <a:solidFill>
                  <a:srgbClr val="3160A1"/>
                </a:solidFill>
                <a:latin typeface="Arial"/>
                <a:cs typeface="Arial"/>
              </a:rPr>
              <a:t>v</a:t>
            </a:r>
            <a:r>
              <a:rPr sz="950" b="1" dirty="0">
                <a:solidFill>
                  <a:srgbClr val="95A1C3"/>
                </a:solidFill>
                <a:latin typeface="Arial"/>
                <a:cs typeface="Arial"/>
              </a:rPr>
              <a:t>i</a:t>
            </a:r>
            <a:r>
              <a:rPr sz="950" b="1" spc="50" dirty="0">
                <a:solidFill>
                  <a:srgbClr val="3160A1"/>
                </a:solidFill>
                <a:latin typeface="Arial"/>
                <a:cs typeface="Arial"/>
              </a:rPr>
              <a:t>d</a:t>
            </a:r>
            <a:r>
              <a:rPr sz="950" b="1" spc="-135" dirty="0">
                <a:solidFill>
                  <a:srgbClr val="3160A1"/>
                </a:solidFill>
                <a:latin typeface="Arial"/>
                <a:cs typeface="Arial"/>
              </a:rPr>
              <a:t>a</a:t>
            </a:r>
            <a:r>
              <a:rPr sz="950" b="1" spc="-145" dirty="0">
                <a:solidFill>
                  <a:srgbClr val="3160A1"/>
                </a:solidFill>
                <a:latin typeface="Arial"/>
                <a:cs typeface="Arial"/>
              </a:rPr>
              <a:t>s</a:t>
            </a:r>
            <a:r>
              <a:rPr sz="950" b="1" spc="-30" dirty="0">
                <a:solidFill>
                  <a:srgbClr val="6983B1"/>
                </a:solidFill>
                <a:latin typeface="Arial"/>
                <a:cs typeface="Arial"/>
              </a:rPr>
              <a:t>,</a:t>
            </a:r>
            <a:r>
              <a:rPr sz="950" b="1" dirty="0">
                <a:solidFill>
                  <a:srgbClr val="6983B1"/>
                </a:solidFill>
                <a:latin typeface="Arial"/>
                <a:cs typeface="Arial"/>
              </a:rPr>
              <a:t> </a:t>
            </a:r>
            <a:r>
              <a:rPr sz="950" b="1" spc="-30" dirty="0">
                <a:solidFill>
                  <a:srgbClr val="3160A1"/>
                </a:solidFill>
                <a:latin typeface="Arial"/>
                <a:cs typeface="Arial"/>
              </a:rPr>
              <a:t>abriendo</a:t>
            </a:r>
            <a:r>
              <a:rPr sz="950" b="1" spc="-20" dirty="0">
                <a:solidFill>
                  <a:srgbClr val="3160A1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3160A1"/>
                </a:solidFill>
                <a:latin typeface="Arial"/>
                <a:cs typeface="Arial"/>
              </a:rPr>
              <a:t>mente</a:t>
            </a:r>
            <a:r>
              <a:rPr sz="950" b="1" spc="-130" dirty="0">
                <a:solidFill>
                  <a:srgbClr val="3160A1"/>
                </a:solidFill>
                <a:latin typeface="Arial"/>
                <a:cs typeface="Arial"/>
              </a:rPr>
              <a:t>s</a:t>
            </a:r>
            <a:r>
              <a:rPr sz="950" b="1" spc="-10" dirty="0">
                <a:solidFill>
                  <a:srgbClr val="95A1C3"/>
                </a:solidFill>
                <a:latin typeface="Arial"/>
                <a:cs typeface="Arial"/>
              </a:rPr>
              <a:t>.</a:t>
            </a:r>
            <a:r>
              <a:rPr sz="950" b="1" dirty="0">
                <a:solidFill>
                  <a:srgbClr val="95A1C3"/>
                </a:solidFill>
                <a:latin typeface="Arial"/>
                <a:cs typeface="Arial"/>
              </a:rPr>
              <a:t>	</a:t>
            </a:r>
            <a:r>
              <a:rPr sz="1700" i="1" spc="-45" dirty="0">
                <a:solidFill>
                  <a:srgbClr val="663448"/>
                </a:solidFill>
                <a:latin typeface="Times New Roman"/>
                <a:cs typeface="Times New Roman"/>
              </a:rPr>
              <a:t>&gt;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5059" y="1486317"/>
            <a:ext cx="4772660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19700"/>
              </a:lnSpc>
              <a:spcBef>
                <a:spcPts val="95"/>
              </a:spcBef>
            </a:pPr>
            <a:r>
              <a:rPr sz="2350" u="heavy" spc="7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acreditaciones.escolar@sepie.es </a:t>
            </a:r>
            <a:r>
              <a:rPr sz="2350" spc="-64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350" u="heavy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acreditaciones.fp@sepie.es </a:t>
            </a:r>
            <a:r>
              <a:rPr sz="2350" spc="9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350" u="heavy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acreditaciones.adultos@sepie.es </a:t>
            </a:r>
            <a:r>
              <a:rPr sz="2350" spc="-64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350" u="heavy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0"/>
              </a:rPr>
              <a:t>mval</a:t>
            </a:r>
            <a:r>
              <a:rPr sz="2350" u="heavy" spc="8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11"/>
              </a:rPr>
              <a:t>le.francia@jcyl.es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8191" y="4126901"/>
            <a:ext cx="542163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15" dirty="0">
                <a:solidFill>
                  <a:srgbClr val="010101"/>
                </a:solidFill>
                <a:latin typeface="Arial"/>
                <a:cs typeface="Arial"/>
              </a:rPr>
              <a:t>Valle</a:t>
            </a:r>
            <a:r>
              <a:rPr sz="2350" spc="8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350" spc="40" dirty="0">
                <a:solidFill>
                  <a:srgbClr val="010101"/>
                </a:solidFill>
                <a:latin typeface="Arial"/>
                <a:cs typeface="Arial"/>
              </a:rPr>
              <a:t>Francia: </a:t>
            </a:r>
            <a:r>
              <a:rPr sz="2350" spc="100" dirty="0">
                <a:solidFill>
                  <a:srgbClr val="010101"/>
                </a:solidFill>
                <a:latin typeface="Arial"/>
                <a:cs typeface="Arial"/>
              </a:rPr>
              <a:t>983412600</a:t>
            </a:r>
            <a:r>
              <a:rPr sz="2350" spc="17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350" spc="45" dirty="0">
                <a:solidFill>
                  <a:srgbClr val="010101"/>
                </a:solidFill>
                <a:latin typeface="Arial"/>
                <a:cs typeface="Arial"/>
              </a:rPr>
              <a:t>Ext:</a:t>
            </a:r>
            <a:r>
              <a:rPr sz="2350" spc="-1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010101"/>
                </a:solidFill>
                <a:latin typeface="Arial"/>
                <a:cs typeface="Arial"/>
              </a:rPr>
              <a:t>882032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34246" cy="6718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4366" y="245261"/>
            <a:ext cx="1553530" cy="379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6042" y="1171534"/>
            <a:ext cx="5842624" cy="10155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9695" y="2510725"/>
            <a:ext cx="5988971" cy="10155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9695" y="3861074"/>
            <a:ext cx="6000228" cy="102671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634247" y="155981"/>
            <a:ext cx="923290" cy="0"/>
          </a:xfrm>
          <a:custGeom>
            <a:avLst/>
            <a:gdLst/>
            <a:ahLst/>
            <a:cxnLst/>
            <a:rect l="l" t="t" r="r" b="b"/>
            <a:pathLst>
              <a:path w="923289">
                <a:moveTo>
                  <a:pt x="0" y="0"/>
                </a:moveTo>
                <a:lnTo>
                  <a:pt x="923112" y="0"/>
                </a:lnTo>
              </a:path>
            </a:pathLst>
          </a:custGeom>
          <a:ln w="33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4247" y="702817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855" y="0"/>
                </a:lnTo>
              </a:path>
            </a:pathLst>
          </a:custGeom>
          <a:ln w="4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49572" y="219386"/>
            <a:ext cx="239903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1394" algn="l"/>
              </a:tabLst>
            </a:pPr>
            <a:r>
              <a:rPr spc="25" dirty="0"/>
              <a:t>-	</a:t>
            </a:r>
            <a:r>
              <a:rPr spc="-260" dirty="0"/>
              <a:t>E</a:t>
            </a:r>
            <a:r>
              <a:rPr spc="-15" dirty="0"/>
              <a:t>ra</a:t>
            </a:r>
            <a:r>
              <a:rPr spc="200" dirty="0"/>
              <a:t>s</a:t>
            </a:r>
            <a:r>
              <a:rPr spc="-95" dirty="0"/>
              <a:t>mu</a:t>
            </a:r>
            <a:r>
              <a:rPr spc="-55" dirty="0"/>
              <a:t>s</a:t>
            </a:r>
            <a:r>
              <a:rPr spc="-180" dirty="0"/>
              <a:t> </a:t>
            </a:r>
            <a:r>
              <a:rPr spc="85" dirty="0">
                <a:solidFill>
                  <a:srgbClr val="2D5E9E"/>
                </a:solidFill>
              </a:rPr>
              <a:t>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15892" y="575728"/>
            <a:ext cx="21005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084995"/>
                </a:solidFill>
                <a:latin typeface="Arial"/>
                <a:cs typeface="Arial"/>
              </a:rPr>
              <a:t>E</a:t>
            </a:r>
            <a:r>
              <a:rPr sz="900" spc="15" dirty="0">
                <a:solidFill>
                  <a:srgbClr val="446BA5"/>
                </a:solidFill>
                <a:latin typeface="Arial"/>
                <a:cs typeface="Arial"/>
              </a:rPr>
              <a:t>ntique</a:t>
            </a:r>
            <a:r>
              <a:rPr sz="900" spc="-155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5E7CAE"/>
                </a:solidFill>
                <a:latin typeface="Arial"/>
                <a:cs typeface="Arial"/>
              </a:rPr>
              <a:t>cl</a:t>
            </a:r>
            <a:r>
              <a:rPr sz="900" spc="45" dirty="0">
                <a:solidFill>
                  <a:srgbClr val="446BA5"/>
                </a:solidFill>
                <a:latin typeface="Arial"/>
                <a:cs typeface="Arial"/>
              </a:rPr>
              <a:t>end</a:t>
            </a:r>
            <a:r>
              <a:rPr sz="900" spc="45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00" spc="-7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vi</a:t>
            </a:r>
            <a:r>
              <a:rPr sz="900" spc="35" dirty="0">
                <a:solidFill>
                  <a:srgbClr val="5E7CAE"/>
                </a:solidFill>
                <a:latin typeface="Arial"/>
                <a:cs typeface="Arial"/>
              </a:rPr>
              <a:t>d</a:t>
            </a:r>
            <a:r>
              <a:rPr sz="900" spc="35" dirty="0">
                <a:solidFill>
                  <a:srgbClr val="446BA5"/>
                </a:solidFill>
                <a:latin typeface="Arial"/>
                <a:cs typeface="Arial"/>
              </a:rPr>
              <a:t>as,</a:t>
            </a:r>
            <a:r>
              <a:rPr sz="900" spc="-130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446BA5"/>
                </a:solidFill>
                <a:latin typeface="Arial"/>
                <a:cs typeface="Arial"/>
              </a:rPr>
              <a:t>ab</a:t>
            </a:r>
            <a:r>
              <a:rPr sz="900" spc="20" dirty="0">
                <a:solidFill>
                  <a:srgbClr val="7E90B8"/>
                </a:solidFill>
                <a:latin typeface="Arial"/>
                <a:cs typeface="Arial"/>
              </a:rPr>
              <a:t>ri</a:t>
            </a:r>
            <a:r>
              <a:rPr sz="900" spc="2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00" spc="20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2D5E9E"/>
                </a:solidFill>
                <a:latin typeface="Arial"/>
                <a:cs typeface="Arial"/>
              </a:rPr>
              <a:t>d</a:t>
            </a:r>
            <a:r>
              <a:rPr sz="900" spc="-135" dirty="0">
                <a:solidFill>
                  <a:srgbClr val="2D5E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E7CAE"/>
                </a:solidFill>
                <a:latin typeface="Arial"/>
                <a:cs typeface="Arial"/>
              </a:rPr>
              <a:t>o</a:t>
            </a:r>
            <a:r>
              <a:rPr sz="900" spc="-8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5E7CAE"/>
                </a:solidFill>
                <a:latin typeface="Arial"/>
                <a:cs typeface="Arial"/>
              </a:rPr>
              <a:t>m</a:t>
            </a:r>
            <a:r>
              <a:rPr sz="900" spc="-90" dirty="0">
                <a:solidFill>
                  <a:srgbClr val="5E7CAE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2D5E9E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5E7CAE"/>
                </a:solidFill>
                <a:latin typeface="Arial"/>
                <a:cs typeface="Arial"/>
              </a:rPr>
              <a:t>n</a:t>
            </a:r>
            <a:r>
              <a:rPr sz="900" spc="-60" dirty="0">
                <a:solidFill>
                  <a:srgbClr val="2D5E9E"/>
                </a:solidFill>
                <a:latin typeface="Arial"/>
                <a:cs typeface="Arial"/>
              </a:rPr>
              <a:t>te</a:t>
            </a:r>
            <a:r>
              <a:rPr sz="900" spc="-60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00" spc="-150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D5E9E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8625" y="5103858"/>
            <a:ext cx="1878964" cy="390525"/>
          </a:xfrm>
          <a:prstGeom prst="rect">
            <a:avLst/>
          </a:prstGeom>
          <a:solidFill>
            <a:srgbClr val="528067"/>
          </a:solidFill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250" spc="75" dirty="0">
                <a:solidFill>
                  <a:srgbClr val="EDEFE4"/>
                </a:solidFill>
                <a:latin typeface="Arial"/>
                <a:cs typeface="Arial"/>
              </a:rPr>
              <a:t>+</a:t>
            </a:r>
            <a:r>
              <a:rPr sz="2250" spc="-270" dirty="0">
                <a:solidFill>
                  <a:srgbClr val="EDEFE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EDEFE4"/>
                </a:solidFill>
                <a:latin typeface="Arial"/>
                <a:cs typeface="Arial"/>
              </a:rPr>
              <a:t>Jean</a:t>
            </a:r>
            <a:r>
              <a:rPr sz="2100" spc="-10" dirty="0">
                <a:solidFill>
                  <a:srgbClr val="EDEFE4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EDEFE4"/>
                </a:solidFill>
                <a:latin typeface="Arial"/>
                <a:cs typeface="Arial"/>
              </a:rPr>
              <a:t>Monnet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6971"/>
            <a:ext cx="12192000" cy="6701155"/>
            <a:chOff x="0" y="156971"/>
            <a:chExt cx="12192000" cy="670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6971"/>
              <a:ext cx="12191999" cy="6701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05378" y="878585"/>
              <a:ext cx="6040120" cy="3141345"/>
            </a:xfrm>
            <a:custGeom>
              <a:avLst/>
              <a:gdLst/>
              <a:ahLst/>
              <a:cxnLst/>
              <a:rect l="l" t="t" r="r" b="b"/>
              <a:pathLst>
                <a:path w="6040120" h="3141345">
                  <a:moveTo>
                    <a:pt x="0" y="1570481"/>
                  </a:moveTo>
                  <a:lnTo>
                    <a:pt x="2518" y="1505742"/>
                  </a:lnTo>
                  <a:lnTo>
                    <a:pt x="10010" y="1441670"/>
                  </a:lnTo>
                  <a:lnTo>
                    <a:pt x="22378" y="1378315"/>
                  </a:lnTo>
                  <a:lnTo>
                    <a:pt x="39524" y="1315727"/>
                  </a:lnTo>
                  <a:lnTo>
                    <a:pt x="61352" y="1253958"/>
                  </a:lnTo>
                  <a:lnTo>
                    <a:pt x="87765" y="1193058"/>
                  </a:lnTo>
                  <a:lnTo>
                    <a:pt x="118664" y="1133077"/>
                  </a:lnTo>
                  <a:lnTo>
                    <a:pt x="153954" y="1074066"/>
                  </a:lnTo>
                  <a:lnTo>
                    <a:pt x="193537" y="1016075"/>
                  </a:lnTo>
                  <a:lnTo>
                    <a:pt x="237315" y="959155"/>
                  </a:lnTo>
                  <a:lnTo>
                    <a:pt x="285192" y="903356"/>
                  </a:lnTo>
                  <a:lnTo>
                    <a:pt x="337070" y="848730"/>
                  </a:lnTo>
                  <a:lnTo>
                    <a:pt x="364480" y="821871"/>
                  </a:lnTo>
                  <a:lnTo>
                    <a:pt x="392853" y="795325"/>
                  </a:lnTo>
                  <a:lnTo>
                    <a:pt x="422178" y="769097"/>
                  </a:lnTo>
                  <a:lnTo>
                    <a:pt x="452443" y="743193"/>
                  </a:lnTo>
                  <a:lnTo>
                    <a:pt x="483635" y="717621"/>
                  </a:lnTo>
                  <a:lnTo>
                    <a:pt x="515743" y="692385"/>
                  </a:lnTo>
                  <a:lnTo>
                    <a:pt x="548753" y="667493"/>
                  </a:lnTo>
                  <a:lnTo>
                    <a:pt x="582655" y="642951"/>
                  </a:lnTo>
                  <a:lnTo>
                    <a:pt x="617436" y="618764"/>
                  </a:lnTo>
                  <a:lnTo>
                    <a:pt x="653084" y="594941"/>
                  </a:lnTo>
                  <a:lnTo>
                    <a:pt x="689586" y="571486"/>
                  </a:lnTo>
                  <a:lnTo>
                    <a:pt x="726930" y="548405"/>
                  </a:lnTo>
                  <a:lnTo>
                    <a:pt x="765105" y="525707"/>
                  </a:lnTo>
                  <a:lnTo>
                    <a:pt x="804099" y="503396"/>
                  </a:lnTo>
                  <a:lnTo>
                    <a:pt x="843898" y="481479"/>
                  </a:lnTo>
                  <a:lnTo>
                    <a:pt x="884491" y="459962"/>
                  </a:lnTo>
                  <a:lnTo>
                    <a:pt x="925866" y="438852"/>
                  </a:lnTo>
                  <a:lnTo>
                    <a:pt x="968010" y="418154"/>
                  </a:lnTo>
                  <a:lnTo>
                    <a:pt x="1010913" y="397876"/>
                  </a:lnTo>
                  <a:lnTo>
                    <a:pt x="1054560" y="378024"/>
                  </a:lnTo>
                  <a:lnTo>
                    <a:pt x="1098940" y="358603"/>
                  </a:lnTo>
                  <a:lnTo>
                    <a:pt x="1144042" y="339620"/>
                  </a:lnTo>
                  <a:lnTo>
                    <a:pt x="1189852" y="321082"/>
                  </a:lnTo>
                  <a:lnTo>
                    <a:pt x="1236360" y="302995"/>
                  </a:lnTo>
                  <a:lnTo>
                    <a:pt x="1283552" y="285365"/>
                  </a:lnTo>
                  <a:lnTo>
                    <a:pt x="1331416" y="268198"/>
                  </a:lnTo>
                  <a:lnTo>
                    <a:pt x="1379941" y="251501"/>
                  </a:lnTo>
                  <a:lnTo>
                    <a:pt x="1429113" y="235280"/>
                  </a:lnTo>
                  <a:lnTo>
                    <a:pt x="1478922" y="219542"/>
                  </a:lnTo>
                  <a:lnTo>
                    <a:pt x="1529355" y="204292"/>
                  </a:lnTo>
                  <a:lnTo>
                    <a:pt x="1580399" y="189537"/>
                  </a:lnTo>
                  <a:lnTo>
                    <a:pt x="1632043" y="175283"/>
                  </a:lnTo>
                  <a:lnTo>
                    <a:pt x="1684275" y="161537"/>
                  </a:lnTo>
                  <a:lnTo>
                    <a:pt x="1737082" y="148305"/>
                  </a:lnTo>
                  <a:lnTo>
                    <a:pt x="1790452" y="135593"/>
                  </a:lnTo>
                  <a:lnTo>
                    <a:pt x="1844373" y="123408"/>
                  </a:lnTo>
                  <a:lnTo>
                    <a:pt x="1898833" y="111755"/>
                  </a:lnTo>
                  <a:lnTo>
                    <a:pt x="1953819" y="100642"/>
                  </a:lnTo>
                  <a:lnTo>
                    <a:pt x="2009321" y="90074"/>
                  </a:lnTo>
                  <a:lnTo>
                    <a:pt x="2065324" y="80058"/>
                  </a:lnTo>
                  <a:lnTo>
                    <a:pt x="2121818" y="70600"/>
                  </a:lnTo>
                  <a:lnTo>
                    <a:pt x="2178790" y="61707"/>
                  </a:lnTo>
                  <a:lnTo>
                    <a:pt x="2236229" y="53384"/>
                  </a:lnTo>
                  <a:lnTo>
                    <a:pt x="2294121" y="45639"/>
                  </a:lnTo>
                  <a:lnTo>
                    <a:pt x="2352454" y="38476"/>
                  </a:lnTo>
                  <a:lnTo>
                    <a:pt x="2411218" y="31904"/>
                  </a:lnTo>
                  <a:lnTo>
                    <a:pt x="2470398" y="25927"/>
                  </a:lnTo>
                  <a:lnTo>
                    <a:pt x="2529984" y="20553"/>
                  </a:lnTo>
                  <a:lnTo>
                    <a:pt x="2589963" y="15787"/>
                  </a:lnTo>
                  <a:lnTo>
                    <a:pt x="2650324" y="11637"/>
                  </a:lnTo>
                  <a:lnTo>
                    <a:pt x="2711053" y="8107"/>
                  </a:lnTo>
                  <a:lnTo>
                    <a:pt x="2772138" y="5205"/>
                  </a:lnTo>
                  <a:lnTo>
                    <a:pt x="2833569" y="2937"/>
                  </a:lnTo>
                  <a:lnTo>
                    <a:pt x="2895331" y="1309"/>
                  </a:lnTo>
                  <a:lnTo>
                    <a:pt x="2957414" y="328"/>
                  </a:lnTo>
                  <a:lnTo>
                    <a:pt x="3019806" y="0"/>
                  </a:lnTo>
                  <a:lnTo>
                    <a:pt x="3082197" y="328"/>
                  </a:lnTo>
                  <a:lnTo>
                    <a:pt x="3144280" y="1309"/>
                  </a:lnTo>
                  <a:lnTo>
                    <a:pt x="3206042" y="2937"/>
                  </a:lnTo>
                  <a:lnTo>
                    <a:pt x="3267473" y="5205"/>
                  </a:lnTo>
                  <a:lnTo>
                    <a:pt x="3328558" y="8107"/>
                  </a:lnTo>
                  <a:lnTo>
                    <a:pt x="3389287" y="11637"/>
                  </a:lnTo>
                  <a:lnTo>
                    <a:pt x="3449648" y="15787"/>
                  </a:lnTo>
                  <a:lnTo>
                    <a:pt x="3509627" y="20553"/>
                  </a:lnTo>
                  <a:lnTo>
                    <a:pt x="3569213" y="25927"/>
                  </a:lnTo>
                  <a:lnTo>
                    <a:pt x="3628393" y="31904"/>
                  </a:lnTo>
                  <a:lnTo>
                    <a:pt x="3687157" y="38476"/>
                  </a:lnTo>
                  <a:lnTo>
                    <a:pt x="3745490" y="45639"/>
                  </a:lnTo>
                  <a:lnTo>
                    <a:pt x="3803382" y="53384"/>
                  </a:lnTo>
                  <a:lnTo>
                    <a:pt x="3860821" y="61707"/>
                  </a:lnTo>
                  <a:lnTo>
                    <a:pt x="3917793" y="70600"/>
                  </a:lnTo>
                  <a:lnTo>
                    <a:pt x="3974287" y="80058"/>
                  </a:lnTo>
                  <a:lnTo>
                    <a:pt x="4030290" y="90074"/>
                  </a:lnTo>
                  <a:lnTo>
                    <a:pt x="4085792" y="100642"/>
                  </a:lnTo>
                  <a:lnTo>
                    <a:pt x="4140778" y="111755"/>
                  </a:lnTo>
                  <a:lnTo>
                    <a:pt x="4195238" y="123408"/>
                  </a:lnTo>
                  <a:lnTo>
                    <a:pt x="4249159" y="135593"/>
                  </a:lnTo>
                  <a:lnTo>
                    <a:pt x="4302529" y="148305"/>
                  </a:lnTo>
                  <a:lnTo>
                    <a:pt x="4355336" y="161537"/>
                  </a:lnTo>
                  <a:lnTo>
                    <a:pt x="4407568" y="175283"/>
                  </a:lnTo>
                  <a:lnTo>
                    <a:pt x="4459212" y="189537"/>
                  </a:lnTo>
                  <a:lnTo>
                    <a:pt x="4510256" y="204292"/>
                  </a:lnTo>
                  <a:lnTo>
                    <a:pt x="4560689" y="219542"/>
                  </a:lnTo>
                  <a:lnTo>
                    <a:pt x="4610498" y="235280"/>
                  </a:lnTo>
                  <a:lnTo>
                    <a:pt x="4659670" y="251501"/>
                  </a:lnTo>
                  <a:lnTo>
                    <a:pt x="4708195" y="268198"/>
                  </a:lnTo>
                  <a:lnTo>
                    <a:pt x="4756059" y="285365"/>
                  </a:lnTo>
                  <a:lnTo>
                    <a:pt x="4803251" y="302995"/>
                  </a:lnTo>
                  <a:lnTo>
                    <a:pt x="4849759" y="321082"/>
                  </a:lnTo>
                  <a:lnTo>
                    <a:pt x="4895569" y="339620"/>
                  </a:lnTo>
                  <a:lnTo>
                    <a:pt x="4940671" y="358603"/>
                  </a:lnTo>
                  <a:lnTo>
                    <a:pt x="4985051" y="378024"/>
                  </a:lnTo>
                  <a:lnTo>
                    <a:pt x="5028698" y="397876"/>
                  </a:lnTo>
                  <a:lnTo>
                    <a:pt x="5071601" y="418154"/>
                  </a:lnTo>
                  <a:lnTo>
                    <a:pt x="5113745" y="438852"/>
                  </a:lnTo>
                  <a:lnTo>
                    <a:pt x="5155120" y="459962"/>
                  </a:lnTo>
                  <a:lnTo>
                    <a:pt x="5195713" y="481479"/>
                  </a:lnTo>
                  <a:lnTo>
                    <a:pt x="5235512" y="503396"/>
                  </a:lnTo>
                  <a:lnTo>
                    <a:pt x="5274506" y="525707"/>
                  </a:lnTo>
                  <a:lnTo>
                    <a:pt x="5312681" y="548405"/>
                  </a:lnTo>
                  <a:lnTo>
                    <a:pt x="5350025" y="571486"/>
                  </a:lnTo>
                  <a:lnTo>
                    <a:pt x="5386527" y="594941"/>
                  </a:lnTo>
                  <a:lnTo>
                    <a:pt x="5422175" y="618764"/>
                  </a:lnTo>
                  <a:lnTo>
                    <a:pt x="5456956" y="642951"/>
                  </a:lnTo>
                  <a:lnTo>
                    <a:pt x="5490858" y="667493"/>
                  </a:lnTo>
                  <a:lnTo>
                    <a:pt x="5523868" y="692385"/>
                  </a:lnTo>
                  <a:lnTo>
                    <a:pt x="5555976" y="717621"/>
                  </a:lnTo>
                  <a:lnTo>
                    <a:pt x="5587168" y="743193"/>
                  </a:lnTo>
                  <a:lnTo>
                    <a:pt x="5617433" y="769097"/>
                  </a:lnTo>
                  <a:lnTo>
                    <a:pt x="5646758" y="795325"/>
                  </a:lnTo>
                  <a:lnTo>
                    <a:pt x="5675131" y="821871"/>
                  </a:lnTo>
                  <a:lnTo>
                    <a:pt x="5702541" y="848730"/>
                  </a:lnTo>
                  <a:lnTo>
                    <a:pt x="5754419" y="903356"/>
                  </a:lnTo>
                  <a:lnTo>
                    <a:pt x="5802296" y="959155"/>
                  </a:lnTo>
                  <a:lnTo>
                    <a:pt x="5846074" y="1016075"/>
                  </a:lnTo>
                  <a:lnTo>
                    <a:pt x="5885657" y="1074066"/>
                  </a:lnTo>
                  <a:lnTo>
                    <a:pt x="5920947" y="1133077"/>
                  </a:lnTo>
                  <a:lnTo>
                    <a:pt x="5951846" y="1193058"/>
                  </a:lnTo>
                  <a:lnTo>
                    <a:pt x="5978259" y="1253958"/>
                  </a:lnTo>
                  <a:lnTo>
                    <a:pt x="6000087" y="1315727"/>
                  </a:lnTo>
                  <a:lnTo>
                    <a:pt x="6017233" y="1378315"/>
                  </a:lnTo>
                  <a:lnTo>
                    <a:pt x="6029601" y="1441670"/>
                  </a:lnTo>
                  <a:lnTo>
                    <a:pt x="6037093" y="1505742"/>
                  </a:lnTo>
                  <a:lnTo>
                    <a:pt x="6039612" y="1570481"/>
                  </a:lnTo>
                  <a:lnTo>
                    <a:pt x="6038980" y="1602931"/>
                  </a:lnTo>
                  <a:lnTo>
                    <a:pt x="6033962" y="1667343"/>
                  </a:lnTo>
                  <a:lnTo>
                    <a:pt x="6024020" y="1731064"/>
                  </a:lnTo>
                  <a:lnTo>
                    <a:pt x="6009251" y="1794041"/>
                  </a:lnTo>
                  <a:lnTo>
                    <a:pt x="5989752" y="1856226"/>
                  </a:lnTo>
                  <a:lnTo>
                    <a:pt x="5965619" y="1917567"/>
                  </a:lnTo>
                  <a:lnTo>
                    <a:pt x="5936951" y="1978014"/>
                  </a:lnTo>
                  <a:lnTo>
                    <a:pt x="5903845" y="2037516"/>
                  </a:lnTo>
                  <a:lnTo>
                    <a:pt x="5866396" y="2096023"/>
                  </a:lnTo>
                  <a:lnTo>
                    <a:pt x="5824704" y="2153485"/>
                  </a:lnTo>
                  <a:lnTo>
                    <a:pt x="5778864" y="2209851"/>
                  </a:lnTo>
                  <a:lnTo>
                    <a:pt x="5728974" y="2265070"/>
                  </a:lnTo>
                  <a:lnTo>
                    <a:pt x="5675131" y="2319092"/>
                  </a:lnTo>
                  <a:lnTo>
                    <a:pt x="5646758" y="2345638"/>
                  </a:lnTo>
                  <a:lnTo>
                    <a:pt x="5617433" y="2371866"/>
                  </a:lnTo>
                  <a:lnTo>
                    <a:pt x="5587168" y="2397770"/>
                  </a:lnTo>
                  <a:lnTo>
                    <a:pt x="5555976" y="2423342"/>
                  </a:lnTo>
                  <a:lnTo>
                    <a:pt x="5523868" y="2448578"/>
                  </a:lnTo>
                  <a:lnTo>
                    <a:pt x="5490858" y="2473470"/>
                  </a:lnTo>
                  <a:lnTo>
                    <a:pt x="5456956" y="2498012"/>
                  </a:lnTo>
                  <a:lnTo>
                    <a:pt x="5422175" y="2522199"/>
                  </a:lnTo>
                  <a:lnTo>
                    <a:pt x="5386527" y="2546022"/>
                  </a:lnTo>
                  <a:lnTo>
                    <a:pt x="5350025" y="2569477"/>
                  </a:lnTo>
                  <a:lnTo>
                    <a:pt x="5312681" y="2592558"/>
                  </a:lnTo>
                  <a:lnTo>
                    <a:pt x="5274506" y="2615256"/>
                  </a:lnTo>
                  <a:lnTo>
                    <a:pt x="5235512" y="2637567"/>
                  </a:lnTo>
                  <a:lnTo>
                    <a:pt x="5195713" y="2659484"/>
                  </a:lnTo>
                  <a:lnTo>
                    <a:pt x="5155120" y="2681001"/>
                  </a:lnTo>
                  <a:lnTo>
                    <a:pt x="5113745" y="2702111"/>
                  </a:lnTo>
                  <a:lnTo>
                    <a:pt x="5071601" y="2722809"/>
                  </a:lnTo>
                  <a:lnTo>
                    <a:pt x="5028698" y="2743087"/>
                  </a:lnTo>
                  <a:lnTo>
                    <a:pt x="4985051" y="2762939"/>
                  </a:lnTo>
                  <a:lnTo>
                    <a:pt x="4940671" y="2782360"/>
                  </a:lnTo>
                  <a:lnTo>
                    <a:pt x="4895569" y="2801343"/>
                  </a:lnTo>
                  <a:lnTo>
                    <a:pt x="4849759" y="2819881"/>
                  </a:lnTo>
                  <a:lnTo>
                    <a:pt x="4803251" y="2837968"/>
                  </a:lnTo>
                  <a:lnTo>
                    <a:pt x="4756059" y="2855598"/>
                  </a:lnTo>
                  <a:lnTo>
                    <a:pt x="4708195" y="2872765"/>
                  </a:lnTo>
                  <a:lnTo>
                    <a:pt x="4659670" y="2889462"/>
                  </a:lnTo>
                  <a:lnTo>
                    <a:pt x="4610498" y="2905683"/>
                  </a:lnTo>
                  <a:lnTo>
                    <a:pt x="4560689" y="2921421"/>
                  </a:lnTo>
                  <a:lnTo>
                    <a:pt x="4510256" y="2936671"/>
                  </a:lnTo>
                  <a:lnTo>
                    <a:pt x="4459212" y="2951426"/>
                  </a:lnTo>
                  <a:lnTo>
                    <a:pt x="4407568" y="2965680"/>
                  </a:lnTo>
                  <a:lnTo>
                    <a:pt x="4355336" y="2979426"/>
                  </a:lnTo>
                  <a:lnTo>
                    <a:pt x="4302529" y="2992658"/>
                  </a:lnTo>
                  <a:lnTo>
                    <a:pt x="4249159" y="3005370"/>
                  </a:lnTo>
                  <a:lnTo>
                    <a:pt x="4195238" y="3017555"/>
                  </a:lnTo>
                  <a:lnTo>
                    <a:pt x="4140778" y="3029208"/>
                  </a:lnTo>
                  <a:lnTo>
                    <a:pt x="4085792" y="3040321"/>
                  </a:lnTo>
                  <a:lnTo>
                    <a:pt x="4030290" y="3050889"/>
                  </a:lnTo>
                  <a:lnTo>
                    <a:pt x="3974287" y="3060905"/>
                  </a:lnTo>
                  <a:lnTo>
                    <a:pt x="3917793" y="3070363"/>
                  </a:lnTo>
                  <a:lnTo>
                    <a:pt x="3860821" y="3079256"/>
                  </a:lnTo>
                  <a:lnTo>
                    <a:pt x="3803382" y="3087579"/>
                  </a:lnTo>
                  <a:lnTo>
                    <a:pt x="3745490" y="3095324"/>
                  </a:lnTo>
                  <a:lnTo>
                    <a:pt x="3687157" y="3102487"/>
                  </a:lnTo>
                  <a:lnTo>
                    <a:pt x="3628393" y="3109059"/>
                  </a:lnTo>
                  <a:lnTo>
                    <a:pt x="3569213" y="3115036"/>
                  </a:lnTo>
                  <a:lnTo>
                    <a:pt x="3509627" y="3120410"/>
                  </a:lnTo>
                  <a:lnTo>
                    <a:pt x="3449648" y="3125176"/>
                  </a:lnTo>
                  <a:lnTo>
                    <a:pt x="3389287" y="3129326"/>
                  </a:lnTo>
                  <a:lnTo>
                    <a:pt x="3328558" y="3132856"/>
                  </a:lnTo>
                  <a:lnTo>
                    <a:pt x="3267473" y="3135758"/>
                  </a:lnTo>
                  <a:lnTo>
                    <a:pt x="3206042" y="3138026"/>
                  </a:lnTo>
                  <a:lnTo>
                    <a:pt x="3144280" y="3139654"/>
                  </a:lnTo>
                  <a:lnTo>
                    <a:pt x="3082197" y="3140635"/>
                  </a:lnTo>
                  <a:lnTo>
                    <a:pt x="3019806" y="3140964"/>
                  </a:lnTo>
                  <a:lnTo>
                    <a:pt x="2957414" y="3140635"/>
                  </a:lnTo>
                  <a:lnTo>
                    <a:pt x="2895331" y="3139654"/>
                  </a:lnTo>
                  <a:lnTo>
                    <a:pt x="2833569" y="3138026"/>
                  </a:lnTo>
                  <a:lnTo>
                    <a:pt x="2772138" y="3135758"/>
                  </a:lnTo>
                  <a:lnTo>
                    <a:pt x="2711053" y="3132856"/>
                  </a:lnTo>
                  <a:lnTo>
                    <a:pt x="2650324" y="3129326"/>
                  </a:lnTo>
                  <a:lnTo>
                    <a:pt x="2589963" y="3125176"/>
                  </a:lnTo>
                  <a:lnTo>
                    <a:pt x="2529984" y="3120410"/>
                  </a:lnTo>
                  <a:lnTo>
                    <a:pt x="2470398" y="3115036"/>
                  </a:lnTo>
                  <a:lnTo>
                    <a:pt x="2411218" y="3109059"/>
                  </a:lnTo>
                  <a:lnTo>
                    <a:pt x="2352454" y="3102487"/>
                  </a:lnTo>
                  <a:lnTo>
                    <a:pt x="2294121" y="3095324"/>
                  </a:lnTo>
                  <a:lnTo>
                    <a:pt x="2236229" y="3087579"/>
                  </a:lnTo>
                  <a:lnTo>
                    <a:pt x="2178790" y="3079256"/>
                  </a:lnTo>
                  <a:lnTo>
                    <a:pt x="2121818" y="3070363"/>
                  </a:lnTo>
                  <a:lnTo>
                    <a:pt x="2065324" y="3060905"/>
                  </a:lnTo>
                  <a:lnTo>
                    <a:pt x="2009321" y="3050889"/>
                  </a:lnTo>
                  <a:lnTo>
                    <a:pt x="1953819" y="3040321"/>
                  </a:lnTo>
                  <a:lnTo>
                    <a:pt x="1898833" y="3029208"/>
                  </a:lnTo>
                  <a:lnTo>
                    <a:pt x="1844373" y="3017555"/>
                  </a:lnTo>
                  <a:lnTo>
                    <a:pt x="1790452" y="3005370"/>
                  </a:lnTo>
                  <a:lnTo>
                    <a:pt x="1737082" y="2992658"/>
                  </a:lnTo>
                  <a:lnTo>
                    <a:pt x="1684275" y="2979426"/>
                  </a:lnTo>
                  <a:lnTo>
                    <a:pt x="1632043" y="2965680"/>
                  </a:lnTo>
                  <a:lnTo>
                    <a:pt x="1580399" y="2951426"/>
                  </a:lnTo>
                  <a:lnTo>
                    <a:pt x="1529355" y="2936671"/>
                  </a:lnTo>
                  <a:lnTo>
                    <a:pt x="1478922" y="2921421"/>
                  </a:lnTo>
                  <a:lnTo>
                    <a:pt x="1429113" y="2905683"/>
                  </a:lnTo>
                  <a:lnTo>
                    <a:pt x="1379941" y="2889462"/>
                  </a:lnTo>
                  <a:lnTo>
                    <a:pt x="1331416" y="2872765"/>
                  </a:lnTo>
                  <a:lnTo>
                    <a:pt x="1283552" y="2855598"/>
                  </a:lnTo>
                  <a:lnTo>
                    <a:pt x="1236360" y="2837968"/>
                  </a:lnTo>
                  <a:lnTo>
                    <a:pt x="1189852" y="2819881"/>
                  </a:lnTo>
                  <a:lnTo>
                    <a:pt x="1144042" y="2801343"/>
                  </a:lnTo>
                  <a:lnTo>
                    <a:pt x="1098940" y="2782360"/>
                  </a:lnTo>
                  <a:lnTo>
                    <a:pt x="1054560" y="2762939"/>
                  </a:lnTo>
                  <a:lnTo>
                    <a:pt x="1010913" y="2743087"/>
                  </a:lnTo>
                  <a:lnTo>
                    <a:pt x="968010" y="2722809"/>
                  </a:lnTo>
                  <a:lnTo>
                    <a:pt x="925866" y="2702111"/>
                  </a:lnTo>
                  <a:lnTo>
                    <a:pt x="884491" y="2681001"/>
                  </a:lnTo>
                  <a:lnTo>
                    <a:pt x="843898" y="2659484"/>
                  </a:lnTo>
                  <a:lnTo>
                    <a:pt x="804099" y="2637567"/>
                  </a:lnTo>
                  <a:lnTo>
                    <a:pt x="765105" y="2615256"/>
                  </a:lnTo>
                  <a:lnTo>
                    <a:pt x="726930" y="2592558"/>
                  </a:lnTo>
                  <a:lnTo>
                    <a:pt x="689586" y="2569477"/>
                  </a:lnTo>
                  <a:lnTo>
                    <a:pt x="653084" y="2546022"/>
                  </a:lnTo>
                  <a:lnTo>
                    <a:pt x="617436" y="2522199"/>
                  </a:lnTo>
                  <a:lnTo>
                    <a:pt x="582655" y="2498012"/>
                  </a:lnTo>
                  <a:lnTo>
                    <a:pt x="548753" y="2473470"/>
                  </a:lnTo>
                  <a:lnTo>
                    <a:pt x="515743" y="2448578"/>
                  </a:lnTo>
                  <a:lnTo>
                    <a:pt x="483635" y="2423342"/>
                  </a:lnTo>
                  <a:lnTo>
                    <a:pt x="452443" y="2397770"/>
                  </a:lnTo>
                  <a:lnTo>
                    <a:pt x="422178" y="2371866"/>
                  </a:lnTo>
                  <a:lnTo>
                    <a:pt x="392853" y="2345638"/>
                  </a:lnTo>
                  <a:lnTo>
                    <a:pt x="364480" y="2319092"/>
                  </a:lnTo>
                  <a:lnTo>
                    <a:pt x="337070" y="2292233"/>
                  </a:lnTo>
                  <a:lnTo>
                    <a:pt x="285192" y="2237607"/>
                  </a:lnTo>
                  <a:lnTo>
                    <a:pt x="237315" y="2181808"/>
                  </a:lnTo>
                  <a:lnTo>
                    <a:pt x="193537" y="2124888"/>
                  </a:lnTo>
                  <a:lnTo>
                    <a:pt x="153954" y="2066897"/>
                  </a:lnTo>
                  <a:lnTo>
                    <a:pt x="118664" y="2007886"/>
                  </a:lnTo>
                  <a:lnTo>
                    <a:pt x="87765" y="1947905"/>
                  </a:lnTo>
                  <a:lnTo>
                    <a:pt x="61352" y="1887005"/>
                  </a:lnTo>
                  <a:lnTo>
                    <a:pt x="39524" y="1825236"/>
                  </a:lnTo>
                  <a:lnTo>
                    <a:pt x="22378" y="1762648"/>
                  </a:lnTo>
                  <a:lnTo>
                    <a:pt x="10010" y="1699293"/>
                  </a:lnTo>
                  <a:lnTo>
                    <a:pt x="2518" y="1635221"/>
                  </a:lnTo>
                  <a:lnTo>
                    <a:pt x="0" y="1570481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849" cy="68127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35" y="158722"/>
            <a:ext cx="903165" cy="4300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4655" y="294518"/>
            <a:ext cx="677374" cy="158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7505" y="181354"/>
            <a:ext cx="767690" cy="4073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075" y="1086662"/>
            <a:ext cx="6344738" cy="84872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14407" y="68191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715"/>
                </a:moveTo>
                <a:lnTo>
                  <a:pt x="0" y="0"/>
                </a:lnTo>
              </a:path>
            </a:pathLst>
          </a:custGeom>
          <a:ln w="33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91828" y="56875"/>
            <a:ext cx="1931035" cy="633730"/>
            <a:chOff x="1591828" y="56875"/>
            <a:chExt cx="1931035" cy="633730"/>
          </a:xfrm>
        </p:grpSpPr>
        <p:sp>
          <p:nvSpPr>
            <p:cNvPr id="9" name="object 9"/>
            <p:cNvSpPr/>
            <p:nvPr/>
          </p:nvSpPr>
          <p:spPr>
            <a:xfrm>
              <a:off x="3477186" y="56875"/>
              <a:ext cx="0" cy="633730"/>
            </a:xfrm>
            <a:custGeom>
              <a:avLst/>
              <a:gdLst/>
              <a:ahLst/>
              <a:cxnLst/>
              <a:rect l="l" t="t" r="r" b="b"/>
              <a:pathLst>
                <a:path h="633730">
                  <a:moveTo>
                    <a:pt x="0" y="633715"/>
                  </a:moveTo>
                  <a:lnTo>
                    <a:pt x="0" y="0"/>
                  </a:lnTo>
                </a:path>
              </a:pathLst>
            </a:custGeom>
            <a:ln w="338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3117" y="90824"/>
              <a:ext cx="1919605" cy="0"/>
            </a:xfrm>
            <a:custGeom>
              <a:avLst/>
              <a:gdLst/>
              <a:ahLst/>
              <a:cxnLst/>
              <a:rect l="l" t="t" r="r" b="b"/>
              <a:pathLst>
                <a:path w="1919604">
                  <a:moveTo>
                    <a:pt x="0" y="0"/>
                  </a:moveTo>
                  <a:lnTo>
                    <a:pt x="1919226" y="0"/>
                  </a:lnTo>
                </a:path>
              </a:pathLst>
            </a:custGeom>
            <a:ln w="22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1828" y="667957"/>
              <a:ext cx="1919605" cy="0"/>
            </a:xfrm>
            <a:custGeom>
              <a:avLst/>
              <a:gdLst/>
              <a:ahLst/>
              <a:cxnLst/>
              <a:rect l="l" t="t" r="r" b="b"/>
              <a:pathLst>
                <a:path w="1919604">
                  <a:moveTo>
                    <a:pt x="0" y="0"/>
                  </a:moveTo>
                  <a:lnTo>
                    <a:pt x="1919226" y="0"/>
                  </a:lnTo>
                </a:path>
              </a:pathLst>
            </a:custGeom>
            <a:ln w="33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418404" y="164411"/>
            <a:ext cx="24066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5840" algn="l"/>
              </a:tabLst>
            </a:pPr>
            <a:r>
              <a:rPr sz="2700" spc="95" dirty="0"/>
              <a:t>-	</a:t>
            </a:r>
            <a:r>
              <a:rPr sz="2700" spc="-285" dirty="0"/>
              <a:t>E</a:t>
            </a:r>
            <a:r>
              <a:rPr sz="2700" spc="-35" dirty="0"/>
              <a:t>ra</a:t>
            </a:r>
            <a:r>
              <a:rPr sz="2700" spc="190" dirty="0"/>
              <a:t>s</a:t>
            </a:r>
            <a:r>
              <a:rPr sz="2700" spc="-130" dirty="0"/>
              <a:t>mu</a:t>
            </a:r>
            <a:r>
              <a:rPr sz="2700" spc="-75" dirty="0"/>
              <a:t>s</a:t>
            </a:r>
            <a:r>
              <a:rPr sz="2700" spc="-170" dirty="0"/>
              <a:t> </a:t>
            </a:r>
            <a:r>
              <a:rPr sz="2700" spc="60" dirty="0">
                <a:solidFill>
                  <a:srgbClr val="2D5D9E"/>
                </a:solidFill>
              </a:rPr>
              <a:t>+</a:t>
            </a:r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9686799" y="522997"/>
            <a:ext cx="210693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95" dirty="0">
                <a:solidFill>
                  <a:srgbClr val="084995"/>
                </a:solidFill>
                <a:latin typeface="Arial"/>
                <a:cs typeface="Arial"/>
              </a:rPr>
              <a:t>E</a:t>
            </a:r>
            <a:r>
              <a:rPr sz="950" spc="5" dirty="0">
                <a:solidFill>
                  <a:srgbClr val="446BA5"/>
                </a:solidFill>
                <a:latin typeface="Arial"/>
                <a:cs typeface="Arial"/>
              </a:rPr>
              <a:t>nti</a:t>
            </a:r>
            <a:r>
              <a:rPr sz="950" spc="-114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446BA5"/>
                </a:solidFill>
                <a:latin typeface="Arial"/>
                <a:cs typeface="Arial"/>
              </a:rPr>
              <a:t>qu</a:t>
            </a:r>
            <a:r>
              <a:rPr sz="950" spc="-25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50" spc="10" dirty="0">
                <a:solidFill>
                  <a:srgbClr val="5D7CAE"/>
                </a:solidFill>
                <a:latin typeface="Arial"/>
                <a:cs typeface="Arial"/>
              </a:rPr>
              <a:t>cl</a:t>
            </a:r>
            <a:r>
              <a:rPr sz="950" spc="10" dirty="0">
                <a:solidFill>
                  <a:srgbClr val="446BA5"/>
                </a:solidFill>
                <a:latin typeface="Arial"/>
                <a:cs typeface="Arial"/>
              </a:rPr>
              <a:t>en</a:t>
            </a:r>
            <a:r>
              <a:rPr sz="950" spc="75" dirty="0">
                <a:solidFill>
                  <a:srgbClr val="446BA5"/>
                </a:solidFill>
                <a:latin typeface="Arial"/>
                <a:cs typeface="Arial"/>
              </a:rPr>
              <a:t>d</a:t>
            </a:r>
            <a:r>
              <a:rPr sz="950" spc="15" dirty="0">
                <a:solidFill>
                  <a:srgbClr val="5D7CAE"/>
                </a:solidFill>
                <a:latin typeface="Arial"/>
                <a:cs typeface="Arial"/>
              </a:rPr>
              <a:t>o</a:t>
            </a:r>
            <a:r>
              <a:rPr sz="950" spc="-80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D5D9E"/>
                </a:solidFill>
                <a:latin typeface="Arial"/>
                <a:cs typeface="Arial"/>
              </a:rPr>
              <a:t>v</a:t>
            </a:r>
            <a:r>
              <a:rPr sz="950" spc="75" dirty="0">
                <a:solidFill>
                  <a:srgbClr val="2D5D9E"/>
                </a:solidFill>
                <a:latin typeface="Arial"/>
                <a:cs typeface="Arial"/>
              </a:rPr>
              <a:t>i</a:t>
            </a:r>
            <a:r>
              <a:rPr sz="950" dirty="0">
                <a:solidFill>
                  <a:srgbClr val="5D7CAE"/>
                </a:solidFill>
                <a:latin typeface="Arial"/>
                <a:cs typeface="Arial"/>
              </a:rPr>
              <a:t>d</a:t>
            </a:r>
            <a:r>
              <a:rPr sz="950" spc="10" dirty="0">
                <a:solidFill>
                  <a:srgbClr val="446BA5"/>
                </a:solidFill>
                <a:latin typeface="Arial"/>
                <a:cs typeface="Arial"/>
              </a:rPr>
              <a:t>as</a:t>
            </a:r>
            <a:r>
              <a:rPr sz="950" spc="5" dirty="0">
                <a:solidFill>
                  <a:srgbClr val="446BA5"/>
                </a:solidFill>
                <a:latin typeface="Arial"/>
                <a:cs typeface="Arial"/>
              </a:rPr>
              <a:t>.</a:t>
            </a:r>
            <a:r>
              <a:rPr sz="950" spc="-150" dirty="0">
                <a:solidFill>
                  <a:srgbClr val="446BA5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446BA5"/>
                </a:solidFill>
                <a:latin typeface="Arial"/>
                <a:cs typeface="Arial"/>
              </a:rPr>
              <a:t>a</a:t>
            </a:r>
            <a:r>
              <a:rPr sz="950" spc="-5" dirty="0">
                <a:solidFill>
                  <a:srgbClr val="446BA5"/>
                </a:solidFill>
                <a:latin typeface="Arial"/>
                <a:cs typeface="Arial"/>
              </a:rPr>
              <a:t>b</a:t>
            </a:r>
            <a:r>
              <a:rPr sz="950" spc="-15" dirty="0">
                <a:solidFill>
                  <a:srgbClr val="7E90B8"/>
                </a:solidFill>
                <a:latin typeface="Arial"/>
                <a:cs typeface="Arial"/>
              </a:rPr>
              <a:t>r</a:t>
            </a:r>
            <a:r>
              <a:rPr sz="950" spc="40" dirty="0">
                <a:solidFill>
                  <a:srgbClr val="7E90B8"/>
                </a:solidFill>
                <a:latin typeface="Arial"/>
                <a:cs typeface="Arial"/>
              </a:rPr>
              <a:t>i</a:t>
            </a:r>
            <a:r>
              <a:rPr sz="950" spc="-30" dirty="0">
                <a:solidFill>
                  <a:srgbClr val="446BA5"/>
                </a:solidFill>
                <a:latin typeface="Arial"/>
                <a:cs typeface="Arial"/>
              </a:rPr>
              <a:t>e</a:t>
            </a:r>
            <a:r>
              <a:rPr sz="950" spc="30" dirty="0">
                <a:solidFill>
                  <a:srgbClr val="5D7CAE"/>
                </a:solidFill>
                <a:latin typeface="Arial"/>
                <a:cs typeface="Arial"/>
              </a:rPr>
              <a:t>n</a:t>
            </a:r>
            <a:r>
              <a:rPr sz="950" spc="-25" dirty="0">
                <a:solidFill>
                  <a:srgbClr val="2D5D9E"/>
                </a:solidFill>
                <a:latin typeface="Arial"/>
                <a:cs typeface="Arial"/>
              </a:rPr>
              <a:t>d</a:t>
            </a:r>
            <a:r>
              <a:rPr sz="950" spc="-150" dirty="0">
                <a:solidFill>
                  <a:srgbClr val="2D5D9E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5D7CAE"/>
                </a:solidFill>
                <a:latin typeface="Arial"/>
                <a:cs typeface="Arial"/>
              </a:rPr>
              <a:t>o</a:t>
            </a:r>
            <a:r>
              <a:rPr sz="950" spc="-95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50" spc="-35" dirty="0">
                <a:solidFill>
                  <a:srgbClr val="5D7CAE"/>
                </a:solidFill>
                <a:latin typeface="Arial"/>
                <a:cs typeface="Arial"/>
              </a:rPr>
              <a:t>m</a:t>
            </a:r>
            <a:r>
              <a:rPr sz="950" spc="-110" dirty="0">
                <a:solidFill>
                  <a:srgbClr val="5D7CAE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2D5D9E"/>
                </a:solidFill>
                <a:latin typeface="Arial"/>
                <a:cs typeface="Arial"/>
              </a:rPr>
              <a:t>e</a:t>
            </a:r>
            <a:r>
              <a:rPr sz="950" spc="45" dirty="0">
                <a:solidFill>
                  <a:srgbClr val="5D7CAE"/>
                </a:solidFill>
                <a:latin typeface="Arial"/>
                <a:cs typeface="Arial"/>
              </a:rPr>
              <a:t>n</a:t>
            </a:r>
            <a:r>
              <a:rPr sz="950" spc="-20" dirty="0">
                <a:solidFill>
                  <a:srgbClr val="2D5D9E"/>
                </a:solidFill>
                <a:latin typeface="Arial"/>
                <a:cs typeface="Arial"/>
              </a:rPr>
              <a:t>t</a:t>
            </a:r>
            <a:r>
              <a:rPr sz="950" spc="-420" dirty="0">
                <a:solidFill>
                  <a:srgbClr val="2D5D9E"/>
                </a:solidFill>
                <a:latin typeface="Arial"/>
                <a:cs typeface="Arial"/>
              </a:rPr>
              <a:t>e</a:t>
            </a:r>
            <a:r>
              <a:rPr sz="950" spc="-15" dirty="0">
                <a:solidFill>
                  <a:srgbClr val="7E90B8"/>
                </a:solidFill>
                <a:latin typeface="Arial"/>
                <a:cs typeface="Arial"/>
              </a:rPr>
              <a:t>,</a:t>
            </a:r>
            <a:r>
              <a:rPr sz="950" spc="-130" dirty="0">
                <a:solidFill>
                  <a:srgbClr val="7E90B8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D5D9E"/>
                </a:solidFill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221" y="2309114"/>
            <a:ext cx="4250055" cy="356235"/>
          </a:xfrm>
          <a:prstGeom prst="rect">
            <a:avLst/>
          </a:prstGeom>
          <a:solidFill>
            <a:srgbClr val="FF6E69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2050" spc="35" dirty="0">
                <a:solidFill>
                  <a:srgbClr val="F7F4F0"/>
                </a:solidFill>
                <a:latin typeface="Arial"/>
                <a:cs typeface="Arial"/>
              </a:rPr>
              <a:t>Asociaciones</a:t>
            </a:r>
            <a:r>
              <a:rPr sz="2050" spc="16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F7F4F0"/>
                </a:solidFill>
                <a:latin typeface="Arial"/>
                <a:cs typeface="Arial"/>
              </a:rPr>
              <a:t>para</a:t>
            </a:r>
            <a:r>
              <a:rPr sz="2050" spc="-3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60" dirty="0">
                <a:solidFill>
                  <a:srgbClr val="F7F4F0"/>
                </a:solidFill>
                <a:latin typeface="Arial"/>
                <a:cs typeface="Arial"/>
              </a:rPr>
              <a:t>la</a:t>
            </a:r>
            <a:r>
              <a:rPr sz="2050" spc="5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F7F4F0"/>
                </a:solidFill>
                <a:latin typeface="Arial"/>
                <a:cs typeface="Arial"/>
              </a:rPr>
              <a:t>cooperación:</a:t>
            </a:r>
            <a:endParaRPr sz="2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90041" y="2682553"/>
            <a:ext cx="3768725" cy="356235"/>
          </a:xfrm>
          <a:custGeom>
            <a:avLst/>
            <a:gdLst/>
            <a:ahLst/>
            <a:cxnLst/>
            <a:rect l="l" t="t" r="r" b="b"/>
            <a:pathLst>
              <a:path w="3768725" h="356235">
                <a:moveTo>
                  <a:pt x="3768371" y="356048"/>
                </a:moveTo>
                <a:lnTo>
                  <a:pt x="0" y="356048"/>
                </a:lnTo>
                <a:lnTo>
                  <a:pt x="0" y="0"/>
                </a:lnTo>
                <a:lnTo>
                  <a:pt x="3768371" y="0"/>
                </a:lnTo>
                <a:lnTo>
                  <a:pt x="3768371" y="356048"/>
                </a:lnTo>
                <a:close/>
              </a:path>
            </a:pathLst>
          </a:custGeom>
          <a:solidFill>
            <a:srgbClr val="FF6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90041" y="2680175"/>
            <a:ext cx="377952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50" spc="65" dirty="0">
                <a:solidFill>
                  <a:srgbClr val="F7F4F0"/>
                </a:solidFill>
                <a:latin typeface="Arial"/>
                <a:cs typeface="Arial"/>
              </a:rPr>
              <a:t>-</a:t>
            </a:r>
            <a:r>
              <a:rPr sz="2050" spc="-3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F7F4F0"/>
                </a:solidFill>
                <a:latin typeface="Arial"/>
                <a:cs typeface="Arial"/>
              </a:rPr>
              <a:t>Asociaciones</a:t>
            </a:r>
            <a:r>
              <a:rPr sz="2050" spc="12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40" dirty="0">
                <a:solidFill>
                  <a:srgbClr val="F7F4F0"/>
                </a:solidFill>
                <a:latin typeface="Arial"/>
                <a:cs typeface="Arial"/>
              </a:rPr>
              <a:t>de</a:t>
            </a:r>
            <a:r>
              <a:rPr sz="2050" spc="4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90" dirty="0">
                <a:solidFill>
                  <a:srgbClr val="F7F4F0"/>
                </a:solidFill>
                <a:latin typeface="Arial"/>
                <a:cs typeface="Arial"/>
              </a:rPr>
              <a:t>cooperación</a:t>
            </a:r>
            <a:endParaRPr sz="2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0041" y="3055993"/>
            <a:ext cx="4044950" cy="356235"/>
          </a:xfrm>
          <a:prstGeom prst="rect">
            <a:avLst/>
          </a:prstGeom>
          <a:solidFill>
            <a:srgbClr val="FF6E69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2050" spc="65" dirty="0">
                <a:solidFill>
                  <a:srgbClr val="F7F4F0"/>
                </a:solidFill>
                <a:latin typeface="Arial"/>
                <a:cs typeface="Arial"/>
              </a:rPr>
              <a:t>-</a:t>
            </a:r>
            <a:r>
              <a:rPr sz="2050" spc="-2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F7F4F0"/>
                </a:solidFill>
                <a:latin typeface="Arial"/>
                <a:cs typeface="Arial"/>
              </a:rPr>
              <a:t>Asociaciones</a:t>
            </a:r>
            <a:r>
              <a:rPr sz="2050" spc="13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75" dirty="0">
                <a:solidFill>
                  <a:srgbClr val="F7F4F0"/>
                </a:solidFill>
                <a:latin typeface="Arial"/>
                <a:cs typeface="Arial"/>
              </a:rPr>
              <a:t>a</a:t>
            </a:r>
            <a:r>
              <a:rPr sz="2050" spc="-8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85" dirty="0">
                <a:solidFill>
                  <a:srgbClr val="F7F4F0"/>
                </a:solidFill>
                <a:latin typeface="Arial"/>
                <a:cs typeface="Arial"/>
              </a:rPr>
              <a:t>pequeña</a:t>
            </a:r>
            <a:r>
              <a:rPr sz="2050" spc="10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2050" spc="20" dirty="0">
                <a:solidFill>
                  <a:srgbClr val="F7F4F0"/>
                </a:solidFill>
                <a:latin typeface="Arial"/>
                <a:cs typeface="Arial"/>
              </a:rPr>
              <a:t>escala</a:t>
            </a:r>
            <a:endParaRPr sz="2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55509" y="3951046"/>
            <a:ext cx="2183765" cy="918210"/>
          </a:xfrm>
          <a:custGeom>
            <a:avLst/>
            <a:gdLst/>
            <a:ahLst/>
            <a:cxnLst/>
            <a:rect l="l" t="t" r="r" b="b"/>
            <a:pathLst>
              <a:path w="2183765" h="918210">
                <a:moveTo>
                  <a:pt x="2039277" y="622401"/>
                </a:moveTo>
                <a:lnTo>
                  <a:pt x="1890141" y="622401"/>
                </a:lnTo>
                <a:lnTo>
                  <a:pt x="1890141" y="299935"/>
                </a:lnTo>
                <a:lnTo>
                  <a:pt x="0" y="299935"/>
                </a:lnTo>
                <a:lnTo>
                  <a:pt x="0" y="628116"/>
                </a:lnTo>
                <a:lnTo>
                  <a:pt x="1536" y="628116"/>
                </a:lnTo>
                <a:lnTo>
                  <a:pt x="1536" y="917663"/>
                </a:lnTo>
                <a:lnTo>
                  <a:pt x="2039277" y="917663"/>
                </a:lnTo>
                <a:lnTo>
                  <a:pt x="2039277" y="622401"/>
                </a:lnTo>
                <a:close/>
              </a:path>
              <a:path w="2183765" h="918210">
                <a:moveTo>
                  <a:pt x="2183663" y="0"/>
                </a:moveTo>
                <a:lnTo>
                  <a:pt x="1968" y="0"/>
                </a:lnTo>
                <a:lnTo>
                  <a:pt x="1968" y="295262"/>
                </a:lnTo>
                <a:lnTo>
                  <a:pt x="2183663" y="295262"/>
                </a:lnTo>
                <a:lnTo>
                  <a:pt x="2183663" y="0"/>
                </a:lnTo>
                <a:close/>
              </a:path>
            </a:pathLst>
          </a:custGeom>
          <a:solidFill>
            <a:srgbClr val="70A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2810" y="3904949"/>
            <a:ext cx="2247265" cy="949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>
              <a:lnSpc>
                <a:spcPct val="116700"/>
              </a:lnSpc>
              <a:spcBef>
                <a:spcPts val="90"/>
              </a:spcBef>
            </a:pPr>
            <a:r>
              <a:rPr sz="1700" spc="-50" dirty="0">
                <a:solidFill>
                  <a:srgbClr val="F7F4F0"/>
                </a:solidFill>
                <a:latin typeface="Arial"/>
                <a:cs typeface="Arial"/>
              </a:rPr>
              <a:t>P</a:t>
            </a:r>
            <a:r>
              <a:rPr sz="1700" spc="20" dirty="0">
                <a:solidFill>
                  <a:srgbClr val="DBF4F6"/>
                </a:solidFill>
                <a:latin typeface="Arial"/>
                <a:cs typeface="Arial"/>
              </a:rPr>
              <a:t>l</a:t>
            </a:r>
            <a:r>
              <a:rPr sz="1700" spc="20" dirty="0">
                <a:solidFill>
                  <a:srgbClr val="F7F4F0"/>
                </a:solidFill>
                <a:latin typeface="Arial"/>
                <a:cs typeface="Arial"/>
              </a:rPr>
              <a:t>a</a:t>
            </a:r>
            <a:r>
              <a:rPr sz="1700" spc="10" dirty="0">
                <a:solidFill>
                  <a:srgbClr val="F7F4F0"/>
                </a:solidFill>
                <a:latin typeface="Arial"/>
                <a:cs typeface="Arial"/>
              </a:rPr>
              <a:t>t</a:t>
            </a:r>
            <a:r>
              <a:rPr sz="1700" spc="-24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F7F4F0"/>
                </a:solidFill>
                <a:latin typeface="Arial"/>
                <a:cs typeface="Arial"/>
              </a:rPr>
              <a:t>afo</a:t>
            </a:r>
            <a:r>
              <a:rPr sz="1700" spc="35" dirty="0">
                <a:solidFill>
                  <a:srgbClr val="F7F4F0"/>
                </a:solidFill>
                <a:latin typeface="Arial"/>
                <a:cs typeface="Arial"/>
              </a:rPr>
              <a:t>r</a:t>
            </a:r>
            <a:r>
              <a:rPr sz="1700" spc="-28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140" dirty="0">
                <a:solidFill>
                  <a:srgbClr val="F7F4F0"/>
                </a:solidFill>
                <a:latin typeface="Arial"/>
                <a:cs typeface="Arial"/>
              </a:rPr>
              <a:t>m</a:t>
            </a:r>
            <a:r>
              <a:rPr sz="1700" spc="60" dirty="0">
                <a:solidFill>
                  <a:srgbClr val="F7F4F0"/>
                </a:solidFill>
                <a:latin typeface="Arial"/>
                <a:cs typeface="Arial"/>
              </a:rPr>
              <a:t>a</a:t>
            </a:r>
            <a:r>
              <a:rPr sz="1700" spc="55" dirty="0">
                <a:solidFill>
                  <a:srgbClr val="F7F4F0"/>
                </a:solidFill>
                <a:latin typeface="Arial"/>
                <a:cs typeface="Arial"/>
              </a:rPr>
              <a:t>s</a:t>
            </a:r>
            <a:r>
              <a:rPr sz="1700" spc="-17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F7F4F0"/>
                </a:solidFill>
                <a:latin typeface="Arial"/>
                <a:cs typeface="Arial"/>
              </a:rPr>
              <a:t>e</a:t>
            </a:r>
            <a:r>
              <a:rPr sz="1700" spc="65" dirty="0">
                <a:solidFill>
                  <a:srgbClr val="F7F4F0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F7F4F0"/>
                </a:solidFill>
                <a:latin typeface="Arial"/>
                <a:cs typeface="Arial"/>
              </a:rPr>
              <a:t>línea:  </a:t>
            </a:r>
            <a:r>
              <a:rPr sz="1800" b="1" spc="-25" dirty="0">
                <a:solidFill>
                  <a:srgbClr val="F7F4F0"/>
                </a:solidFill>
                <a:latin typeface="Arial"/>
                <a:cs typeface="Arial"/>
              </a:rPr>
              <a:t>eTwinning</a:t>
            </a:r>
            <a:r>
              <a:rPr sz="1800" b="1" spc="-10" dirty="0">
                <a:solidFill>
                  <a:srgbClr val="F7F4F0"/>
                </a:solidFill>
                <a:latin typeface="Arial"/>
                <a:cs typeface="Arial"/>
              </a:rPr>
              <a:t>,</a:t>
            </a:r>
            <a:r>
              <a:rPr sz="1800" b="1" spc="-13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F7F4F0"/>
                </a:solidFill>
                <a:latin typeface="Arial"/>
                <a:cs typeface="Arial"/>
              </a:rPr>
              <a:t>Sch</a:t>
            </a:r>
            <a:r>
              <a:rPr sz="1700" spc="-10" dirty="0">
                <a:solidFill>
                  <a:srgbClr val="F7F4F0"/>
                </a:solidFill>
                <a:latin typeface="Arial"/>
                <a:cs typeface="Arial"/>
              </a:rPr>
              <a:t>o</a:t>
            </a:r>
            <a:r>
              <a:rPr sz="1700" spc="-28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155" dirty="0">
                <a:solidFill>
                  <a:srgbClr val="F7F4F0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DBF4F6"/>
                </a:solidFill>
                <a:latin typeface="Arial"/>
                <a:cs typeface="Arial"/>
              </a:rPr>
              <a:t>l  </a:t>
            </a:r>
            <a:r>
              <a:rPr sz="1700" spc="70" dirty="0">
                <a:solidFill>
                  <a:srgbClr val="F7F4F0"/>
                </a:solidFill>
                <a:latin typeface="Arial"/>
                <a:cs typeface="Arial"/>
              </a:rPr>
              <a:t>Education</a:t>
            </a:r>
            <a:r>
              <a:rPr sz="1700" spc="-5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F7F4F0"/>
                </a:solidFill>
                <a:latin typeface="Arial"/>
                <a:cs typeface="Arial"/>
              </a:rPr>
              <a:t>Gateway,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5509" y="4890295"/>
            <a:ext cx="2331720" cy="295275"/>
          </a:xfrm>
          <a:prstGeom prst="rect">
            <a:avLst/>
          </a:prstGeom>
          <a:solidFill>
            <a:srgbClr val="70A58A"/>
          </a:solidFill>
        </p:spPr>
        <p:txBody>
          <a:bodyPr vert="horz" wrap="square" lIns="0" tIns="889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70"/>
              </a:spcBef>
            </a:pPr>
            <a:r>
              <a:rPr sz="1700" spc="-95" dirty="0">
                <a:solidFill>
                  <a:srgbClr val="F7F4F0"/>
                </a:solidFill>
                <a:latin typeface="Arial"/>
                <a:cs typeface="Arial"/>
              </a:rPr>
              <a:t>EPALE</a:t>
            </a:r>
            <a:r>
              <a:rPr sz="1700" spc="-40" dirty="0">
                <a:solidFill>
                  <a:srgbClr val="F7F4F0"/>
                </a:solidFill>
                <a:latin typeface="Arial"/>
                <a:cs typeface="Arial"/>
              </a:rPr>
              <a:t>,</a:t>
            </a:r>
            <a:r>
              <a:rPr sz="1700" spc="-7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100" dirty="0">
                <a:solidFill>
                  <a:srgbClr val="F7F4F0"/>
                </a:solidFill>
                <a:latin typeface="Arial"/>
                <a:cs typeface="Arial"/>
              </a:rPr>
              <a:t>Porta</a:t>
            </a:r>
            <a:r>
              <a:rPr sz="1700" spc="45" dirty="0">
                <a:solidFill>
                  <a:srgbClr val="F7F4F0"/>
                </a:solidFill>
                <a:latin typeface="Arial"/>
                <a:cs typeface="Arial"/>
              </a:rPr>
              <a:t>l</a:t>
            </a:r>
            <a:r>
              <a:rPr sz="1700" spc="-65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F7F4F0"/>
                </a:solidFill>
                <a:latin typeface="Arial"/>
                <a:cs typeface="Arial"/>
              </a:rPr>
              <a:t>Europeo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55700" y="5195836"/>
            <a:ext cx="1266190" cy="295275"/>
          </a:xfrm>
          <a:custGeom>
            <a:avLst/>
            <a:gdLst/>
            <a:ahLst/>
            <a:cxnLst/>
            <a:rect l="l" t="t" r="r" b="b"/>
            <a:pathLst>
              <a:path w="1266189" h="295275">
                <a:moveTo>
                  <a:pt x="1265578" y="295259"/>
                </a:moveTo>
                <a:lnTo>
                  <a:pt x="0" y="295259"/>
                </a:lnTo>
                <a:lnTo>
                  <a:pt x="0" y="0"/>
                </a:lnTo>
                <a:lnTo>
                  <a:pt x="1265578" y="0"/>
                </a:lnTo>
                <a:lnTo>
                  <a:pt x="1265578" y="295259"/>
                </a:lnTo>
                <a:close/>
              </a:path>
            </a:pathLst>
          </a:custGeom>
          <a:solidFill>
            <a:srgbClr val="70A5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43000" y="5191697"/>
            <a:ext cx="13068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70" dirty="0">
                <a:solidFill>
                  <a:srgbClr val="F7F4F0"/>
                </a:solidFill>
                <a:latin typeface="Arial"/>
                <a:cs typeface="Arial"/>
              </a:rPr>
              <a:t>de</a:t>
            </a:r>
            <a:r>
              <a:rPr sz="1700" spc="-90" dirty="0">
                <a:solidFill>
                  <a:srgbClr val="F7F4F0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F7F4F0"/>
                </a:solidFill>
                <a:latin typeface="Arial"/>
                <a:cs typeface="Arial"/>
              </a:rPr>
              <a:t>Juventud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574824" y="3917090"/>
          <a:ext cx="3538855" cy="1812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05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00" spc="3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Asociaciones</a:t>
                      </a:r>
                      <a:r>
                        <a:rPr sz="1700" spc="14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8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700" spc="-7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4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excelencia: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D9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9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00" spc="4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Universidades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990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00" spc="6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europeas,</a:t>
                      </a:r>
                      <a:r>
                        <a:rPr sz="1700" spc="-8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6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Centros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9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36">
                <a:tc gridSpan="3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700" spc="7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700" spc="-5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2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Excelencia</a:t>
                      </a:r>
                      <a:r>
                        <a:rPr sz="1700" spc="12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7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profesional,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D9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76">
                <a:tc gridSpan="3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Academia</a:t>
                      </a:r>
                      <a:r>
                        <a:rPr sz="1800" b="1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14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profesores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D9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0">
                <a:tc gridSpan="5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b="1" spc="-9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Erasmus+,</a:t>
                      </a:r>
                      <a:r>
                        <a:rPr sz="1800" b="1" spc="4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2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Erasmus</a:t>
                      </a:r>
                      <a:r>
                        <a:rPr sz="170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13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Mundus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DD9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753578" y="3928406"/>
          <a:ext cx="2240278" cy="917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058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700" spc="9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Acontecimientos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68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9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700" spc="9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deportivos</a:t>
                      </a:r>
                      <a:r>
                        <a:rPr sz="1700" spc="-5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8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europeos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68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70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sin</a:t>
                      </a:r>
                      <a:r>
                        <a:rPr sz="1700" spc="-12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ánim</a:t>
                      </a:r>
                      <a:r>
                        <a:rPr sz="170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700" spc="-6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700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700" spc="-10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" dirty="0">
                          <a:solidFill>
                            <a:srgbClr val="F7F4F0"/>
                          </a:solidFill>
                          <a:latin typeface="Arial"/>
                          <a:cs typeface="Arial"/>
                        </a:rPr>
                        <a:t>lucro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68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4504</Words>
  <Application>Microsoft Office PowerPoint</Application>
  <PresentationFormat>Panorámica</PresentationFormat>
  <Paragraphs>739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Office Theme</vt:lpstr>
      <vt:lpstr>Presentación de PowerPoint</vt:lpstr>
      <vt:lpstr>+</vt:lpstr>
      <vt:lpstr>sep1e</vt:lpstr>
      <vt:lpstr>Presentación de PowerPoint</vt:lpstr>
      <vt:lpstr>- Erasmus +</vt:lpstr>
      <vt:lpstr>- Erasmus +</vt:lpstr>
      <vt:lpstr>- Erasmus +</vt:lpstr>
      <vt:lpstr>Presentación de PowerPoint</vt:lpstr>
      <vt:lpstr>- Erasmus +</vt:lpstr>
      <vt:lpstr>- Erasmus +</vt:lpstr>
      <vt:lpstr>- Erasmus +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J..</vt:lpstr>
      <vt:lpstr>-Erasmus+</vt:lpstr>
      <vt:lpstr>-Erasmus+</vt:lpstr>
      <vt:lpstr>---</vt:lpstr>
      <vt:lpstr>Presentación de PowerPoint</vt:lpstr>
      <vt:lpstr>Presentación de PowerPoint</vt:lpstr>
      <vt:lpstr>Presentación de PowerPoint</vt:lpstr>
      <vt:lpstr>-Erasmus+</vt:lpstr>
      <vt:lpstr>Presentación de PowerPoint</vt:lpstr>
      <vt:lpstr>*111111·} &lt;O;f08E1SEPRA.NNOA</vt:lpstr>
      <vt:lpstr>111Erasmus+</vt:lpstr>
      <vt:lpstr>Presentación de PowerPoint</vt:lpstr>
      <vt:lpstr>Presentación de PowerPoint</vt:lpstr>
      <vt:lpstr>111Erasmus+</vt:lpstr>
      <vt:lpstr>Presentación de PowerPoint</vt:lpstr>
      <vt:lpstr>FORMULARIOS</vt:lpstr>
      <vt:lpstr>Presentación de PowerPoint</vt:lpstr>
      <vt:lpstr>Presentación de PowerPoint</vt:lpstr>
      <vt:lpstr>-Erasmus+</vt:lpstr>
      <vt:lpstr>Presentación de PowerPoint</vt:lpstr>
      <vt:lpstr>' a•* !</vt:lpstr>
      <vt:lpstr>?</vt:lpstr>
      <vt:lpstr>Presentación de PowerPoint</vt:lpstr>
      <vt:lpstr>Presentación de PowerPoint</vt:lpstr>
      <vt:lpstr>-Erasmus+</vt:lpstr>
      <vt:lpstr>Presentación de PowerPoint</vt:lpstr>
      <vt:lpstr>-Erasmus+ Enirquecinedovidas, abriendo mentes.</vt:lpstr>
      <vt:lpstr>- Erasmus +</vt:lpstr>
      <vt:lpstr>Presentación de PowerPoint</vt:lpstr>
      <vt:lpstr>se p1$.,</vt:lpstr>
      <vt:lpstr>- Erasmus +</vt:lpstr>
      <vt:lpstr>Presentación de PowerPoint</vt:lpstr>
      <vt:lpstr>Presentación de PowerPoint</vt:lpstr>
      <vt:lpstr>-Erasmus+</vt:lpstr>
      <vt:lpstr>-Erasmus+</vt:lpstr>
      <vt:lpstr>P,l ant eamiento</vt:lpstr>
      <vt:lpstr>Presentación de PowerPoint</vt:lpstr>
      <vt:lpstr>"*- .</vt:lpstr>
      <vt:lpstr>-Erasmus+</vt:lpstr>
      <vt:lpstr>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111Erasmus+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Valle Francia Conde</dc:creator>
  <cp:lastModifiedBy>M. MILAGROS ARES DIEZ</cp:lastModifiedBy>
  <cp:revision>2</cp:revision>
  <dcterms:created xsi:type="dcterms:W3CDTF">2022-12-15T17:10:51Z</dcterms:created>
  <dcterms:modified xsi:type="dcterms:W3CDTF">2023-01-16T08:46:15Z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2022-12-15T00:00:00Z</vt:filetime>
  </property>
</Properties>
</file>