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4.xml" ContentType="application/vnd.openxmlformats-officedocument.drawingml.diagramStyle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layout4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2" r:id="rId8"/>
    <p:sldId id="261" r:id="rId9"/>
    <p:sldId id="269" r:id="rId10"/>
    <p:sldId id="263" r:id="rId11"/>
    <p:sldId id="265" r:id="rId12"/>
    <p:sldId id="267" r:id="rId13"/>
    <p:sldId id="268" r:id="rId14"/>
    <p:sldId id="264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915917-7C43-4C58-8AAA-D236EE05AB58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</dgm:pt>
    <dgm:pt modelId="{267E200A-1F4B-4820-8D04-AA490D0066F6}">
      <dgm:prSet phldrT="[Texto]"/>
      <dgm:spPr/>
      <dgm:t>
        <a:bodyPr/>
        <a:lstStyle/>
        <a:p>
          <a:r>
            <a:rPr lang="es-ES" dirty="0"/>
            <a:t>Son los escenarios donde se concreta el aprendizaje: un conjunto de tareas que obligan a los alumnos a utilizar los conocimientos que han adquirido en clase, para resolver un problema.</a:t>
          </a:r>
        </a:p>
      </dgm:t>
    </dgm:pt>
    <dgm:pt modelId="{79D788B8-5EDE-47DE-B4C9-0B05947AEF68}" type="parTrans" cxnId="{87F25F62-6F84-4CDB-ABCE-A81FBB3318C6}">
      <dgm:prSet/>
      <dgm:spPr/>
      <dgm:t>
        <a:bodyPr/>
        <a:lstStyle/>
        <a:p>
          <a:endParaRPr lang="es-ES"/>
        </a:p>
      </dgm:t>
    </dgm:pt>
    <dgm:pt modelId="{2697F1B0-56F7-46D7-A571-FC560FBA5E0E}" type="sibTrans" cxnId="{87F25F62-6F84-4CDB-ABCE-A81FBB3318C6}">
      <dgm:prSet/>
      <dgm:spPr/>
      <dgm:t>
        <a:bodyPr/>
        <a:lstStyle/>
        <a:p>
          <a:endParaRPr lang="es-ES"/>
        </a:p>
      </dgm:t>
    </dgm:pt>
    <dgm:pt modelId="{B0F2EB31-74A3-4173-AC17-B792D3A62A7B}">
      <dgm:prSet/>
      <dgm:spPr/>
      <dgm:t>
        <a:bodyPr/>
        <a:lstStyle/>
        <a:p>
          <a:r>
            <a:rPr lang="es-ES" dirty="0"/>
            <a:t>En este caso, deberán trasladar a la realidad de las cuidades de Castilla y León, sus conocimientos adquiridos sobre la vida medieval y concretamente el arte románico</a:t>
          </a:r>
        </a:p>
      </dgm:t>
    </dgm:pt>
    <dgm:pt modelId="{0E007EAA-F06A-4C14-BA03-0C59CDE37E40}" type="parTrans" cxnId="{DF2D9589-2099-4DA0-A508-B42893EFC19A}">
      <dgm:prSet/>
      <dgm:spPr/>
      <dgm:t>
        <a:bodyPr/>
        <a:lstStyle/>
        <a:p>
          <a:endParaRPr lang="es-ES"/>
        </a:p>
      </dgm:t>
    </dgm:pt>
    <dgm:pt modelId="{848846E9-F147-4F2E-A1EB-886EFE791D9A}" type="sibTrans" cxnId="{DF2D9589-2099-4DA0-A508-B42893EFC19A}">
      <dgm:prSet/>
      <dgm:spPr/>
      <dgm:t>
        <a:bodyPr/>
        <a:lstStyle/>
        <a:p>
          <a:endParaRPr lang="es-ES"/>
        </a:p>
      </dgm:t>
    </dgm:pt>
    <dgm:pt modelId="{9CF25580-5F0C-463A-B937-D6E9EBA35CD0}" type="pres">
      <dgm:prSet presAssocID="{78915917-7C43-4C58-8AAA-D236EE05AB58}" presName="Name0" presStyleCnt="0">
        <dgm:presLayoutVars>
          <dgm:dir/>
          <dgm:resizeHandles val="exact"/>
        </dgm:presLayoutVars>
      </dgm:prSet>
      <dgm:spPr/>
    </dgm:pt>
    <dgm:pt modelId="{9CBAE59F-8965-4F61-8FEF-B6E84AE634E3}" type="pres">
      <dgm:prSet presAssocID="{267E200A-1F4B-4820-8D04-AA490D0066F6}" presName="Name5" presStyleLbl="vennNode1" presStyleIdx="0" presStyleCnt="2">
        <dgm:presLayoutVars>
          <dgm:bulletEnabled val="1"/>
        </dgm:presLayoutVars>
      </dgm:prSet>
      <dgm:spPr/>
    </dgm:pt>
    <dgm:pt modelId="{026B1CF9-7B97-41B7-A05F-A58E49F294CE}" type="pres">
      <dgm:prSet presAssocID="{2697F1B0-56F7-46D7-A571-FC560FBA5E0E}" presName="space" presStyleCnt="0"/>
      <dgm:spPr/>
    </dgm:pt>
    <dgm:pt modelId="{306FF02F-E5AA-4FE3-AA95-4BDD297765C6}" type="pres">
      <dgm:prSet presAssocID="{B0F2EB31-74A3-4173-AC17-B792D3A62A7B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128BF720-BCBC-4401-A103-D2F672EB2181}" type="presOf" srcId="{267E200A-1F4B-4820-8D04-AA490D0066F6}" destId="{9CBAE59F-8965-4F61-8FEF-B6E84AE634E3}" srcOrd="0" destOrd="0" presId="urn:microsoft.com/office/officeart/2005/8/layout/venn3"/>
    <dgm:cxn modelId="{87F25F62-6F84-4CDB-ABCE-A81FBB3318C6}" srcId="{78915917-7C43-4C58-8AAA-D236EE05AB58}" destId="{267E200A-1F4B-4820-8D04-AA490D0066F6}" srcOrd="0" destOrd="0" parTransId="{79D788B8-5EDE-47DE-B4C9-0B05947AEF68}" sibTransId="{2697F1B0-56F7-46D7-A571-FC560FBA5E0E}"/>
    <dgm:cxn modelId="{E3206176-161B-436C-B4A3-CC9EC7395C58}" type="presOf" srcId="{B0F2EB31-74A3-4173-AC17-B792D3A62A7B}" destId="{306FF02F-E5AA-4FE3-AA95-4BDD297765C6}" srcOrd="0" destOrd="0" presId="urn:microsoft.com/office/officeart/2005/8/layout/venn3"/>
    <dgm:cxn modelId="{DF2D9589-2099-4DA0-A508-B42893EFC19A}" srcId="{78915917-7C43-4C58-8AAA-D236EE05AB58}" destId="{B0F2EB31-74A3-4173-AC17-B792D3A62A7B}" srcOrd="1" destOrd="0" parTransId="{0E007EAA-F06A-4C14-BA03-0C59CDE37E40}" sibTransId="{848846E9-F147-4F2E-A1EB-886EFE791D9A}"/>
    <dgm:cxn modelId="{1DD8AEE0-BFF2-444C-A861-E255DB309680}" type="presOf" srcId="{78915917-7C43-4C58-8AAA-D236EE05AB58}" destId="{9CF25580-5F0C-463A-B937-D6E9EBA35CD0}" srcOrd="0" destOrd="0" presId="urn:microsoft.com/office/officeart/2005/8/layout/venn3"/>
    <dgm:cxn modelId="{279315AD-CF33-4E1B-A3DD-2ECB6149F63D}" type="presParOf" srcId="{9CF25580-5F0C-463A-B937-D6E9EBA35CD0}" destId="{9CBAE59F-8965-4F61-8FEF-B6E84AE634E3}" srcOrd="0" destOrd="0" presId="urn:microsoft.com/office/officeart/2005/8/layout/venn3"/>
    <dgm:cxn modelId="{669D6E76-A635-4012-8B90-4455CA3083D9}" type="presParOf" srcId="{9CF25580-5F0C-463A-B937-D6E9EBA35CD0}" destId="{026B1CF9-7B97-41B7-A05F-A58E49F294CE}" srcOrd="1" destOrd="0" presId="urn:microsoft.com/office/officeart/2005/8/layout/venn3"/>
    <dgm:cxn modelId="{7D99B934-A24C-47B4-87CA-418EDDBF35AC}" type="presParOf" srcId="{9CF25580-5F0C-463A-B937-D6E9EBA35CD0}" destId="{306FF02F-E5AA-4FE3-AA95-4BDD297765C6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CFE7AC-3B3D-48BC-939F-D24E24C73A16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3DF7AE54-B375-4D1D-80D4-D1483FEEB4C5}">
      <dgm:prSet phldrT="[Texto]"/>
      <dgm:spPr/>
      <dgm:t>
        <a:bodyPr/>
        <a:lstStyle/>
        <a:p>
          <a:r>
            <a:rPr lang="es-ES" dirty="0"/>
            <a:t>Área de matemáticas:</a:t>
          </a:r>
        </a:p>
      </dgm:t>
    </dgm:pt>
    <dgm:pt modelId="{F4D648D9-BE79-4E9C-A688-1576EA8401C4}" type="parTrans" cxnId="{B1AD1E50-52D8-43B8-ACBF-0A2F2A0D7C70}">
      <dgm:prSet/>
      <dgm:spPr/>
      <dgm:t>
        <a:bodyPr/>
        <a:lstStyle/>
        <a:p>
          <a:endParaRPr lang="es-ES"/>
        </a:p>
      </dgm:t>
    </dgm:pt>
    <dgm:pt modelId="{51916033-0994-440A-A594-39257C513231}" type="sibTrans" cxnId="{B1AD1E50-52D8-43B8-ACBF-0A2F2A0D7C70}">
      <dgm:prSet/>
      <dgm:spPr/>
      <dgm:t>
        <a:bodyPr/>
        <a:lstStyle/>
        <a:p>
          <a:endParaRPr lang="es-ES"/>
        </a:p>
      </dgm:t>
    </dgm:pt>
    <dgm:pt modelId="{56EE6AD7-23CB-49C0-9F34-D678FEFF3217}">
      <dgm:prSet/>
      <dgm:spPr/>
      <dgm:t>
        <a:bodyPr/>
        <a:lstStyle/>
        <a:p>
          <a:r>
            <a:rPr lang="es-ES" dirty="0"/>
            <a:t>Números naturales en la identificación de los años en ejes cronológicos y unidades de tiempo</a:t>
          </a:r>
        </a:p>
      </dgm:t>
    </dgm:pt>
    <dgm:pt modelId="{CDB44E61-6750-4F8E-9728-E3152E0EAFCF}" type="parTrans" cxnId="{49BCA7D5-D6FF-4539-AA88-3D06FF6F9578}">
      <dgm:prSet/>
      <dgm:spPr/>
      <dgm:t>
        <a:bodyPr/>
        <a:lstStyle/>
        <a:p>
          <a:endParaRPr lang="es-ES"/>
        </a:p>
      </dgm:t>
    </dgm:pt>
    <dgm:pt modelId="{6DD27015-2AC8-46CE-8D86-B99B1F757CD4}" type="sibTrans" cxnId="{49BCA7D5-D6FF-4539-AA88-3D06FF6F9578}">
      <dgm:prSet/>
      <dgm:spPr/>
      <dgm:t>
        <a:bodyPr/>
        <a:lstStyle/>
        <a:p>
          <a:endParaRPr lang="es-ES"/>
        </a:p>
      </dgm:t>
    </dgm:pt>
    <dgm:pt modelId="{03E212EB-FEB6-4C7E-9112-B8233A3C0A38}">
      <dgm:prSet/>
      <dgm:spPr/>
      <dgm:t>
        <a:bodyPr/>
        <a:lstStyle/>
        <a:p>
          <a:r>
            <a:rPr lang="es-ES"/>
            <a:t>Números romanos</a:t>
          </a:r>
          <a:endParaRPr lang="es-ES" dirty="0"/>
        </a:p>
      </dgm:t>
    </dgm:pt>
    <dgm:pt modelId="{1B6B9DA4-A680-45AB-B45E-A12C83D035F0}" type="parTrans" cxnId="{B35D235B-E920-4C24-961A-9413BD7ABEB4}">
      <dgm:prSet/>
      <dgm:spPr/>
      <dgm:t>
        <a:bodyPr/>
        <a:lstStyle/>
        <a:p>
          <a:endParaRPr lang="es-ES"/>
        </a:p>
      </dgm:t>
    </dgm:pt>
    <dgm:pt modelId="{180235CD-D2C0-4B2C-A1AC-176D3FA8970C}" type="sibTrans" cxnId="{B35D235B-E920-4C24-961A-9413BD7ABEB4}">
      <dgm:prSet/>
      <dgm:spPr/>
      <dgm:t>
        <a:bodyPr/>
        <a:lstStyle/>
        <a:p>
          <a:endParaRPr lang="es-ES"/>
        </a:p>
      </dgm:t>
    </dgm:pt>
    <dgm:pt modelId="{DA341C9B-1194-4A81-8812-3D7351DB146D}">
      <dgm:prSet/>
      <dgm:spPr/>
      <dgm:t>
        <a:bodyPr/>
        <a:lstStyle/>
        <a:p>
          <a:r>
            <a:rPr lang="es-ES"/>
            <a:t>Área de Lengua Castellana y Literatura</a:t>
          </a:r>
          <a:endParaRPr lang="es-ES" dirty="0"/>
        </a:p>
      </dgm:t>
    </dgm:pt>
    <dgm:pt modelId="{697FCBF0-CFB1-4AD6-9C5D-879A68E93BA3}" type="parTrans" cxnId="{48D663C0-3644-4518-A3A5-0F7B05F79F59}">
      <dgm:prSet/>
      <dgm:spPr/>
      <dgm:t>
        <a:bodyPr/>
        <a:lstStyle/>
        <a:p>
          <a:endParaRPr lang="es-ES"/>
        </a:p>
      </dgm:t>
    </dgm:pt>
    <dgm:pt modelId="{7D2BE631-2692-459E-A608-053C22C4716C}" type="sibTrans" cxnId="{48D663C0-3644-4518-A3A5-0F7B05F79F59}">
      <dgm:prSet/>
      <dgm:spPr/>
      <dgm:t>
        <a:bodyPr/>
        <a:lstStyle/>
        <a:p>
          <a:endParaRPr lang="es-ES"/>
        </a:p>
      </dgm:t>
    </dgm:pt>
    <dgm:pt modelId="{2D1FF838-91EF-4309-AD13-771CFAE9EA68}">
      <dgm:prSet/>
      <dgm:spPr/>
      <dgm:t>
        <a:bodyPr/>
        <a:lstStyle/>
        <a:p>
          <a:r>
            <a:rPr lang="es-ES"/>
            <a:t>Expresión oral</a:t>
          </a:r>
          <a:endParaRPr lang="es-ES" dirty="0"/>
        </a:p>
      </dgm:t>
    </dgm:pt>
    <dgm:pt modelId="{B82AA3DD-9454-4744-AE84-CB5DE14DE6C1}" type="parTrans" cxnId="{6290D797-7DB3-454C-B35C-7568DE81669B}">
      <dgm:prSet/>
      <dgm:spPr/>
      <dgm:t>
        <a:bodyPr/>
        <a:lstStyle/>
        <a:p>
          <a:endParaRPr lang="es-ES"/>
        </a:p>
      </dgm:t>
    </dgm:pt>
    <dgm:pt modelId="{BEE09437-916B-43F2-A2CA-4F3EEF566568}" type="sibTrans" cxnId="{6290D797-7DB3-454C-B35C-7568DE81669B}">
      <dgm:prSet/>
      <dgm:spPr/>
      <dgm:t>
        <a:bodyPr/>
        <a:lstStyle/>
        <a:p>
          <a:endParaRPr lang="es-ES"/>
        </a:p>
      </dgm:t>
    </dgm:pt>
    <dgm:pt modelId="{8C9518D9-EFB6-49B3-AB53-33B9FF9A00AC}">
      <dgm:prSet/>
      <dgm:spPr/>
      <dgm:t>
        <a:bodyPr/>
        <a:lstStyle/>
        <a:p>
          <a:r>
            <a:rPr lang="es-ES"/>
            <a:t>Expresión y producción escrita</a:t>
          </a:r>
          <a:endParaRPr lang="es-ES" dirty="0"/>
        </a:p>
      </dgm:t>
    </dgm:pt>
    <dgm:pt modelId="{E9535891-C876-41C1-856D-FDB1156A2E25}" type="parTrans" cxnId="{ACC9BCEC-1510-4D3A-BF97-2144187B8079}">
      <dgm:prSet/>
      <dgm:spPr/>
      <dgm:t>
        <a:bodyPr/>
        <a:lstStyle/>
        <a:p>
          <a:endParaRPr lang="es-ES"/>
        </a:p>
      </dgm:t>
    </dgm:pt>
    <dgm:pt modelId="{74532D48-8A43-42AE-B8B8-92E3774715C7}" type="sibTrans" cxnId="{ACC9BCEC-1510-4D3A-BF97-2144187B8079}">
      <dgm:prSet/>
      <dgm:spPr/>
      <dgm:t>
        <a:bodyPr/>
        <a:lstStyle/>
        <a:p>
          <a:endParaRPr lang="es-ES"/>
        </a:p>
      </dgm:t>
    </dgm:pt>
    <dgm:pt modelId="{51B8E7DC-031B-46A5-968D-AFB5D76A405E}">
      <dgm:prSet/>
      <dgm:spPr/>
      <dgm:t>
        <a:bodyPr/>
        <a:lstStyle/>
        <a:p>
          <a:r>
            <a:rPr lang="es-ES"/>
            <a:t>Educación Artística</a:t>
          </a:r>
          <a:endParaRPr lang="es-ES" dirty="0"/>
        </a:p>
      </dgm:t>
    </dgm:pt>
    <dgm:pt modelId="{E3C62770-7062-49EE-BE36-169EA36D7A30}" type="parTrans" cxnId="{75B60405-8EA9-411C-B057-72FE70F4CF4A}">
      <dgm:prSet/>
      <dgm:spPr/>
      <dgm:t>
        <a:bodyPr/>
        <a:lstStyle/>
        <a:p>
          <a:endParaRPr lang="es-ES"/>
        </a:p>
      </dgm:t>
    </dgm:pt>
    <dgm:pt modelId="{D67F34A3-702F-402E-8BC3-1C7FF92EA644}" type="sibTrans" cxnId="{75B60405-8EA9-411C-B057-72FE70F4CF4A}">
      <dgm:prSet/>
      <dgm:spPr/>
      <dgm:t>
        <a:bodyPr/>
        <a:lstStyle/>
        <a:p>
          <a:endParaRPr lang="es-ES"/>
        </a:p>
      </dgm:t>
    </dgm:pt>
    <dgm:pt modelId="{0EA65530-249E-452F-BB20-75500DA9BA64}">
      <dgm:prSet/>
      <dgm:spPr/>
      <dgm:t>
        <a:bodyPr/>
        <a:lstStyle/>
        <a:p>
          <a:r>
            <a:rPr lang="es-ES"/>
            <a:t>Elementos artísticos: pintura, escultura y arquitectura</a:t>
          </a:r>
          <a:endParaRPr lang="es-ES" dirty="0"/>
        </a:p>
      </dgm:t>
    </dgm:pt>
    <dgm:pt modelId="{FC443F2A-6C13-4664-BB66-114E439A4011}" type="parTrans" cxnId="{2792353E-9FA6-42EF-962A-8107747979F9}">
      <dgm:prSet/>
      <dgm:spPr/>
      <dgm:t>
        <a:bodyPr/>
        <a:lstStyle/>
        <a:p>
          <a:endParaRPr lang="es-ES"/>
        </a:p>
      </dgm:t>
    </dgm:pt>
    <dgm:pt modelId="{44727D12-369C-46A4-B17D-2EB1CAD93CA3}" type="sibTrans" cxnId="{2792353E-9FA6-42EF-962A-8107747979F9}">
      <dgm:prSet/>
      <dgm:spPr/>
      <dgm:t>
        <a:bodyPr/>
        <a:lstStyle/>
        <a:p>
          <a:endParaRPr lang="es-ES"/>
        </a:p>
      </dgm:t>
    </dgm:pt>
    <dgm:pt modelId="{D2A447EB-B090-46AF-ADAC-12FB80A10B5E}" type="pres">
      <dgm:prSet presAssocID="{DBCFE7AC-3B3D-48BC-939F-D24E24C73A16}" presName="linear" presStyleCnt="0">
        <dgm:presLayoutVars>
          <dgm:dir/>
          <dgm:animLvl val="lvl"/>
          <dgm:resizeHandles val="exact"/>
        </dgm:presLayoutVars>
      </dgm:prSet>
      <dgm:spPr/>
    </dgm:pt>
    <dgm:pt modelId="{2068B500-E021-4B67-BA6F-04463A7E5930}" type="pres">
      <dgm:prSet presAssocID="{3DF7AE54-B375-4D1D-80D4-D1483FEEB4C5}" presName="parentLin" presStyleCnt="0"/>
      <dgm:spPr/>
    </dgm:pt>
    <dgm:pt modelId="{59657EC0-0011-417A-8FA5-FA41E76AAF8A}" type="pres">
      <dgm:prSet presAssocID="{3DF7AE54-B375-4D1D-80D4-D1483FEEB4C5}" presName="parentLeftMargin" presStyleLbl="node1" presStyleIdx="0" presStyleCnt="3"/>
      <dgm:spPr/>
    </dgm:pt>
    <dgm:pt modelId="{6F6E9E6F-367C-4CD4-A124-3895E3B750E7}" type="pres">
      <dgm:prSet presAssocID="{3DF7AE54-B375-4D1D-80D4-D1483FEEB4C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B402A56-A5AE-478A-B637-488095C9F37E}" type="pres">
      <dgm:prSet presAssocID="{3DF7AE54-B375-4D1D-80D4-D1483FEEB4C5}" presName="negativeSpace" presStyleCnt="0"/>
      <dgm:spPr/>
    </dgm:pt>
    <dgm:pt modelId="{6E58E6C1-37D1-405F-873B-E61A28E3A3AD}" type="pres">
      <dgm:prSet presAssocID="{3DF7AE54-B375-4D1D-80D4-D1483FEEB4C5}" presName="childText" presStyleLbl="conFgAcc1" presStyleIdx="0" presStyleCnt="3">
        <dgm:presLayoutVars>
          <dgm:bulletEnabled val="1"/>
        </dgm:presLayoutVars>
      </dgm:prSet>
      <dgm:spPr/>
    </dgm:pt>
    <dgm:pt modelId="{6780234C-09E6-4EAE-A8DE-3E5C291C7704}" type="pres">
      <dgm:prSet presAssocID="{51916033-0994-440A-A594-39257C513231}" presName="spaceBetweenRectangles" presStyleCnt="0"/>
      <dgm:spPr/>
    </dgm:pt>
    <dgm:pt modelId="{59597EAB-9090-4711-A9A4-66FF0C9F8E0A}" type="pres">
      <dgm:prSet presAssocID="{DA341C9B-1194-4A81-8812-3D7351DB146D}" presName="parentLin" presStyleCnt="0"/>
      <dgm:spPr/>
    </dgm:pt>
    <dgm:pt modelId="{0A562A36-7321-414C-9BDB-6B6201F366B8}" type="pres">
      <dgm:prSet presAssocID="{DA341C9B-1194-4A81-8812-3D7351DB146D}" presName="parentLeftMargin" presStyleLbl="node1" presStyleIdx="0" presStyleCnt="3"/>
      <dgm:spPr/>
    </dgm:pt>
    <dgm:pt modelId="{6BEFDF76-6B7F-46AC-94B2-369754AC5394}" type="pres">
      <dgm:prSet presAssocID="{DA341C9B-1194-4A81-8812-3D7351DB146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CBFE101-E80F-468F-BFBC-008FA76858A9}" type="pres">
      <dgm:prSet presAssocID="{DA341C9B-1194-4A81-8812-3D7351DB146D}" presName="negativeSpace" presStyleCnt="0"/>
      <dgm:spPr/>
    </dgm:pt>
    <dgm:pt modelId="{621668ED-0942-4F9B-8FF3-06D8A27FD3B7}" type="pres">
      <dgm:prSet presAssocID="{DA341C9B-1194-4A81-8812-3D7351DB146D}" presName="childText" presStyleLbl="conFgAcc1" presStyleIdx="1" presStyleCnt="3">
        <dgm:presLayoutVars>
          <dgm:bulletEnabled val="1"/>
        </dgm:presLayoutVars>
      </dgm:prSet>
      <dgm:spPr/>
    </dgm:pt>
    <dgm:pt modelId="{DBF3911A-0254-48A3-91C7-2338520215B9}" type="pres">
      <dgm:prSet presAssocID="{7D2BE631-2692-459E-A608-053C22C4716C}" presName="spaceBetweenRectangles" presStyleCnt="0"/>
      <dgm:spPr/>
    </dgm:pt>
    <dgm:pt modelId="{C4D3937E-8594-47F3-83C1-6DD3F321D2A6}" type="pres">
      <dgm:prSet presAssocID="{51B8E7DC-031B-46A5-968D-AFB5D76A405E}" presName="parentLin" presStyleCnt="0"/>
      <dgm:spPr/>
    </dgm:pt>
    <dgm:pt modelId="{2CBE8CF0-986F-4FDC-B4B7-66202C2FEDCD}" type="pres">
      <dgm:prSet presAssocID="{51B8E7DC-031B-46A5-968D-AFB5D76A405E}" presName="parentLeftMargin" presStyleLbl="node1" presStyleIdx="1" presStyleCnt="3"/>
      <dgm:spPr/>
    </dgm:pt>
    <dgm:pt modelId="{2A4E4AF0-15A3-440F-A5FD-0CF681E8FF96}" type="pres">
      <dgm:prSet presAssocID="{51B8E7DC-031B-46A5-968D-AFB5D76A405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CB0FFDA-6C04-42C4-9BBB-112E6AF603A2}" type="pres">
      <dgm:prSet presAssocID="{51B8E7DC-031B-46A5-968D-AFB5D76A405E}" presName="negativeSpace" presStyleCnt="0"/>
      <dgm:spPr/>
    </dgm:pt>
    <dgm:pt modelId="{6A9DFDBD-6154-4310-B39E-8B73490B2591}" type="pres">
      <dgm:prSet presAssocID="{51B8E7DC-031B-46A5-968D-AFB5D76A405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5B60405-8EA9-411C-B057-72FE70F4CF4A}" srcId="{DBCFE7AC-3B3D-48BC-939F-D24E24C73A16}" destId="{51B8E7DC-031B-46A5-968D-AFB5D76A405E}" srcOrd="2" destOrd="0" parTransId="{E3C62770-7062-49EE-BE36-169EA36D7A30}" sibTransId="{D67F34A3-702F-402E-8BC3-1C7FF92EA644}"/>
    <dgm:cxn modelId="{2792353E-9FA6-42EF-962A-8107747979F9}" srcId="{51B8E7DC-031B-46A5-968D-AFB5D76A405E}" destId="{0EA65530-249E-452F-BB20-75500DA9BA64}" srcOrd="0" destOrd="0" parTransId="{FC443F2A-6C13-4664-BB66-114E439A4011}" sibTransId="{44727D12-369C-46A4-B17D-2EB1CAD93CA3}"/>
    <dgm:cxn modelId="{B35D235B-E920-4C24-961A-9413BD7ABEB4}" srcId="{3DF7AE54-B375-4D1D-80D4-D1483FEEB4C5}" destId="{03E212EB-FEB6-4C7E-9112-B8233A3C0A38}" srcOrd="1" destOrd="0" parTransId="{1B6B9DA4-A680-45AB-B45E-A12C83D035F0}" sibTransId="{180235CD-D2C0-4B2C-A1AC-176D3FA8970C}"/>
    <dgm:cxn modelId="{6D559D68-5996-49BA-89D6-A26C0B9D6AA6}" type="presOf" srcId="{56EE6AD7-23CB-49C0-9F34-D678FEFF3217}" destId="{6E58E6C1-37D1-405F-873B-E61A28E3A3AD}" srcOrd="0" destOrd="0" presId="urn:microsoft.com/office/officeart/2005/8/layout/list1"/>
    <dgm:cxn modelId="{4FC2D74A-C4D6-4E2D-BC1A-E4B40177B66E}" type="presOf" srcId="{8C9518D9-EFB6-49B3-AB53-33B9FF9A00AC}" destId="{621668ED-0942-4F9B-8FF3-06D8A27FD3B7}" srcOrd="0" destOrd="1" presId="urn:microsoft.com/office/officeart/2005/8/layout/list1"/>
    <dgm:cxn modelId="{4AEC644D-1D08-4FB6-89D3-D9712E8210F1}" type="presOf" srcId="{3DF7AE54-B375-4D1D-80D4-D1483FEEB4C5}" destId="{59657EC0-0011-417A-8FA5-FA41E76AAF8A}" srcOrd="0" destOrd="0" presId="urn:microsoft.com/office/officeart/2005/8/layout/list1"/>
    <dgm:cxn modelId="{6220686F-C7FB-4AD2-8C38-196FC85630CA}" type="presOf" srcId="{51B8E7DC-031B-46A5-968D-AFB5D76A405E}" destId="{2A4E4AF0-15A3-440F-A5FD-0CF681E8FF96}" srcOrd="1" destOrd="0" presId="urn:microsoft.com/office/officeart/2005/8/layout/list1"/>
    <dgm:cxn modelId="{B1AD1E50-52D8-43B8-ACBF-0A2F2A0D7C70}" srcId="{DBCFE7AC-3B3D-48BC-939F-D24E24C73A16}" destId="{3DF7AE54-B375-4D1D-80D4-D1483FEEB4C5}" srcOrd="0" destOrd="0" parTransId="{F4D648D9-BE79-4E9C-A688-1576EA8401C4}" sibTransId="{51916033-0994-440A-A594-39257C513231}"/>
    <dgm:cxn modelId="{76011E7A-D8D0-4F8E-94E2-2B4D90C29594}" type="presOf" srcId="{0EA65530-249E-452F-BB20-75500DA9BA64}" destId="{6A9DFDBD-6154-4310-B39E-8B73490B2591}" srcOrd="0" destOrd="0" presId="urn:microsoft.com/office/officeart/2005/8/layout/list1"/>
    <dgm:cxn modelId="{1D0DB17A-FFC7-4602-8CA3-3C6A35136D15}" type="presOf" srcId="{DA341C9B-1194-4A81-8812-3D7351DB146D}" destId="{6BEFDF76-6B7F-46AC-94B2-369754AC5394}" srcOrd="1" destOrd="0" presId="urn:microsoft.com/office/officeart/2005/8/layout/list1"/>
    <dgm:cxn modelId="{62DB1091-CBA3-4478-BE53-E4A19302EFD8}" type="presOf" srcId="{DBCFE7AC-3B3D-48BC-939F-D24E24C73A16}" destId="{D2A447EB-B090-46AF-ADAC-12FB80A10B5E}" srcOrd="0" destOrd="0" presId="urn:microsoft.com/office/officeart/2005/8/layout/list1"/>
    <dgm:cxn modelId="{8C035092-1C32-4904-9FCB-902E2280EFC5}" type="presOf" srcId="{51B8E7DC-031B-46A5-968D-AFB5D76A405E}" destId="{2CBE8CF0-986F-4FDC-B4B7-66202C2FEDCD}" srcOrd="0" destOrd="0" presId="urn:microsoft.com/office/officeart/2005/8/layout/list1"/>
    <dgm:cxn modelId="{6290D797-7DB3-454C-B35C-7568DE81669B}" srcId="{DA341C9B-1194-4A81-8812-3D7351DB146D}" destId="{2D1FF838-91EF-4309-AD13-771CFAE9EA68}" srcOrd="0" destOrd="0" parTransId="{B82AA3DD-9454-4744-AE84-CB5DE14DE6C1}" sibTransId="{BEE09437-916B-43F2-A2CA-4F3EEF566568}"/>
    <dgm:cxn modelId="{17BFFDAC-D4FF-410E-901C-F843B52F7C2D}" type="presOf" srcId="{3DF7AE54-B375-4D1D-80D4-D1483FEEB4C5}" destId="{6F6E9E6F-367C-4CD4-A124-3895E3B750E7}" srcOrd="1" destOrd="0" presId="urn:microsoft.com/office/officeart/2005/8/layout/list1"/>
    <dgm:cxn modelId="{2C5622C0-2E22-4699-BFB5-22493B642CC3}" type="presOf" srcId="{2D1FF838-91EF-4309-AD13-771CFAE9EA68}" destId="{621668ED-0942-4F9B-8FF3-06D8A27FD3B7}" srcOrd="0" destOrd="0" presId="urn:microsoft.com/office/officeart/2005/8/layout/list1"/>
    <dgm:cxn modelId="{48D663C0-3644-4518-A3A5-0F7B05F79F59}" srcId="{DBCFE7AC-3B3D-48BC-939F-D24E24C73A16}" destId="{DA341C9B-1194-4A81-8812-3D7351DB146D}" srcOrd="1" destOrd="0" parTransId="{697FCBF0-CFB1-4AD6-9C5D-879A68E93BA3}" sibTransId="{7D2BE631-2692-459E-A608-053C22C4716C}"/>
    <dgm:cxn modelId="{81E12FC2-6370-4116-907E-D1528828413F}" type="presOf" srcId="{03E212EB-FEB6-4C7E-9112-B8233A3C0A38}" destId="{6E58E6C1-37D1-405F-873B-E61A28E3A3AD}" srcOrd="0" destOrd="1" presId="urn:microsoft.com/office/officeart/2005/8/layout/list1"/>
    <dgm:cxn modelId="{27114EC8-613D-4E53-B56F-62333AFC645B}" type="presOf" srcId="{DA341C9B-1194-4A81-8812-3D7351DB146D}" destId="{0A562A36-7321-414C-9BDB-6B6201F366B8}" srcOrd="0" destOrd="0" presId="urn:microsoft.com/office/officeart/2005/8/layout/list1"/>
    <dgm:cxn modelId="{49BCA7D5-D6FF-4539-AA88-3D06FF6F9578}" srcId="{3DF7AE54-B375-4D1D-80D4-D1483FEEB4C5}" destId="{56EE6AD7-23CB-49C0-9F34-D678FEFF3217}" srcOrd="0" destOrd="0" parTransId="{CDB44E61-6750-4F8E-9728-E3152E0EAFCF}" sibTransId="{6DD27015-2AC8-46CE-8D86-B99B1F757CD4}"/>
    <dgm:cxn modelId="{ACC9BCEC-1510-4D3A-BF97-2144187B8079}" srcId="{DA341C9B-1194-4A81-8812-3D7351DB146D}" destId="{8C9518D9-EFB6-49B3-AB53-33B9FF9A00AC}" srcOrd="1" destOrd="0" parTransId="{E9535891-C876-41C1-856D-FDB1156A2E25}" sibTransId="{74532D48-8A43-42AE-B8B8-92E3774715C7}"/>
    <dgm:cxn modelId="{485E56E2-A1EE-4821-935A-D220E8EE7A1F}" type="presParOf" srcId="{D2A447EB-B090-46AF-ADAC-12FB80A10B5E}" destId="{2068B500-E021-4B67-BA6F-04463A7E5930}" srcOrd="0" destOrd="0" presId="urn:microsoft.com/office/officeart/2005/8/layout/list1"/>
    <dgm:cxn modelId="{FCC4E227-9EDC-46C8-B98A-579517364BBA}" type="presParOf" srcId="{2068B500-E021-4B67-BA6F-04463A7E5930}" destId="{59657EC0-0011-417A-8FA5-FA41E76AAF8A}" srcOrd="0" destOrd="0" presId="urn:microsoft.com/office/officeart/2005/8/layout/list1"/>
    <dgm:cxn modelId="{B485277B-D099-4051-B0F7-05C4D9475DCA}" type="presParOf" srcId="{2068B500-E021-4B67-BA6F-04463A7E5930}" destId="{6F6E9E6F-367C-4CD4-A124-3895E3B750E7}" srcOrd="1" destOrd="0" presId="urn:microsoft.com/office/officeart/2005/8/layout/list1"/>
    <dgm:cxn modelId="{8F2CBE99-3FA6-43E4-A77A-2754723BA79F}" type="presParOf" srcId="{D2A447EB-B090-46AF-ADAC-12FB80A10B5E}" destId="{EB402A56-A5AE-478A-B637-488095C9F37E}" srcOrd="1" destOrd="0" presId="urn:microsoft.com/office/officeart/2005/8/layout/list1"/>
    <dgm:cxn modelId="{93671C30-FF40-4121-B0F7-B549EA5FB32D}" type="presParOf" srcId="{D2A447EB-B090-46AF-ADAC-12FB80A10B5E}" destId="{6E58E6C1-37D1-405F-873B-E61A28E3A3AD}" srcOrd="2" destOrd="0" presId="urn:microsoft.com/office/officeart/2005/8/layout/list1"/>
    <dgm:cxn modelId="{4D527B59-A26C-44F0-9486-C37BF52D72B1}" type="presParOf" srcId="{D2A447EB-B090-46AF-ADAC-12FB80A10B5E}" destId="{6780234C-09E6-4EAE-A8DE-3E5C291C7704}" srcOrd="3" destOrd="0" presId="urn:microsoft.com/office/officeart/2005/8/layout/list1"/>
    <dgm:cxn modelId="{8F127E71-B9C8-483A-803C-5908FA2BFE8D}" type="presParOf" srcId="{D2A447EB-B090-46AF-ADAC-12FB80A10B5E}" destId="{59597EAB-9090-4711-A9A4-66FF0C9F8E0A}" srcOrd="4" destOrd="0" presId="urn:microsoft.com/office/officeart/2005/8/layout/list1"/>
    <dgm:cxn modelId="{BA89DE01-2FD5-4D4B-979C-FD042868C43D}" type="presParOf" srcId="{59597EAB-9090-4711-A9A4-66FF0C9F8E0A}" destId="{0A562A36-7321-414C-9BDB-6B6201F366B8}" srcOrd="0" destOrd="0" presId="urn:microsoft.com/office/officeart/2005/8/layout/list1"/>
    <dgm:cxn modelId="{51F0BC05-ADAB-4132-8DD4-E4F28CCF7537}" type="presParOf" srcId="{59597EAB-9090-4711-A9A4-66FF0C9F8E0A}" destId="{6BEFDF76-6B7F-46AC-94B2-369754AC5394}" srcOrd="1" destOrd="0" presId="urn:microsoft.com/office/officeart/2005/8/layout/list1"/>
    <dgm:cxn modelId="{0831462C-6C6C-4762-9BDC-DDE231E7425D}" type="presParOf" srcId="{D2A447EB-B090-46AF-ADAC-12FB80A10B5E}" destId="{3CBFE101-E80F-468F-BFBC-008FA76858A9}" srcOrd="5" destOrd="0" presId="urn:microsoft.com/office/officeart/2005/8/layout/list1"/>
    <dgm:cxn modelId="{0CDCBA34-0A70-4F4D-AAB6-2A3688DA9C3F}" type="presParOf" srcId="{D2A447EB-B090-46AF-ADAC-12FB80A10B5E}" destId="{621668ED-0942-4F9B-8FF3-06D8A27FD3B7}" srcOrd="6" destOrd="0" presId="urn:microsoft.com/office/officeart/2005/8/layout/list1"/>
    <dgm:cxn modelId="{529DDA3A-2E12-48E4-9EC7-1CF9946E1090}" type="presParOf" srcId="{D2A447EB-B090-46AF-ADAC-12FB80A10B5E}" destId="{DBF3911A-0254-48A3-91C7-2338520215B9}" srcOrd="7" destOrd="0" presId="urn:microsoft.com/office/officeart/2005/8/layout/list1"/>
    <dgm:cxn modelId="{7A735161-5980-472C-BE7E-9300BAD3CD05}" type="presParOf" srcId="{D2A447EB-B090-46AF-ADAC-12FB80A10B5E}" destId="{C4D3937E-8594-47F3-83C1-6DD3F321D2A6}" srcOrd="8" destOrd="0" presId="urn:microsoft.com/office/officeart/2005/8/layout/list1"/>
    <dgm:cxn modelId="{6112BA10-EB61-49C4-814F-2C1CD466C2A5}" type="presParOf" srcId="{C4D3937E-8594-47F3-83C1-6DD3F321D2A6}" destId="{2CBE8CF0-986F-4FDC-B4B7-66202C2FEDCD}" srcOrd="0" destOrd="0" presId="urn:microsoft.com/office/officeart/2005/8/layout/list1"/>
    <dgm:cxn modelId="{F67EFB21-4AB8-4EA0-9709-F3F7CE6879D7}" type="presParOf" srcId="{C4D3937E-8594-47F3-83C1-6DD3F321D2A6}" destId="{2A4E4AF0-15A3-440F-A5FD-0CF681E8FF96}" srcOrd="1" destOrd="0" presId="urn:microsoft.com/office/officeart/2005/8/layout/list1"/>
    <dgm:cxn modelId="{E8C05AC0-2B29-432A-A69B-52E83EBC5BA7}" type="presParOf" srcId="{D2A447EB-B090-46AF-ADAC-12FB80A10B5E}" destId="{CCB0FFDA-6C04-42C4-9BBB-112E6AF603A2}" srcOrd="9" destOrd="0" presId="urn:microsoft.com/office/officeart/2005/8/layout/list1"/>
    <dgm:cxn modelId="{A4176455-869B-4421-B8DE-9EA5DB8C06CE}" type="presParOf" srcId="{D2A447EB-B090-46AF-ADAC-12FB80A10B5E}" destId="{6A9DFDBD-6154-4310-B39E-8B73490B259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AA2E3E-9791-4C96-9B31-D084CB602D1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91824C5-2AE7-4118-9005-F94263E04565}">
      <dgm:prSet phldrT="[Texto]"/>
      <dgm:spPr/>
      <dgm:t>
        <a:bodyPr/>
        <a:lstStyle/>
        <a:p>
          <a:r>
            <a:rPr lang="es-ES" dirty="0"/>
            <a:t>Identificar las fuentes históricas</a:t>
          </a:r>
        </a:p>
      </dgm:t>
    </dgm:pt>
    <dgm:pt modelId="{55850E56-A6FD-42F1-9689-9D4A5927BD21}" type="parTrans" cxnId="{E1E98FA6-E1DD-4171-A562-F6A11D07628B}">
      <dgm:prSet/>
      <dgm:spPr/>
      <dgm:t>
        <a:bodyPr/>
        <a:lstStyle/>
        <a:p>
          <a:endParaRPr lang="es-ES"/>
        </a:p>
      </dgm:t>
    </dgm:pt>
    <dgm:pt modelId="{2DA02A41-1FD9-4156-96F0-48C0ABCEF810}" type="sibTrans" cxnId="{E1E98FA6-E1DD-4171-A562-F6A11D07628B}">
      <dgm:prSet/>
      <dgm:spPr/>
      <dgm:t>
        <a:bodyPr/>
        <a:lstStyle/>
        <a:p>
          <a:endParaRPr lang="es-ES"/>
        </a:p>
      </dgm:t>
    </dgm:pt>
    <dgm:pt modelId="{14887369-B567-4FEB-930B-2450E61AF4D4}">
      <dgm:prSet/>
      <dgm:spPr/>
      <dgm:t>
        <a:bodyPr/>
        <a:lstStyle/>
        <a:p>
          <a:r>
            <a:rPr lang="es-ES"/>
            <a:t>Valorar el patrimonio cultural</a:t>
          </a:r>
          <a:endParaRPr lang="es-ES" dirty="0"/>
        </a:p>
      </dgm:t>
    </dgm:pt>
    <dgm:pt modelId="{49F6FE74-955E-4257-AED8-03CEF64C0396}" type="parTrans" cxnId="{F533ED8F-D8CF-4035-A137-6D8477783F71}">
      <dgm:prSet/>
      <dgm:spPr/>
      <dgm:t>
        <a:bodyPr/>
        <a:lstStyle/>
        <a:p>
          <a:endParaRPr lang="es-ES"/>
        </a:p>
      </dgm:t>
    </dgm:pt>
    <dgm:pt modelId="{7212B7B1-1FC5-40EC-8370-B0C864F2F073}" type="sibTrans" cxnId="{F533ED8F-D8CF-4035-A137-6D8477783F71}">
      <dgm:prSet/>
      <dgm:spPr/>
      <dgm:t>
        <a:bodyPr/>
        <a:lstStyle/>
        <a:p>
          <a:endParaRPr lang="es-ES"/>
        </a:p>
      </dgm:t>
    </dgm:pt>
    <dgm:pt modelId="{C3C06B6C-F737-4F29-8753-E5E78B37C9D3}">
      <dgm:prSet/>
      <dgm:spPr/>
      <dgm:t>
        <a:bodyPr/>
        <a:lstStyle/>
        <a:p>
          <a:r>
            <a:rPr lang="es-ES"/>
            <a:t>Conocer la evolución de la sociedad en la Edad Media</a:t>
          </a:r>
          <a:endParaRPr lang="es-ES" dirty="0"/>
        </a:p>
      </dgm:t>
    </dgm:pt>
    <dgm:pt modelId="{5F41A15E-F497-498C-97C5-DB73607062E3}" type="parTrans" cxnId="{78633D89-8812-421A-A6D4-08EBDB8AA534}">
      <dgm:prSet/>
      <dgm:spPr/>
      <dgm:t>
        <a:bodyPr/>
        <a:lstStyle/>
        <a:p>
          <a:endParaRPr lang="es-ES"/>
        </a:p>
      </dgm:t>
    </dgm:pt>
    <dgm:pt modelId="{5172C815-7C00-4AC4-8A74-DFC8237D6ADB}" type="sibTrans" cxnId="{78633D89-8812-421A-A6D4-08EBDB8AA534}">
      <dgm:prSet/>
      <dgm:spPr/>
      <dgm:t>
        <a:bodyPr/>
        <a:lstStyle/>
        <a:p>
          <a:endParaRPr lang="es-ES"/>
        </a:p>
      </dgm:t>
    </dgm:pt>
    <dgm:pt modelId="{0B09697B-D900-4413-B188-BE91645AE7BA}">
      <dgm:prSet/>
      <dgm:spPr/>
      <dgm:t>
        <a:bodyPr/>
        <a:lstStyle/>
        <a:p>
          <a:r>
            <a:rPr lang="es-ES"/>
            <a:t>Analizar las características sociales y culturares de la Edad Media</a:t>
          </a:r>
          <a:endParaRPr lang="es-ES" dirty="0"/>
        </a:p>
      </dgm:t>
    </dgm:pt>
    <dgm:pt modelId="{E6E59E6C-0198-4B99-A449-142558C46A6A}" type="parTrans" cxnId="{3A0522FC-F5D4-406D-A888-7AB904290D3B}">
      <dgm:prSet/>
      <dgm:spPr/>
      <dgm:t>
        <a:bodyPr/>
        <a:lstStyle/>
        <a:p>
          <a:endParaRPr lang="es-ES"/>
        </a:p>
      </dgm:t>
    </dgm:pt>
    <dgm:pt modelId="{2D2EE53A-8BEC-4943-B349-16325D49B00F}" type="sibTrans" cxnId="{3A0522FC-F5D4-406D-A888-7AB904290D3B}">
      <dgm:prSet/>
      <dgm:spPr/>
      <dgm:t>
        <a:bodyPr/>
        <a:lstStyle/>
        <a:p>
          <a:endParaRPr lang="es-ES"/>
        </a:p>
      </dgm:t>
    </dgm:pt>
    <dgm:pt modelId="{1C9B7665-1F29-4C70-BBBD-3C14116754D4}">
      <dgm:prSet/>
      <dgm:spPr/>
      <dgm:t>
        <a:bodyPr/>
        <a:lstStyle/>
        <a:p>
          <a:r>
            <a:rPr lang="es-ES" dirty="0"/>
            <a:t>Identificar características principales del Románico</a:t>
          </a:r>
        </a:p>
      </dgm:t>
    </dgm:pt>
    <dgm:pt modelId="{D5ECB8C6-5DAF-4A7F-8987-7F66BDDCAB1A}" type="parTrans" cxnId="{6825EAEA-9ABA-42F7-A95E-9367255F99A6}">
      <dgm:prSet/>
      <dgm:spPr/>
      <dgm:t>
        <a:bodyPr/>
        <a:lstStyle/>
        <a:p>
          <a:endParaRPr lang="es-ES"/>
        </a:p>
      </dgm:t>
    </dgm:pt>
    <dgm:pt modelId="{6FBD2C15-78F3-436F-916B-A9EAA2FE9678}" type="sibTrans" cxnId="{6825EAEA-9ABA-42F7-A95E-9367255F99A6}">
      <dgm:prSet/>
      <dgm:spPr/>
      <dgm:t>
        <a:bodyPr/>
        <a:lstStyle/>
        <a:p>
          <a:endParaRPr lang="es-ES"/>
        </a:p>
      </dgm:t>
    </dgm:pt>
    <dgm:pt modelId="{FDF01674-5BE4-4445-ABD1-1CAFFEA18F39}">
      <dgm:prSet/>
      <dgm:spPr/>
      <dgm:t>
        <a:bodyPr/>
        <a:lstStyle/>
        <a:p>
          <a:r>
            <a:rPr lang="es-ES" dirty="0"/>
            <a:t>Conocer las principales obras románicas en Castilla y León</a:t>
          </a:r>
        </a:p>
      </dgm:t>
    </dgm:pt>
    <dgm:pt modelId="{09857D5E-0662-495C-B869-35ADA542EB07}" type="parTrans" cxnId="{8F2E16DD-ABB1-4107-A316-32FE8BCE462E}">
      <dgm:prSet/>
      <dgm:spPr/>
      <dgm:t>
        <a:bodyPr/>
        <a:lstStyle/>
        <a:p>
          <a:endParaRPr lang="es-ES"/>
        </a:p>
      </dgm:t>
    </dgm:pt>
    <dgm:pt modelId="{E70907D2-C212-4821-B911-0EED7A8290C0}" type="sibTrans" cxnId="{8F2E16DD-ABB1-4107-A316-32FE8BCE462E}">
      <dgm:prSet/>
      <dgm:spPr/>
      <dgm:t>
        <a:bodyPr/>
        <a:lstStyle/>
        <a:p>
          <a:endParaRPr lang="es-ES"/>
        </a:p>
      </dgm:t>
    </dgm:pt>
    <dgm:pt modelId="{4838A526-C75F-4FCC-8FE1-A7E8762FC2BA}" type="pres">
      <dgm:prSet presAssocID="{EEAA2E3E-9791-4C96-9B31-D084CB602D1F}" presName="vert0" presStyleCnt="0">
        <dgm:presLayoutVars>
          <dgm:dir/>
          <dgm:animOne val="branch"/>
          <dgm:animLvl val="lvl"/>
        </dgm:presLayoutVars>
      </dgm:prSet>
      <dgm:spPr/>
    </dgm:pt>
    <dgm:pt modelId="{E099CE16-575D-423C-B4AA-9FD397F4DA22}" type="pres">
      <dgm:prSet presAssocID="{E91824C5-2AE7-4118-9005-F94263E04565}" presName="thickLine" presStyleLbl="alignNode1" presStyleIdx="0" presStyleCnt="6"/>
      <dgm:spPr/>
    </dgm:pt>
    <dgm:pt modelId="{49FA5922-15B6-4C2C-9283-FF1FB736CF37}" type="pres">
      <dgm:prSet presAssocID="{E91824C5-2AE7-4118-9005-F94263E04565}" presName="horz1" presStyleCnt="0"/>
      <dgm:spPr/>
    </dgm:pt>
    <dgm:pt modelId="{3D02E8EB-DAE5-480B-AD75-405DED9F1088}" type="pres">
      <dgm:prSet presAssocID="{E91824C5-2AE7-4118-9005-F94263E04565}" presName="tx1" presStyleLbl="revTx" presStyleIdx="0" presStyleCnt="6"/>
      <dgm:spPr/>
    </dgm:pt>
    <dgm:pt modelId="{7D4E0C94-B8D3-4E44-8DFD-1F931B2CCC18}" type="pres">
      <dgm:prSet presAssocID="{E91824C5-2AE7-4118-9005-F94263E04565}" presName="vert1" presStyleCnt="0"/>
      <dgm:spPr/>
    </dgm:pt>
    <dgm:pt modelId="{A17BAED9-5594-4B6E-9A95-E64C311F70F3}" type="pres">
      <dgm:prSet presAssocID="{14887369-B567-4FEB-930B-2450E61AF4D4}" presName="thickLine" presStyleLbl="alignNode1" presStyleIdx="1" presStyleCnt="6"/>
      <dgm:spPr/>
    </dgm:pt>
    <dgm:pt modelId="{041E7E67-9778-48AE-9B82-89F03C72C80B}" type="pres">
      <dgm:prSet presAssocID="{14887369-B567-4FEB-930B-2450E61AF4D4}" presName="horz1" presStyleCnt="0"/>
      <dgm:spPr/>
    </dgm:pt>
    <dgm:pt modelId="{BB74BC54-0367-428F-BE0E-57A02BEA2E62}" type="pres">
      <dgm:prSet presAssocID="{14887369-B567-4FEB-930B-2450E61AF4D4}" presName="tx1" presStyleLbl="revTx" presStyleIdx="1" presStyleCnt="6"/>
      <dgm:spPr/>
    </dgm:pt>
    <dgm:pt modelId="{2D14838B-7947-498E-B568-6A09E3A411D2}" type="pres">
      <dgm:prSet presAssocID="{14887369-B567-4FEB-930B-2450E61AF4D4}" presName="vert1" presStyleCnt="0"/>
      <dgm:spPr/>
    </dgm:pt>
    <dgm:pt modelId="{A6D543D9-4E01-4628-A6BA-5CF3C6D9284E}" type="pres">
      <dgm:prSet presAssocID="{C3C06B6C-F737-4F29-8753-E5E78B37C9D3}" presName="thickLine" presStyleLbl="alignNode1" presStyleIdx="2" presStyleCnt="6"/>
      <dgm:spPr/>
    </dgm:pt>
    <dgm:pt modelId="{D20E3DD5-3733-427B-AFAD-EE0C97DE6823}" type="pres">
      <dgm:prSet presAssocID="{C3C06B6C-F737-4F29-8753-E5E78B37C9D3}" presName="horz1" presStyleCnt="0"/>
      <dgm:spPr/>
    </dgm:pt>
    <dgm:pt modelId="{B6200D8E-D324-45F4-ACC4-C14E84CE6AE2}" type="pres">
      <dgm:prSet presAssocID="{C3C06B6C-F737-4F29-8753-E5E78B37C9D3}" presName="tx1" presStyleLbl="revTx" presStyleIdx="2" presStyleCnt="6"/>
      <dgm:spPr/>
    </dgm:pt>
    <dgm:pt modelId="{BEF48A3D-49FD-4734-82DB-20D0A2475C8D}" type="pres">
      <dgm:prSet presAssocID="{C3C06B6C-F737-4F29-8753-E5E78B37C9D3}" presName="vert1" presStyleCnt="0"/>
      <dgm:spPr/>
    </dgm:pt>
    <dgm:pt modelId="{C01793B4-DADA-485D-B50E-DB1DA139BC58}" type="pres">
      <dgm:prSet presAssocID="{0B09697B-D900-4413-B188-BE91645AE7BA}" presName="thickLine" presStyleLbl="alignNode1" presStyleIdx="3" presStyleCnt="6"/>
      <dgm:spPr/>
    </dgm:pt>
    <dgm:pt modelId="{51111003-120E-41DD-9160-3F085DBB71D2}" type="pres">
      <dgm:prSet presAssocID="{0B09697B-D900-4413-B188-BE91645AE7BA}" presName="horz1" presStyleCnt="0"/>
      <dgm:spPr/>
    </dgm:pt>
    <dgm:pt modelId="{8FDAB797-041B-476A-BAAD-088BC38AC3C3}" type="pres">
      <dgm:prSet presAssocID="{0B09697B-D900-4413-B188-BE91645AE7BA}" presName="tx1" presStyleLbl="revTx" presStyleIdx="3" presStyleCnt="6"/>
      <dgm:spPr/>
    </dgm:pt>
    <dgm:pt modelId="{D986BA47-A6EA-466B-A088-7B3CDA5FECCB}" type="pres">
      <dgm:prSet presAssocID="{0B09697B-D900-4413-B188-BE91645AE7BA}" presName="vert1" presStyleCnt="0"/>
      <dgm:spPr/>
    </dgm:pt>
    <dgm:pt modelId="{8016F21E-6454-42AB-9B0C-E2266CC09B7D}" type="pres">
      <dgm:prSet presAssocID="{1C9B7665-1F29-4C70-BBBD-3C14116754D4}" presName="thickLine" presStyleLbl="alignNode1" presStyleIdx="4" presStyleCnt="6"/>
      <dgm:spPr/>
    </dgm:pt>
    <dgm:pt modelId="{E33C61AA-3FF7-4140-8124-095B696F6436}" type="pres">
      <dgm:prSet presAssocID="{1C9B7665-1F29-4C70-BBBD-3C14116754D4}" presName="horz1" presStyleCnt="0"/>
      <dgm:spPr/>
    </dgm:pt>
    <dgm:pt modelId="{B7D8BC86-68CC-49FB-9A69-8529DB85D6CD}" type="pres">
      <dgm:prSet presAssocID="{1C9B7665-1F29-4C70-BBBD-3C14116754D4}" presName="tx1" presStyleLbl="revTx" presStyleIdx="4" presStyleCnt="6"/>
      <dgm:spPr/>
    </dgm:pt>
    <dgm:pt modelId="{DDD3239C-C4C0-4A38-9220-B4ABCE6D38AE}" type="pres">
      <dgm:prSet presAssocID="{1C9B7665-1F29-4C70-BBBD-3C14116754D4}" presName="vert1" presStyleCnt="0"/>
      <dgm:spPr/>
    </dgm:pt>
    <dgm:pt modelId="{6A0C4CC4-1377-4EAF-B04E-7D260B444B18}" type="pres">
      <dgm:prSet presAssocID="{FDF01674-5BE4-4445-ABD1-1CAFFEA18F39}" presName="thickLine" presStyleLbl="alignNode1" presStyleIdx="5" presStyleCnt="6"/>
      <dgm:spPr/>
    </dgm:pt>
    <dgm:pt modelId="{6587A4C2-36D6-4D8F-AD27-2A826D31E5EA}" type="pres">
      <dgm:prSet presAssocID="{FDF01674-5BE4-4445-ABD1-1CAFFEA18F39}" presName="horz1" presStyleCnt="0"/>
      <dgm:spPr/>
    </dgm:pt>
    <dgm:pt modelId="{A6F82AE0-BD50-4A97-A780-1E95C91BCFF1}" type="pres">
      <dgm:prSet presAssocID="{FDF01674-5BE4-4445-ABD1-1CAFFEA18F39}" presName="tx1" presStyleLbl="revTx" presStyleIdx="5" presStyleCnt="6"/>
      <dgm:spPr/>
    </dgm:pt>
    <dgm:pt modelId="{22AD4D73-43C6-40BA-BD6D-7BD97980B32F}" type="pres">
      <dgm:prSet presAssocID="{FDF01674-5BE4-4445-ABD1-1CAFFEA18F39}" presName="vert1" presStyleCnt="0"/>
      <dgm:spPr/>
    </dgm:pt>
  </dgm:ptLst>
  <dgm:cxnLst>
    <dgm:cxn modelId="{4BDBA91E-64AA-4063-BDEA-D11FF90F5DA0}" type="presOf" srcId="{0B09697B-D900-4413-B188-BE91645AE7BA}" destId="{8FDAB797-041B-476A-BAAD-088BC38AC3C3}" srcOrd="0" destOrd="0" presId="urn:microsoft.com/office/officeart/2008/layout/LinedList"/>
    <dgm:cxn modelId="{9C3A2466-B327-472D-872C-AF8B4076ED5B}" type="presOf" srcId="{1C9B7665-1F29-4C70-BBBD-3C14116754D4}" destId="{B7D8BC86-68CC-49FB-9A69-8529DB85D6CD}" srcOrd="0" destOrd="0" presId="urn:microsoft.com/office/officeart/2008/layout/LinedList"/>
    <dgm:cxn modelId="{8CD0FE67-4113-487B-BFD3-5FF59EAA1FDD}" type="presOf" srcId="{14887369-B567-4FEB-930B-2450E61AF4D4}" destId="{BB74BC54-0367-428F-BE0E-57A02BEA2E62}" srcOrd="0" destOrd="0" presId="urn:microsoft.com/office/officeart/2008/layout/LinedList"/>
    <dgm:cxn modelId="{F56DB97C-1F5F-42C1-BB1B-A7CAEBE026AE}" type="presOf" srcId="{EEAA2E3E-9791-4C96-9B31-D084CB602D1F}" destId="{4838A526-C75F-4FCC-8FE1-A7E8762FC2BA}" srcOrd="0" destOrd="0" presId="urn:microsoft.com/office/officeart/2008/layout/LinedList"/>
    <dgm:cxn modelId="{78633D89-8812-421A-A6D4-08EBDB8AA534}" srcId="{EEAA2E3E-9791-4C96-9B31-D084CB602D1F}" destId="{C3C06B6C-F737-4F29-8753-E5E78B37C9D3}" srcOrd="2" destOrd="0" parTransId="{5F41A15E-F497-498C-97C5-DB73607062E3}" sibTransId="{5172C815-7C00-4AC4-8A74-DFC8237D6ADB}"/>
    <dgm:cxn modelId="{285E938D-4A07-4A33-A654-C02AD9D48CBA}" type="presOf" srcId="{E91824C5-2AE7-4118-9005-F94263E04565}" destId="{3D02E8EB-DAE5-480B-AD75-405DED9F1088}" srcOrd="0" destOrd="0" presId="urn:microsoft.com/office/officeart/2008/layout/LinedList"/>
    <dgm:cxn modelId="{F533ED8F-D8CF-4035-A137-6D8477783F71}" srcId="{EEAA2E3E-9791-4C96-9B31-D084CB602D1F}" destId="{14887369-B567-4FEB-930B-2450E61AF4D4}" srcOrd="1" destOrd="0" parTransId="{49F6FE74-955E-4257-AED8-03CEF64C0396}" sibTransId="{7212B7B1-1FC5-40EC-8370-B0C864F2F073}"/>
    <dgm:cxn modelId="{F136EF9A-0D1D-44EB-970D-2A8CDDE36F96}" type="presOf" srcId="{FDF01674-5BE4-4445-ABD1-1CAFFEA18F39}" destId="{A6F82AE0-BD50-4A97-A780-1E95C91BCFF1}" srcOrd="0" destOrd="0" presId="urn:microsoft.com/office/officeart/2008/layout/LinedList"/>
    <dgm:cxn modelId="{E1E98FA6-E1DD-4171-A562-F6A11D07628B}" srcId="{EEAA2E3E-9791-4C96-9B31-D084CB602D1F}" destId="{E91824C5-2AE7-4118-9005-F94263E04565}" srcOrd="0" destOrd="0" parTransId="{55850E56-A6FD-42F1-9689-9D4A5927BD21}" sibTransId="{2DA02A41-1FD9-4156-96F0-48C0ABCEF810}"/>
    <dgm:cxn modelId="{A60AD3C7-F8E8-4DC6-8DBE-9BC977BA304E}" type="presOf" srcId="{C3C06B6C-F737-4F29-8753-E5E78B37C9D3}" destId="{B6200D8E-D324-45F4-ACC4-C14E84CE6AE2}" srcOrd="0" destOrd="0" presId="urn:microsoft.com/office/officeart/2008/layout/LinedList"/>
    <dgm:cxn modelId="{8F2E16DD-ABB1-4107-A316-32FE8BCE462E}" srcId="{EEAA2E3E-9791-4C96-9B31-D084CB602D1F}" destId="{FDF01674-5BE4-4445-ABD1-1CAFFEA18F39}" srcOrd="5" destOrd="0" parTransId="{09857D5E-0662-495C-B869-35ADA542EB07}" sibTransId="{E70907D2-C212-4821-B911-0EED7A8290C0}"/>
    <dgm:cxn modelId="{6825EAEA-9ABA-42F7-A95E-9367255F99A6}" srcId="{EEAA2E3E-9791-4C96-9B31-D084CB602D1F}" destId="{1C9B7665-1F29-4C70-BBBD-3C14116754D4}" srcOrd="4" destOrd="0" parTransId="{D5ECB8C6-5DAF-4A7F-8987-7F66BDDCAB1A}" sibTransId="{6FBD2C15-78F3-436F-916B-A9EAA2FE9678}"/>
    <dgm:cxn modelId="{3A0522FC-F5D4-406D-A888-7AB904290D3B}" srcId="{EEAA2E3E-9791-4C96-9B31-D084CB602D1F}" destId="{0B09697B-D900-4413-B188-BE91645AE7BA}" srcOrd="3" destOrd="0" parTransId="{E6E59E6C-0198-4B99-A449-142558C46A6A}" sibTransId="{2D2EE53A-8BEC-4943-B349-16325D49B00F}"/>
    <dgm:cxn modelId="{C47E66BD-F4AF-40C0-86A5-0C99C7084762}" type="presParOf" srcId="{4838A526-C75F-4FCC-8FE1-A7E8762FC2BA}" destId="{E099CE16-575D-423C-B4AA-9FD397F4DA22}" srcOrd="0" destOrd="0" presId="urn:microsoft.com/office/officeart/2008/layout/LinedList"/>
    <dgm:cxn modelId="{E28B90D2-CDE8-4AA3-B610-EC584DBD250B}" type="presParOf" srcId="{4838A526-C75F-4FCC-8FE1-A7E8762FC2BA}" destId="{49FA5922-15B6-4C2C-9283-FF1FB736CF37}" srcOrd="1" destOrd="0" presId="urn:microsoft.com/office/officeart/2008/layout/LinedList"/>
    <dgm:cxn modelId="{6EC64095-02CA-4C14-912F-7CBB06E1F960}" type="presParOf" srcId="{49FA5922-15B6-4C2C-9283-FF1FB736CF37}" destId="{3D02E8EB-DAE5-480B-AD75-405DED9F1088}" srcOrd="0" destOrd="0" presId="urn:microsoft.com/office/officeart/2008/layout/LinedList"/>
    <dgm:cxn modelId="{467C3BB7-D157-4DB4-A3FF-E9ADFDACE393}" type="presParOf" srcId="{49FA5922-15B6-4C2C-9283-FF1FB736CF37}" destId="{7D4E0C94-B8D3-4E44-8DFD-1F931B2CCC18}" srcOrd="1" destOrd="0" presId="urn:microsoft.com/office/officeart/2008/layout/LinedList"/>
    <dgm:cxn modelId="{EF7BF908-CF12-42F8-8127-3D737808944C}" type="presParOf" srcId="{4838A526-C75F-4FCC-8FE1-A7E8762FC2BA}" destId="{A17BAED9-5594-4B6E-9A95-E64C311F70F3}" srcOrd="2" destOrd="0" presId="urn:microsoft.com/office/officeart/2008/layout/LinedList"/>
    <dgm:cxn modelId="{4AC12EE2-D07F-4B8E-95C6-12915F9D9FD1}" type="presParOf" srcId="{4838A526-C75F-4FCC-8FE1-A7E8762FC2BA}" destId="{041E7E67-9778-48AE-9B82-89F03C72C80B}" srcOrd="3" destOrd="0" presId="urn:microsoft.com/office/officeart/2008/layout/LinedList"/>
    <dgm:cxn modelId="{9CC49D7D-2E1B-4F7D-B984-30A57C02B931}" type="presParOf" srcId="{041E7E67-9778-48AE-9B82-89F03C72C80B}" destId="{BB74BC54-0367-428F-BE0E-57A02BEA2E62}" srcOrd="0" destOrd="0" presId="urn:microsoft.com/office/officeart/2008/layout/LinedList"/>
    <dgm:cxn modelId="{289FD7F1-1609-463E-9003-A0CAC7717C4C}" type="presParOf" srcId="{041E7E67-9778-48AE-9B82-89F03C72C80B}" destId="{2D14838B-7947-498E-B568-6A09E3A411D2}" srcOrd="1" destOrd="0" presId="urn:microsoft.com/office/officeart/2008/layout/LinedList"/>
    <dgm:cxn modelId="{2681494B-0D33-4B33-83A0-54146719A781}" type="presParOf" srcId="{4838A526-C75F-4FCC-8FE1-A7E8762FC2BA}" destId="{A6D543D9-4E01-4628-A6BA-5CF3C6D9284E}" srcOrd="4" destOrd="0" presId="urn:microsoft.com/office/officeart/2008/layout/LinedList"/>
    <dgm:cxn modelId="{D4CB59A5-42E9-460C-89A9-CB61270BAD68}" type="presParOf" srcId="{4838A526-C75F-4FCC-8FE1-A7E8762FC2BA}" destId="{D20E3DD5-3733-427B-AFAD-EE0C97DE6823}" srcOrd="5" destOrd="0" presId="urn:microsoft.com/office/officeart/2008/layout/LinedList"/>
    <dgm:cxn modelId="{BE0A9B2B-BA5B-42EF-A149-7ECB86A1150B}" type="presParOf" srcId="{D20E3DD5-3733-427B-AFAD-EE0C97DE6823}" destId="{B6200D8E-D324-45F4-ACC4-C14E84CE6AE2}" srcOrd="0" destOrd="0" presId="urn:microsoft.com/office/officeart/2008/layout/LinedList"/>
    <dgm:cxn modelId="{09F33646-FE7A-4B55-A66E-D29AFF4C8C54}" type="presParOf" srcId="{D20E3DD5-3733-427B-AFAD-EE0C97DE6823}" destId="{BEF48A3D-49FD-4734-82DB-20D0A2475C8D}" srcOrd="1" destOrd="0" presId="urn:microsoft.com/office/officeart/2008/layout/LinedList"/>
    <dgm:cxn modelId="{0372DAC4-967E-498C-AFF4-5FEC6C0A9AA4}" type="presParOf" srcId="{4838A526-C75F-4FCC-8FE1-A7E8762FC2BA}" destId="{C01793B4-DADA-485D-B50E-DB1DA139BC58}" srcOrd="6" destOrd="0" presId="urn:microsoft.com/office/officeart/2008/layout/LinedList"/>
    <dgm:cxn modelId="{D87F16F4-F220-4685-8876-111E75DC6253}" type="presParOf" srcId="{4838A526-C75F-4FCC-8FE1-A7E8762FC2BA}" destId="{51111003-120E-41DD-9160-3F085DBB71D2}" srcOrd="7" destOrd="0" presId="urn:microsoft.com/office/officeart/2008/layout/LinedList"/>
    <dgm:cxn modelId="{C05DF81A-3FC8-4364-B09D-AD0F8B71B9C5}" type="presParOf" srcId="{51111003-120E-41DD-9160-3F085DBB71D2}" destId="{8FDAB797-041B-476A-BAAD-088BC38AC3C3}" srcOrd="0" destOrd="0" presId="urn:microsoft.com/office/officeart/2008/layout/LinedList"/>
    <dgm:cxn modelId="{627BB40C-4147-4F75-ADBF-4141664A97B0}" type="presParOf" srcId="{51111003-120E-41DD-9160-3F085DBB71D2}" destId="{D986BA47-A6EA-466B-A088-7B3CDA5FECCB}" srcOrd="1" destOrd="0" presId="urn:microsoft.com/office/officeart/2008/layout/LinedList"/>
    <dgm:cxn modelId="{FA6D64C9-074F-4115-9B6E-B70E5F8E1919}" type="presParOf" srcId="{4838A526-C75F-4FCC-8FE1-A7E8762FC2BA}" destId="{8016F21E-6454-42AB-9B0C-E2266CC09B7D}" srcOrd="8" destOrd="0" presId="urn:microsoft.com/office/officeart/2008/layout/LinedList"/>
    <dgm:cxn modelId="{F236FE5E-1308-4CD3-8144-30195734F09A}" type="presParOf" srcId="{4838A526-C75F-4FCC-8FE1-A7E8762FC2BA}" destId="{E33C61AA-3FF7-4140-8124-095B696F6436}" srcOrd="9" destOrd="0" presId="urn:microsoft.com/office/officeart/2008/layout/LinedList"/>
    <dgm:cxn modelId="{CD70F477-2737-4582-859B-3F5E51C662A7}" type="presParOf" srcId="{E33C61AA-3FF7-4140-8124-095B696F6436}" destId="{B7D8BC86-68CC-49FB-9A69-8529DB85D6CD}" srcOrd="0" destOrd="0" presId="urn:microsoft.com/office/officeart/2008/layout/LinedList"/>
    <dgm:cxn modelId="{424E81C8-DEA9-4441-AE47-3177B9800AEC}" type="presParOf" srcId="{E33C61AA-3FF7-4140-8124-095B696F6436}" destId="{DDD3239C-C4C0-4A38-9220-B4ABCE6D38AE}" srcOrd="1" destOrd="0" presId="urn:microsoft.com/office/officeart/2008/layout/LinedList"/>
    <dgm:cxn modelId="{2F5AC0E5-F744-4311-8622-C926DDA6659E}" type="presParOf" srcId="{4838A526-C75F-4FCC-8FE1-A7E8762FC2BA}" destId="{6A0C4CC4-1377-4EAF-B04E-7D260B444B18}" srcOrd="10" destOrd="0" presId="urn:microsoft.com/office/officeart/2008/layout/LinedList"/>
    <dgm:cxn modelId="{C433F2B5-4BCF-41AD-83E9-5983F3025098}" type="presParOf" srcId="{4838A526-C75F-4FCC-8FE1-A7E8762FC2BA}" destId="{6587A4C2-36D6-4D8F-AD27-2A826D31E5EA}" srcOrd="11" destOrd="0" presId="urn:microsoft.com/office/officeart/2008/layout/LinedList"/>
    <dgm:cxn modelId="{2F602A19-94AE-4393-A6EE-A52C4C13BFC0}" type="presParOf" srcId="{6587A4C2-36D6-4D8F-AD27-2A826D31E5EA}" destId="{A6F82AE0-BD50-4A97-A780-1E95C91BCFF1}" srcOrd="0" destOrd="0" presId="urn:microsoft.com/office/officeart/2008/layout/LinedList"/>
    <dgm:cxn modelId="{FEA0DC65-8CE7-4BD5-A67A-023BB34338A3}" type="presParOf" srcId="{6587A4C2-36D6-4D8F-AD27-2A826D31E5EA}" destId="{22AD4D73-43C6-40BA-BD6D-7BD97980B3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AE17FE-78E0-47C1-BF14-83726045DEE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ES"/>
        </a:p>
      </dgm:t>
    </dgm:pt>
    <dgm:pt modelId="{2B4CBFD1-528B-42E0-8497-6250719C43DD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/>
            <a:t>10 SESIONES</a:t>
          </a:r>
          <a:endParaRPr lang="es-ES" dirty="0"/>
        </a:p>
      </dgm:t>
    </dgm:pt>
    <dgm:pt modelId="{3D5D5D8B-83C1-4320-8354-0780C236E0E8}" type="parTrans" cxnId="{A002FBC8-9337-4AE1-9E30-6263E27304EF}">
      <dgm:prSet/>
      <dgm:spPr/>
      <dgm:t>
        <a:bodyPr/>
        <a:lstStyle/>
        <a:p>
          <a:endParaRPr lang="es-ES"/>
        </a:p>
      </dgm:t>
    </dgm:pt>
    <dgm:pt modelId="{EC39001A-8FDE-4219-B327-BB6181CF5A7A}" type="sibTrans" cxnId="{A002FBC8-9337-4AE1-9E30-6263E27304EF}">
      <dgm:prSet/>
      <dgm:spPr/>
      <dgm:t>
        <a:bodyPr/>
        <a:lstStyle/>
        <a:p>
          <a:endParaRPr lang="es-ES"/>
        </a:p>
      </dgm:t>
    </dgm:pt>
    <dgm:pt modelId="{84002FCA-968A-43E4-A770-E1965AAB8326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Se desarrollaran en el aula, aunque haremos visitas culturales para conocer el patrimonio románico de nuestro entorno y poder comprobar de manera significativa y vivencial los aprendizajes adquiridos a lo largo de esta situación de aprendizaje</a:t>
          </a:r>
        </a:p>
      </dgm:t>
    </dgm:pt>
    <dgm:pt modelId="{5E6A4D57-886E-44C0-A365-F034ADB4C88B}" type="parTrans" cxnId="{A8C7E41E-F8E0-42FE-8CC6-25D6CFDFFE02}">
      <dgm:prSet/>
      <dgm:spPr/>
      <dgm:t>
        <a:bodyPr/>
        <a:lstStyle/>
        <a:p>
          <a:endParaRPr lang="es-ES"/>
        </a:p>
      </dgm:t>
    </dgm:pt>
    <dgm:pt modelId="{7E066EDE-7A1C-4BC2-8E54-BB27649E57C7}" type="sibTrans" cxnId="{A8C7E41E-F8E0-42FE-8CC6-25D6CFDFFE02}">
      <dgm:prSet/>
      <dgm:spPr/>
      <dgm:t>
        <a:bodyPr/>
        <a:lstStyle/>
        <a:p>
          <a:endParaRPr lang="es-ES"/>
        </a:p>
      </dgm:t>
    </dgm:pt>
    <dgm:pt modelId="{AC6E8151-57A0-49D8-86E3-BD019891DA48}" type="pres">
      <dgm:prSet presAssocID="{20AE17FE-78E0-47C1-BF14-83726045DEE6}" presName="root" presStyleCnt="0">
        <dgm:presLayoutVars>
          <dgm:dir/>
          <dgm:resizeHandles val="exact"/>
        </dgm:presLayoutVars>
      </dgm:prSet>
      <dgm:spPr/>
    </dgm:pt>
    <dgm:pt modelId="{68C9FF23-1992-4338-9DFD-91066CDC3128}" type="pres">
      <dgm:prSet presAssocID="{2B4CBFD1-528B-42E0-8497-6250719C43DD}" presName="compNode" presStyleCnt="0"/>
      <dgm:spPr/>
    </dgm:pt>
    <dgm:pt modelId="{D996F5F1-A648-41EB-815C-AC1065C4A119}" type="pres">
      <dgm:prSet presAssocID="{2B4CBFD1-528B-42E0-8497-6250719C43DD}" presName="bgRect" presStyleLbl="bgShp" presStyleIdx="0" presStyleCnt="2"/>
      <dgm:spPr/>
    </dgm:pt>
    <dgm:pt modelId="{0E23CDA7-CC74-4CB6-A564-44DC3426CE66}" type="pres">
      <dgm:prSet presAssocID="{2B4CBFD1-528B-42E0-8497-6250719C43D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estro"/>
        </a:ext>
      </dgm:extLst>
    </dgm:pt>
    <dgm:pt modelId="{8F7D51EF-1EDA-4F35-AB58-3BA638726BF0}" type="pres">
      <dgm:prSet presAssocID="{2B4CBFD1-528B-42E0-8497-6250719C43DD}" presName="spaceRect" presStyleCnt="0"/>
      <dgm:spPr/>
    </dgm:pt>
    <dgm:pt modelId="{C814285D-E5C4-4C60-A64B-9EC7EA211433}" type="pres">
      <dgm:prSet presAssocID="{2B4CBFD1-528B-42E0-8497-6250719C43DD}" presName="parTx" presStyleLbl="revTx" presStyleIdx="0" presStyleCnt="2">
        <dgm:presLayoutVars>
          <dgm:chMax val="0"/>
          <dgm:chPref val="0"/>
        </dgm:presLayoutVars>
      </dgm:prSet>
      <dgm:spPr/>
    </dgm:pt>
    <dgm:pt modelId="{1AF5F52A-4F2D-4D26-A950-61CBB8167FB2}" type="pres">
      <dgm:prSet presAssocID="{EC39001A-8FDE-4219-B327-BB6181CF5A7A}" presName="sibTrans" presStyleCnt="0"/>
      <dgm:spPr/>
    </dgm:pt>
    <dgm:pt modelId="{C2BB9C1E-8003-46CA-BF13-3DA225AD9E71}" type="pres">
      <dgm:prSet presAssocID="{84002FCA-968A-43E4-A770-E1965AAB8326}" presName="compNode" presStyleCnt="0"/>
      <dgm:spPr/>
    </dgm:pt>
    <dgm:pt modelId="{F7EE99D8-853C-4999-AADF-A6C9E33AD7D7}" type="pres">
      <dgm:prSet presAssocID="{84002FCA-968A-43E4-A770-E1965AAB8326}" presName="bgRect" presStyleLbl="bgShp" presStyleIdx="1" presStyleCnt="2"/>
      <dgm:spPr/>
    </dgm:pt>
    <dgm:pt modelId="{BA7D3976-560B-4F1C-BC65-B678129AB464}" type="pres">
      <dgm:prSet presAssocID="{84002FCA-968A-43E4-A770-E1965AAB832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dor"/>
        </a:ext>
      </dgm:extLst>
    </dgm:pt>
    <dgm:pt modelId="{D704B402-6558-45E2-A3E1-E7D995116E96}" type="pres">
      <dgm:prSet presAssocID="{84002FCA-968A-43E4-A770-E1965AAB8326}" presName="spaceRect" presStyleCnt="0"/>
      <dgm:spPr/>
    </dgm:pt>
    <dgm:pt modelId="{395B38DE-3ECC-43F1-8DBF-AD03DB4F3681}" type="pres">
      <dgm:prSet presAssocID="{84002FCA-968A-43E4-A770-E1965AAB832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8C7E41E-F8E0-42FE-8CC6-25D6CFDFFE02}" srcId="{20AE17FE-78E0-47C1-BF14-83726045DEE6}" destId="{84002FCA-968A-43E4-A770-E1965AAB8326}" srcOrd="1" destOrd="0" parTransId="{5E6A4D57-886E-44C0-A365-F034ADB4C88B}" sibTransId="{7E066EDE-7A1C-4BC2-8E54-BB27649E57C7}"/>
    <dgm:cxn modelId="{FD40C246-7629-4446-AFD1-B99CC442A04E}" type="presOf" srcId="{2B4CBFD1-528B-42E0-8497-6250719C43DD}" destId="{C814285D-E5C4-4C60-A64B-9EC7EA211433}" srcOrd="0" destOrd="0" presId="urn:microsoft.com/office/officeart/2018/2/layout/IconVerticalSolidList"/>
    <dgm:cxn modelId="{1EBFFEBC-98C9-4F73-811E-5E32EDC911F4}" type="presOf" srcId="{84002FCA-968A-43E4-A770-E1965AAB8326}" destId="{395B38DE-3ECC-43F1-8DBF-AD03DB4F3681}" srcOrd="0" destOrd="0" presId="urn:microsoft.com/office/officeart/2018/2/layout/IconVerticalSolidList"/>
    <dgm:cxn modelId="{A002FBC8-9337-4AE1-9E30-6263E27304EF}" srcId="{20AE17FE-78E0-47C1-BF14-83726045DEE6}" destId="{2B4CBFD1-528B-42E0-8497-6250719C43DD}" srcOrd="0" destOrd="0" parTransId="{3D5D5D8B-83C1-4320-8354-0780C236E0E8}" sibTransId="{EC39001A-8FDE-4219-B327-BB6181CF5A7A}"/>
    <dgm:cxn modelId="{FD6DB9F9-668B-4E03-835C-ABA08859D387}" type="presOf" srcId="{20AE17FE-78E0-47C1-BF14-83726045DEE6}" destId="{AC6E8151-57A0-49D8-86E3-BD019891DA48}" srcOrd="0" destOrd="0" presId="urn:microsoft.com/office/officeart/2018/2/layout/IconVerticalSolidList"/>
    <dgm:cxn modelId="{4F4CCDEF-68D2-4FD0-BD50-DE6DE98F79E8}" type="presParOf" srcId="{AC6E8151-57A0-49D8-86E3-BD019891DA48}" destId="{68C9FF23-1992-4338-9DFD-91066CDC3128}" srcOrd="0" destOrd="0" presId="urn:microsoft.com/office/officeart/2018/2/layout/IconVerticalSolidList"/>
    <dgm:cxn modelId="{E5F5A11C-7006-48A5-A80E-441779792973}" type="presParOf" srcId="{68C9FF23-1992-4338-9DFD-91066CDC3128}" destId="{D996F5F1-A648-41EB-815C-AC1065C4A119}" srcOrd="0" destOrd="0" presId="urn:microsoft.com/office/officeart/2018/2/layout/IconVerticalSolidList"/>
    <dgm:cxn modelId="{21341E89-13AC-49D6-85A4-75E7004B93A5}" type="presParOf" srcId="{68C9FF23-1992-4338-9DFD-91066CDC3128}" destId="{0E23CDA7-CC74-4CB6-A564-44DC3426CE66}" srcOrd="1" destOrd="0" presId="urn:microsoft.com/office/officeart/2018/2/layout/IconVerticalSolidList"/>
    <dgm:cxn modelId="{420DAD16-AF1B-4BD4-9172-65551904E9F6}" type="presParOf" srcId="{68C9FF23-1992-4338-9DFD-91066CDC3128}" destId="{8F7D51EF-1EDA-4F35-AB58-3BA638726BF0}" srcOrd="2" destOrd="0" presId="urn:microsoft.com/office/officeart/2018/2/layout/IconVerticalSolidList"/>
    <dgm:cxn modelId="{27D4D035-54D6-4487-BC70-8B1AF655A0D3}" type="presParOf" srcId="{68C9FF23-1992-4338-9DFD-91066CDC3128}" destId="{C814285D-E5C4-4C60-A64B-9EC7EA211433}" srcOrd="3" destOrd="0" presId="urn:microsoft.com/office/officeart/2018/2/layout/IconVerticalSolidList"/>
    <dgm:cxn modelId="{0A8E53AC-76E2-4EE2-BC8F-EEC382437966}" type="presParOf" srcId="{AC6E8151-57A0-49D8-86E3-BD019891DA48}" destId="{1AF5F52A-4F2D-4D26-A950-61CBB8167FB2}" srcOrd="1" destOrd="0" presId="urn:microsoft.com/office/officeart/2018/2/layout/IconVerticalSolidList"/>
    <dgm:cxn modelId="{18FE277D-2E53-4789-9C28-C873F838D7BA}" type="presParOf" srcId="{AC6E8151-57A0-49D8-86E3-BD019891DA48}" destId="{C2BB9C1E-8003-46CA-BF13-3DA225AD9E71}" srcOrd="2" destOrd="0" presId="urn:microsoft.com/office/officeart/2018/2/layout/IconVerticalSolidList"/>
    <dgm:cxn modelId="{B7603061-C479-457F-9146-A38F0B07B381}" type="presParOf" srcId="{C2BB9C1E-8003-46CA-BF13-3DA225AD9E71}" destId="{F7EE99D8-853C-4999-AADF-A6C9E33AD7D7}" srcOrd="0" destOrd="0" presId="urn:microsoft.com/office/officeart/2018/2/layout/IconVerticalSolidList"/>
    <dgm:cxn modelId="{ADE98EE7-AD9D-4FB4-9A9C-5F5D22B5C448}" type="presParOf" srcId="{C2BB9C1E-8003-46CA-BF13-3DA225AD9E71}" destId="{BA7D3976-560B-4F1C-BC65-B678129AB464}" srcOrd="1" destOrd="0" presId="urn:microsoft.com/office/officeart/2018/2/layout/IconVerticalSolidList"/>
    <dgm:cxn modelId="{37250ABA-E0CE-487D-B891-15B4E481F9CF}" type="presParOf" srcId="{C2BB9C1E-8003-46CA-BF13-3DA225AD9E71}" destId="{D704B402-6558-45E2-A3E1-E7D995116E96}" srcOrd="2" destOrd="0" presId="urn:microsoft.com/office/officeart/2018/2/layout/IconVerticalSolidList"/>
    <dgm:cxn modelId="{33915A75-D415-4757-A1D9-298E9ED5BDDE}" type="presParOf" srcId="{C2BB9C1E-8003-46CA-BF13-3DA225AD9E71}" destId="{395B38DE-3ECC-43F1-8DBF-AD03DB4F368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AE59F-8965-4F61-8FEF-B6E84AE634E3}">
      <dsp:nvSpPr>
        <dsp:cNvPr id="0" name=""/>
        <dsp:cNvSpPr/>
      </dsp:nvSpPr>
      <dsp:spPr>
        <a:xfrm>
          <a:off x="1127594" y="1478"/>
          <a:ext cx="4090524" cy="409052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5115" tIns="25400" rIns="225115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Son los escenarios donde se concreta el aprendizaje: un conjunto de tareas que obligan a los alumnos a utilizar los conocimientos que han adquirido en clase, para resolver un problema.</a:t>
          </a:r>
        </a:p>
      </dsp:txBody>
      <dsp:txXfrm>
        <a:off x="1726637" y="600521"/>
        <a:ext cx="2892438" cy="2892438"/>
      </dsp:txXfrm>
    </dsp:sp>
    <dsp:sp modelId="{306FF02F-E5AA-4FE3-AA95-4BDD297765C6}">
      <dsp:nvSpPr>
        <dsp:cNvPr id="0" name=""/>
        <dsp:cNvSpPr/>
      </dsp:nvSpPr>
      <dsp:spPr>
        <a:xfrm>
          <a:off x="4400014" y="1478"/>
          <a:ext cx="4090524" cy="409052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5115" tIns="25400" rIns="225115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En este caso, deberán trasladar a la realidad de las cuidades de Castilla y León, sus conocimientos adquiridos sobre la vida medieval y concretamente el arte románico</a:t>
          </a:r>
        </a:p>
      </dsp:txBody>
      <dsp:txXfrm>
        <a:off x="4999057" y="600521"/>
        <a:ext cx="2892438" cy="28924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8E6C1-37D1-405F-873B-E61A28E3A3AD}">
      <dsp:nvSpPr>
        <dsp:cNvPr id="0" name=""/>
        <dsp:cNvSpPr/>
      </dsp:nvSpPr>
      <dsp:spPr>
        <a:xfrm>
          <a:off x="0" y="292888"/>
          <a:ext cx="9618133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474" tIns="374904" rIns="74647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Números naturales en la identificación de los años en ejes cronológicos y unidades de tiempo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Números romanos</a:t>
          </a:r>
          <a:endParaRPr lang="es-ES" sz="1800" kern="1200" dirty="0"/>
        </a:p>
      </dsp:txBody>
      <dsp:txXfrm>
        <a:off x="0" y="292888"/>
        <a:ext cx="9618133" cy="1275750"/>
      </dsp:txXfrm>
    </dsp:sp>
    <dsp:sp modelId="{6F6E9E6F-367C-4CD4-A124-3895E3B750E7}">
      <dsp:nvSpPr>
        <dsp:cNvPr id="0" name=""/>
        <dsp:cNvSpPr/>
      </dsp:nvSpPr>
      <dsp:spPr>
        <a:xfrm>
          <a:off x="480906" y="27208"/>
          <a:ext cx="6732693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Área de matemáticas:</a:t>
          </a:r>
        </a:p>
      </dsp:txBody>
      <dsp:txXfrm>
        <a:off x="506845" y="53147"/>
        <a:ext cx="6680815" cy="479482"/>
      </dsp:txXfrm>
    </dsp:sp>
    <dsp:sp modelId="{621668ED-0942-4F9B-8FF3-06D8A27FD3B7}">
      <dsp:nvSpPr>
        <dsp:cNvPr id="0" name=""/>
        <dsp:cNvSpPr/>
      </dsp:nvSpPr>
      <dsp:spPr>
        <a:xfrm>
          <a:off x="0" y="1931518"/>
          <a:ext cx="9618133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474" tIns="374904" rIns="74647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Expresión oral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Expresión y producción escrita</a:t>
          </a:r>
          <a:endParaRPr lang="es-ES" sz="1800" kern="1200" dirty="0"/>
        </a:p>
      </dsp:txBody>
      <dsp:txXfrm>
        <a:off x="0" y="1931518"/>
        <a:ext cx="9618133" cy="1020600"/>
      </dsp:txXfrm>
    </dsp:sp>
    <dsp:sp modelId="{6BEFDF76-6B7F-46AC-94B2-369754AC5394}">
      <dsp:nvSpPr>
        <dsp:cNvPr id="0" name=""/>
        <dsp:cNvSpPr/>
      </dsp:nvSpPr>
      <dsp:spPr>
        <a:xfrm>
          <a:off x="480906" y="1665838"/>
          <a:ext cx="6732693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Área de Lengua Castellana y Literatura</a:t>
          </a:r>
          <a:endParaRPr lang="es-ES" sz="1800" kern="1200" dirty="0"/>
        </a:p>
      </dsp:txBody>
      <dsp:txXfrm>
        <a:off x="506845" y="1691777"/>
        <a:ext cx="6680815" cy="479482"/>
      </dsp:txXfrm>
    </dsp:sp>
    <dsp:sp modelId="{6A9DFDBD-6154-4310-B39E-8B73490B2591}">
      <dsp:nvSpPr>
        <dsp:cNvPr id="0" name=""/>
        <dsp:cNvSpPr/>
      </dsp:nvSpPr>
      <dsp:spPr>
        <a:xfrm>
          <a:off x="0" y="3314998"/>
          <a:ext cx="9618133" cy="751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474" tIns="374904" rIns="74647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Elementos artísticos: pintura, escultura y arquitectura</a:t>
          </a:r>
          <a:endParaRPr lang="es-ES" sz="1800" kern="1200" dirty="0"/>
        </a:p>
      </dsp:txBody>
      <dsp:txXfrm>
        <a:off x="0" y="3314998"/>
        <a:ext cx="9618133" cy="751275"/>
      </dsp:txXfrm>
    </dsp:sp>
    <dsp:sp modelId="{2A4E4AF0-15A3-440F-A5FD-0CF681E8FF96}">
      <dsp:nvSpPr>
        <dsp:cNvPr id="0" name=""/>
        <dsp:cNvSpPr/>
      </dsp:nvSpPr>
      <dsp:spPr>
        <a:xfrm>
          <a:off x="480906" y="3049318"/>
          <a:ext cx="6732693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Educación Artística</a:t>
          </a:r>
          <a:endParaRPr lang="es-ES" sz="1800" kern="1200" dirty="0"/>
        </a:p>
      </dsp:txBody>
      <dsp:txXfrm>
        <a:off x="506845" y="3075257"/>
        <a:ext cx="6680815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9CE16-575D-423C-B4AA-9FD397F4DA22}">
      <dsp:nvSpPr>
        <dsp:cNvPr id="0" name=""/>
        <dsp:cNvSpPr/>
      </dsp:nvSpPr>
      <dsp:spPr>
        <a:xfrm>
          <a:off x="0" y="1998"/>
          <a:ext cx="961813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2E8EB-DAE5-480B-AD75-405DED9F1088}">
      <dsp:nvSpPr>
        <dsp:cNvPr id="0" name=""/>
        <dsp:cNvSpPr/>
      </dsp:nvSpPr>
      <dsp:spPr>
        <a:xfrm>
          <a:off x="0" y="1998"/>
          <a:ext cx="9618133" cy="68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Identificar las fuentes históricas</a:t>
          </a:r>
        </a:p>
      </dsp:txBody>
      <dsp:txXfrm>
        <a:off x="0" y="1998"/>
        <a:ext cx="9618133" cy="681580"/>
      </dsp:txXfrm>
    </dsp:sp>
    <dsp:sp modelId="{A17BAED9-5594-4B6E-9A95-E64C311F70F3}">
      <dsp:nvSpPr>
        <dsp:cNvPr id="0" name=""/>
        <dsp:cNvSpPr/>
      </dsp:nvSpPr>
      <dsp:spPr>
        <a:xfrm>
          <a:off x="0" y="683579"/>
          <a:ext cx="961813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4BC54-0367-428F-BE0E-57A02BEA2E62}">
      <dsp:nvSpPr>
        <dsp:cNvPr id="0" name=""/>
        <dsp:cNvSpPr/>
      </dsp:nvSpPr>
      <dsp:spPr>
        <a:xfrm>
          <a:off x="0" y="683579"/>
          <a:ext cx="9618133" cy="68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Valorar el patrimonio cultural</a:t>
          </a:r>
          <a:endParaRPr lang="es-ES" sz="2500" kern="1200" dirty="0"/>
        </a:p>
      </dsp:txBody>
      <dsp:txXfrm>
        <a:off x="0" y="683579"/>
        <a:ext cx="9618133" cy="681580"/>
      </dsp:txXfrm>
    </dsp:sp>
    <dsp:sp modelId="{A6D543D9-4E01-4628-A6BA-5CF3C6D9284E}">
      <dsp:nvSpPr>
        <dsp:cNvPr id="0" name=""/>
        <dsp:cNvSpPr/>
      </dsp:nvSpPr>
      <dsp:spPr>
        <a:xfrm>
          <a:off x="0" y="1365160"/>
          <a:ext cx="961813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00D8E-D324-45F4-ACC4-C14E84CE6AE2}">
      <dsp:nvSpPr>
        <dsp:cNvPr id="0" name=""/>
        <dsp:cNvSpPr/>
      </dsp:nvSpPr>
      <dsp:spPr>
        <a:xfrm>
          <a:off x="0" y="1365160"/>
          <a:ext cx="9618133" cy="68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Conocer la evolución de la sociedad en la Edad Media</a:t>
          </a:r>
          <a:endParaRPr lang="es-ES" sz="2500" kern="1200" dirty="0"/>
        </a:p>
      </dsp:txBody>
      <dsp:txXfrm>
        <a:off x="0" y="1365160"/>
        <a:ext cx="9618133" cy="681580"/>
      </dsp:txXfrm>
    </dsp:sp>
    <dsp:sp modelId="{C01793B4-DADA-485D-B50E-DB1DA139BC58}">
      <dsp:nvSpPr>
        <dsp:cNvPr id="0" name=""/>
        <dsp:cNvSpPr/>
      </dsp:nvSpPr>
      <dsp:spPr>
        <a:xfrm>
          <a:off x="0" y="2046740"/>
          <a:ext cx="961813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AB797-041B-476A-BAAD-088BC38AC3C3}">
      <dsp:nvSpPr>
        <dsp:cNvPr id="0" name=""/>
        <dsp:cNvSpPr/>
      </dsp:nvSpPr>
      <dsp:spPr>
        <a:xfrm>
          <a:off x="0" y="2046741"/>
          <a:ext cx="9618133" cy="68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Analizar las características sociales y culturares de la Edad Media</a:t>
          </a:r>
          <a:endParaRPr lang="es-ES" sz="2500" kern="1200" dirty="0"/>
        </a:p>
      </dsp:txBody>
      <dsp:txXfrm>
        <a:off x="0" y="2046741"/>
        <a:ext cx="9618133" cy="681580"/>
      </dsp:txXfrm>
    </dsp:sp>
    <dsp:sp modelId="{8016F21E-6454-42AB-9B0C-E2266CC09B7D}">
      <dsp:nvSpPr>
        <dsp:cNvPr id="0" name=""/>
        <dsp:cNvSpPr/>
      </dsp:nvSpPr>
      <dsp:spPr>
        <a:xfrm>
          <a:off x="0" y="2728321"/>
          <a:ext cx="961813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8BC86-68CC-49FB-9A69-8529DB85D6CD}">
      <dsp:nvSpPr>
        <dsp:cNvPr id="0" name=""/>
        <dsp:cNvSpPr/>
      </dsp:nvSpPr>
      <dsp:spPr>
        <a:xfrm>
          <a:off x="0" y="2728321"/>
          <a:ext cx="9618133" cy="68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Identificar características principales del Románico</a:t>
          </a:r>
        </a:p>
      </dsp:txBody>
      <dsp:txXfrm>
        <a:off x="0" y="2728321"/>
        <a:ext cx="9618133" cy="681580"/>
      </dsp:txXfrm>
    </dsp:sp>
    <dsp:sp modelId="{6A0C4CC4-1377-4EAF-B04E-7D260B444B18}">
      <dsp:nvSpPr>
        <dsp:cNvPr id="0" name=""/>
        <dsp:cNvSpPr/>
      </dsp:nvSpPr>
      <dsp:spPr>
        <a:xfrm>
          <a:off x="0" y="3409902"/>
          <a:ext cx="961813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82AE0-BD50-4A97-A780-1E95C91BCFF1}">
      <dsp:nvSpPr>
        <dsp:cNvPr id="0" name=""/>
        <dsp:cNvSpPr/>
      </dsp:nvSpPr>
      <dsp:spPr>
        <a:xfrm>
          <a:off x="0" y="3409902"/>
          <a:ext cx="9618133" cy="68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Conocer las principales obras románicas en Castilla y León</a:t>
          </a:r>
        </a:p>
      </dsp:txBody>
      <dsp:txXfrm>
        <a:off x="0" y="3409902"/>
        <a:ext cx="9618133" cy="6815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6F5F1-A648-41EB-815C-AC1065C4A119}">
      <dsp:nvSpPr>
        <dsp:cNvPr id="0" name=""/>
        <dsp:cNvSpPr/>
      </dsp:nvSpPr>
      <dsp:spPr>
        <a:xfrm>
          <a:off x="0" y="809181"/>
          <a:ext cx="6628804" cy="149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3CDA7-CC74-4CB6-A564-44DC3426CE66}">
      <dsp:nvSpPr>
        <dsp:cNvPr id="0" name=""/>
        <dsp:cNvSpPr/>
      </dsp:nvSpPr>
      <dsp:spPr>
        <a:xfrm>
          <a:off x="451896" y="1145303"/>
          <a:ext cx="821630" cy="8216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4285D-E5C4-4C60-A64B-9EC7EA211433}">
      <dsp:nvSpPr>
        <dsp:cNvPr id="0" name=""/>
        <dsp:cNvSpPr/>
      </dsp:nvSpPr>
      <dsp:spPr>
        <a:xfrm>
          <a:off x="1725424" y="809181"/>
          <a:ext cx="4903379" cy="1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02" tIns="158102" rIns="158102" bIns="15810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10 SESIONES</a:t>
          </a:r>
          <a:endParaRPr lang="es-ES" sz="1500" kern="1200" dirty="0"/>
        </a:p>
      </dsp:txBody>
      <dsp:txXfrm>
        <a:off x="1725424" y="809181"/>
        <a:ext cx="4903379" cy="1493874"/>
      </dsp:txXfrm>
    </dsp:sp>
    <dsp:sp modelId="{F7EE99D8-853C-4999-AADF-A6C9E33AD7D7}">
      <dsp:nvSpPr>
        <dsp:cNvPr id="0" name=""/>
        <dsp:cNvSpPr/>
      </dsp:nvSpPr>
      <dsp:spPr>
        <a:xfrm>
          <a:off x="0" y="2676524"/>
          <a:ext cx="6628804" cy="149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D3976-560B-4F1C-BC65-B678129AB464}">
      <dsp:nvSpPr>
        <dsp:cNvPr id="0" name=""/>
        <dsp:cNvSpPr/>
      </dsp:nvSpPr>
      <dsp:spPr>
        <a:xfrm>
          <a:off x="451896" y="3012646"/>
          <a:ext cx="821630" cy="8216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B38DE-3ECC-43F1-8DBF-AD03DB4F3681}">
      <dsp:nvSpPr>
        <dsp:cNvPr id="0" name=""/>
        <dsp:cNvSpPr/>
      </dsp:nvSpPr>
      <dsp:spPr>
        <a:xfrm>
          <a:off x="1725424" y="2676524"/>
          <a:ext cx="4903379" cy="1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02" tIns="158102" rIns="158102" bIns="15810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Se desarrollaran en el aula, aunque haremos visitas culturales para conocer el patrimonio románico de nuestro entorno y poder comprobar de manera significativa y vivencial los aprendizajes adquiridos a lo largo de esta situación de aprendizaje</a:t>
          </a:r>
        </a:p>
      </dsp:txBody>
      <dsp:txXfrm>
        <a:off x="1725424" y="2676524"/>
        <a:ext cx="4903379" cy="1493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EB5F-C41D-47B8-85B6-15B2769C86F4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D75E-920E-4FF2-8547-FF6C3846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93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EB5F-C41D-47B8-85B6-15B2769C86F4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D75E-920E-4FF2-8547-FF6C3846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618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EB5F-C41D-47B8-85B6-15B2769C86F4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D75E-920E-4FF2-8547-FF6C3846B22D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9583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EB5F-C41D-47B8-85B6-15B2769C86F4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D75E-920E-4FF2-8547-FF6C3846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766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EB5F-C41D-47B8-85B6-15B2769C86F4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D75E-920E-4FF2-8547-FF6C3846B22D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5404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EB5F-C41D-47B8-85B6-15B2769C86F4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D75E-920E-4FF2-8547-FF6C3846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830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EB5F-C41D-47B8-85B6-15B2769C86F4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D75E-920E-4FF2-8547-FF6C3846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2706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EB5F-C41D-47B8-85B6-15B2769C86F4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D75E-920E-4FF2-8547-FF6C3846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36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EB5F-C41D-47B8-85B6-15B2769C86F4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D75E-920E-4FF2-8547-FF6C3846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60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EB5F-C41D-47B8-85B6-15B2769C86F4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D75E-920E-4FF2-8547-FF6C3846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81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EB5F-C41D-47B8-85B6-15B2769C86F4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D75E-920E-4FF2-8547-FF6C3846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95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EB5F-C41D-47B8-85B6-15B2769C86F4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D75E-920E-4FF2-8547-FF6C3846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986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EB5F-C41D-47B8-85B6-15B2769C86F4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D75E-920E-4FF2-8547-FF6C3846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807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EB5F-C41D-47B8-85B6-15B2769C86F4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D75E-920E-4FF2-8547-FF6C3846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470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EB5F-C41D-47B8-85B6-15B2769C86F4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D75E-920E-4FF2-8547-FF6C3846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408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EB5F-C41D-47B8-85B6-15B2769C86F4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D75E-920E-4FF2-8547-FF6C3846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89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4EB5F-C41D-47B8-85B6-15B2769C86F4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52DD75E-920E-4FF2-8547-FF6C3846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23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gob.educacionyfp.gob.es/ca/curriculo/curriculo-lomloe/menu-curriculos-basicos/ed-primaria/areas/conocimiento-medio/criterios-evaluacion-tercerciclo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1566AF-1626-9CCD-2532-887FEAE1A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algn="l"/>
            <a:r>
              <a:rPr lang="es-ES" sz="5000"/>
              <a:t>PROPUESTA DE SITUACIÓN DE APRENDIZAJE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26F147-8322-2CFF-5EAE-3816BEF76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336" y="4514445"/>
            <a:ext cx="4531614" cy="183872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s-ES" sz="1400" dirty="0"/>
              <a:t>LA SOCIEDAD MEDIEVAL: EL ROMÁNICO</a:t>
            </a:r>
          </a:p>
          <a:p>
            <a:pPr algn="l">
              <a:lnSpc>
                <a:spcPct val="90000"/>
              </a:lnSpc>
            </a:pPr>
            <a:r>
              <a:rPr lang="es-ES" sz="1400" dirty="0"/>
              <a:t>5º DE PRIMARIA</a:t>
            </a:r>
          </a:p>
          <a:p>
            <a:pPr algn="l">
              <a:lnSpc>
                <a:spcPct val="90000"/>
              </a:lnSpc>
            </a:pPr>
            <a:r>
              <a:rPr lang="es-ES" sz="1400" dirty="0"/>
              <a:t>CONOCIMIENTO DEL MEDIO NATURAL, SOCIAL Y CULTURAL</a:t>
            </a:r>
          </a:p>
          <a:p>
            <a:pPr algn="l">
              <a:lnSpc>
                <a:spcPct val="90000"/>
              </a:lnSpc>
            </a:pPr>
            <a:r>
              <a:rPr lang="es-ES" sz="1400" dirty="0"/>
              <a:t>CIENCIAS SOCIALES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Libros">
            <a:extLst>
              <a:ext uri="{FF2B5EF4-FFF2-40B4-BE49-F238E27FC236}">
                <a16:creationId xmlns:a16="http://schemas.microsoft.com/office/drawing/2014/main" id="{86C4F891-1A02-ECAC-576A-588C93A88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44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B112712-F422-65A3-C5AD-32F69721F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" r="22008"/>
          <a:stretch/>
        </p:blipFill>
        <p:spPr>
          <a:xfrm rot="5400000">
            <a:off x="514058" y="970288"/>
            <a:ext cx="6483025" cy="4879910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3831D52-E15B-17B2-99CB-E96DCDB1E4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r="22721" b="2532"/>
          <a:stretch/>
        </p:blipFill>
        <p:spPr>
          <a:xfrm rot="5400000">
            <a:off x="5464585" y="880232"/>
            <a:ext cx="6462339" cy="500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44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59A9F7C-134B-AE35-0889-5EAD95F59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5" t="1680" r="23931" b="4380"/>
          <a:stretch/>
        </p:blipFill>
        <p:spPr>
          <a:xfrm rot="5400000">
            <a:off x="5536748" y="755695"/>
            <a:ext cx="6573801" cy="5455297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B142095-B3BE-A6B7-D0BB-C12639F555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r="24489"/>
          <a:stretch/>
        </p:blipFill>
        <p:spPr>
          <a:xfrm rot="5400000">
            <a:off x="279463" y="962007"/>
            <a:ext cx="6582101" cy="505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61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4DC4145-7147-3149-0466-4BD18B2857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" r="24354"/>
          <a:stretch/>
        </p:blipFill>
        <p:spPr>
          <a:xfrm rot="5400000">
            <a:off x="5552947" y="725092"/>
            <a:ext cx="6654604" cy="53969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492A9F-255F-D4D6-C310-25BAE370FC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r="20000"/>
          <a:stretch/>
        </p:blipFill>
        <p:spPr>
          <a:xfrm rot="5400000">
            <a:off x="403044" y="990192"/>
            <a:ext cx="6672628" cy="488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15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2515B0F-F6C3-DDFD-7109-8A7B3F0240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" r="24489"/>
          <a:stretch/>
        </p:blipFill>
        <p:spPr>
          <a:xfrm rot="5400000">
            <a:off x="4953292" y="899175"/>
            <a:ext cx="6721894" cy="51678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681FB34-75FA-F626-CF81-987BC32403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" r="22721"/>
          <a:stretch/>
        </p:blipFill>
        <p:spPr>
          <a:xfrm rot="5400000">
            <a:off x="-118471" y="996792"/>
            <a:ext cx="6723043" cy="497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49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364ABB3-7384-9216-B7CA-9071B4487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r="24626"/>
          <a:stretch/>
        </p:blipFill>
        <p:spPr>
          <a:xfrm rot="5400000">
            <a:off x="5010166" y="925433"/>
            <a:ext cx="6672134" cy="5222032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9ECD39F-D177-0FAA-EBE6-45DD3DD07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r="24171"/>
          <a:stretch/>
        </p:blipFill>
        <p:spPr>
          <a:xfrm rot="5400000">
            <a:off x="-11546" y="961487"/>
            <a:ext cx="6619834" cy="5097623"/>
          </a:xfrm>
        </p:spPr>
      </p:pic>
    </p:spTree>
    <p:extLst>
      <p:ext uri="{BB962C8B-B14F-4D97-AF65-F5344CB8AC3E}">
        <p14:creationId xmlns:p14="http://schemas.microsoft.com/office/powerpoint/2010/main" val="3371573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74F8071-C7D6-6CFE-345A-AB8A7CCDB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 r="23129"/>
          <a:stretch/>
        </p:blipFill>
        <p:spPr>
          <a:xfrm rot="5400000">
            <a:off x="2639763" y="1044229"/>
            <a:ext cx="6620113" cy="50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2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514712-FE34-228A-E10B-A54CE173A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s-ES" dirty="0"/>
              <a:t>SITUACIÓN DE APRENDIZAJE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F8C567D-EE48-25EC-01E9-8EFD80ADD8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389385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4437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810F73F7-2480-120B-B894-20DA0002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s-ES" dirty="0"/>
              <a:t>CONEXIÓN CON OTRAS ÁREAS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B62DD8B-1CD6-4944-FB96-E4B63ED41A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936849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8883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0BD3CA-3D5C-1E55-C8B0-EB3302C50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s-ES" dirty="0"/>
              <a:t>DESCRIPCIÓN DE LOS APRENDIZAJES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4CE8D35-D48B-F64D-CA2B-C7D45FE134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93715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940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844257-256F-AE82-954A-77F77614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s-ES" sz="3100"/>
              <a:t>TEMPORALIZACIÓN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B2441A48-FF71-62D6-FC09-4818CA5727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707748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40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4E3748-DEBE-5EF8-9236-0228708FE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s-ES"/>
              <a:t>CONEXIÓN CON LOS ELEMENTOS CURRICULARES 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688C2226-1C1C-B450-7409-03515A007C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784740"/>
              </p:ext>
            </p:extLst>
          </p:nvPr>
        </p:nvGraphicFramePr>
        <p:xfrm>
          <a:off x="842597" y="1709058"/>
          <a:ext cx="10568353" cy="4566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8610">
                  <a:extLst>
                    <a:ext uri="{9D8B030D-6E8A-4147-A177-3AD203B41FA5}">
                      <a16:colId xmlns:a16="http://schemas.microsoft.com/office/drawing/2014/main" val="1131536067"/>
                    </a:ext>
                  </a:extLst>
                </a:gridCol>
                <a:gridCol w="3247419">
                  <a:extLst>
                    <a:ext uri="{9D8B030D-6E8A-4147-A177-3AD203B41FA5}">
                      <a16:colId xmlns:a16="http://schemas.microsoft.com/office/drawing/2014/main" val="54619329"/>
                    </a:ext>
                  </a:extLst>
                </a:gridCol>
                <a:gridCol w="3492324">
                  <a:extLst>
                    <a:ext uri="{9D8B030D-6E8A-4147-A177-3AD203B41FA5}">
                      <a16:colId xmlns:a16="http://schemas.microsoft.com/office/drawing/2014/main" val="1298786985"/>
                    </a:ext>
                  </a:extLst>
                </a:gridCol>
              </a:tblGrid>
              <a:tr h="413227">
                <a:tc>
                  <a:txBody>
                    <a:bodyPr/>
                    <a:lstStyle/>
                    <a:p>
                      <a:r>
                        <a:rPr lang="es-ES" sz="1500"/>
                        <a:t>SABERES BÁSICOS</a:t>
                      </a:r>
                    </a:p>
                  </a:txBody>
                  <a:tcPr marL="72882" marR="72882" marT="36441" marB="36441"/>
                </a:tc>
                <a:tc>
                  <a:txBody>
                    <a:bodyPr/>
                    <a:lstStyle/>
                    <a:p>
                      <a:r>
                        <a:rPr lang="es-ES" sz="1500"/>
                        <a:t>COMPETENCIA ESPECÍFICA</a:t>
                      </a:r>
                    </a:p>
                  </a:txBody>
                  <a:tcPr marL="72882" marR="72882" marT="36441" marB="36441"/>
                </a:tc>
                <a:tc>
                  <a:txBody>
                    <a:bodyPr/>
                    <a:lstStyle/>
                    <a:p>
                      <a:r>
                        <a:rPr lang="es-ES" sz="1500"/>
                        <a:t>CRITERIOS DE EVALUACIÓN</a:t>
                      </a:r>
                    </a:p>
                  </a:txBody>
                  <a:tcPr marL="72882" marR="72882" marT="36441" marB="36441"/>
                </a:tc>
                <a:extLst>
                  <a:ext uri="{0D108BD9-81ED-4DB2-BD59-A6C34878D82A}">
                    <a16:rowId xmlns:a16="http://schemas.microsoft.com/office/drawing/2014/main" val="349404752"/>
                  </a:ext>
                </a:extLst>
              </a:tr>
              <a:tr h="4153469">
                <a:tc>
                  <a:txBody>
                    <a:bodyPr/>
                    <a:lstStyle/>
                    <a:p>
                      <a:r>
                        <a:rPr lang="es-ES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Sociedades y territorios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Sociedades en el tiempo.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 fuentes históricas: clasificación y utilización de las distintas fuentes (orales, escritas, patrimoniales). Temas de relevancia en la historia (Edad Media, Edad Moderna y Edad Contemporánea), el papel representado por los sujetos históricos (individuales y colectivos), acontecimientos y procesos.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 expresiones artísticas y culturales medievales, modernas y contemporáneas y su contextualización histórica desde una perspectiva de género. La función del arte y la cultura en el mundo medieval, moderno y contemporáneo.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patrimonio natural y cultural como bien y recurso; su uso, cuidado y conservación.</a:t>
                      </a:r>
                      <a:endParaRPr lang="es-ES" sz="1400"/>
                    </a:p>
                  </a:txBody>
                  <a:tcPr marL="72882" marR="72882" marT="36441" marB="36441"/>
                </a:tc>
                <a:tc>
                  <a:txBody>
                    <a:bodyPr/>
                    <a:lstStyle/>
                    <a:p>
                      <a:r>
                        <a:rPr lang="es-ES" sz="1400" b="0" i="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Competencia específica 5: </a:t>
                      </a:r>
                      <a:r>
                        <a:rPr lang="es-ES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las características de los diferentes elementos o sistemas del medio natural, social y cultural, analizando su organización y propiedades y estableciendo relaciones entre los mismos, para reconocer el valor del patrimonio cultural y natural, conservarlo, mejorarlo y emprender acciones para su uso responsable.</a:t>
                      </a:r>
                      <a:endParaRPr lang="es-ES" sz="1400" b="0"/>
                    </a:p>
                  </a:txBody>
                  <a:tcPr marL="72882" marR="72882" marT="36441" marB="36441"/>
                </a:tc>
                <a:tc>
                  <a:txBody>
                    <a:bodyPr/>
                    <a:lstStyle/>
                    <a:p>
                      <a:r>
                        <a:rPr lang="es-E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 Identificar y analizar las características, la organización y las propiedades de los elementos del medio natural, social y cultural a través de la indagación utilizando las herramientas y procesos adecuados.</a:t>
                      </a:r>
                    </a:p>
                    <a:p>
                      <a:r>
                        <a:rPr lang="es-E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 Establecer conexiones sencillas entre diferentes elementos del medio natural, social y cultural mostrando comprensión de las relaciones que se establecen.</a:t>
                      </a:r>
                    </a:p>
                    <a:p>
                      <a:r>
                        <a:rPr lang="es-E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 Valorar, proteger y mostrar actitudes de conservación y mejora del patrimonio natural y cultural a través de propuestas y acciones que reflejen compromisos y conductas en favor de la sostenibilidad.</a:t>
                      </a:r>
                    </a:p>
                    <a:p>
                      <a:endParaRPr lang="es-ES" sz="1400" dirty="0"/>
                    </a:p>
                  </a:txBody>
                  <a:tcPr marL="72882" marR="72882" marT="36441" marB="36441"/>
                </a:tc>
                <a:extLst>
                  <a:ext uri="{0D108BD9-81ED-4DB2-BD59-A6C34878D82A}">
                    <a16:rowId xmlns:a16="http://schemas.microsoft.com/office/drawing/2014/main" val="3841566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75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4E3748-DEBE-5EF8-9236-0228708FE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s-ES"/>
              <a:t>CONEXIÓN CON LOS ELEMENTOS CURRICULARES 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688C2226-1C1C-B450-7409-03515A007C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149689"/>
              </p:ext>
            </p:extLst>
          </p:nvPr>
        </p:nvGraphicFramePr>
        <p:xfrm>
          <a:off x="842596" y="1590675"/>
          <a:ext cx="10358804" cy="459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1222">
                  <a:extLst>
                    <a:ext uri="{9D8B030D-6E8A-4147-A177-3AD203B41FA5}">
                      <a16:colId xmlns:a16="http://schemas.microsoft.com/office/drawing/2014/main" val="1131536067"/>
                    </a:ext>
                  </a:extLst>
                </a:gridCol>
                <a:gridCol w="3182578">
                  <a:extLst>
                    <a:ext uri="{9D8B030D-6E8A-4147-A177-3AD203B41FA5}">
                      <a16:colId xmlns:a16="http://schemas.microsoft.com/office/drawing/2014/main" val="54619329"/>
                    </a:ext>
                  </a:extLst>
                </a:gridCol>
                <a:gridCol w="3855004">
                  <a:extLst>
                    <a:ext uri="{9D8B030D-6E8A-4147-A177-3AD203B41FA5}">
                      <a16:colId xmlns:a16="http://schemas.microsoft.com/office/drawing/2014/main" val="1298786985"/>
                    </a:ext>
                  </a:extLst>
                </a:gridCol>
              </a:tblGrid>
              <a:tr h="775657">
                <a:tc>
                  <a:txBody>
                    <a:bodyPr/>
                    <a:lstStyle/>
                    <a:p>
                      <a:r>
                        <a:rPr lang="es-ES" sz="1800"/>
                        <a:t>SABERES BÁSICOS</a:t>
                      </a:r>
                    </a:p>
                  </a:txBody>
                  <a:tcPr marL="92686" marR="92686" marT="46343" marB="46343"/>
                </a:tc>
                <a:tc>
                  <a:txBody>
                    <a:bodyPr/>
                    <a:lstStyle/>
                    <a:p>
                      <a:r>
                        <a:rPr lang="es-ES" sz="1800"/>
                        <a:t>COMPETENCIA ESPECÍFICA</a:t>
                      </a:r>
                    </a:p>
                  </a:txBody>
                  <a:tcPr marL="92686" marR="92686" marT="46343" marB="46343"/>
                </a:tc>
                <a:tc>
                  <a:txBody>
                    <a:bodyPr/>
                    <a:lstStyle/>
                    <a:p>
                      <a:r>
                        <a:rPr lang="es-ES" sz="1800"/>
                        <a:t>CRITERIOS DE EVALUACIÓN</a:t>
                      </a:r>
                    </a:p>
                  </a:txBody>
                  <a:tcPr marL="92686" marR="92686" marT="46343" marB="46343"/>
                </a:tc>
                <a:extLst>
                  <a:ext uri="{0D108BD9-81ED-4DB2-BD59-A6C34878D82A}">
                    <a16:rowId xmlns:a16="http://schemas.microsoft.com/office/drawing/2014/main" val="349404752"/>
                  </a:ext>
                </a:extLst>
              </a:tr>
              <a:tr h="3815393">
                <a:tc>
                  <a:txBody>
                    <a:bodyPr/>
                    <a:lstStyle/>
                    <a:p>
                      <a:r>
                        <a:rPr lang="es-ES" sz="1500" dirty="0">
                          <a:hlinkClick r:id="rId2"/>
                        </a:rPr>
                        <a:t>Conocimiento del medio natural, social y cultural: competencias específicas, criterios de evaluación y saberes básicos - | Ministerio de Educación y Formación Profesional (educacionyfp.gob.es)</a:t>
                      </a:r>
                      <a:endParaRPr lang="es-ES" sz="1500" dirty="0"/>
                    </a:p>
                    <a:p>
                      <a:endParaRPr lang="es-ES" sz="1500" dirty="0"/>
                    </a:p>
                  </a:txBody>
                  <a:tcPr marL="92686" marR="92686" marT="46343" marB="46343"/>
                </a:tc>
                <a:tc>
                  <a:txBody>
                    <a:bodyPr/>
                    <a:lstStyle/>
                    <a:p>
                      <a:r>
                        <a:rPr lang="es-ES" sz="15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Competencia específica 7: </a:t>
                      </a:r>
                    </a:p>
                    <a:p>
                      <a:r>
                        <a:rPr lang="es-ES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Observar, comprender e interpretar continuidades y cambios del medio social y cultural, analizando relaciones de causalidad, simultaneidad y sucesión, para explicar y valorar las relaciones entre diferentes elementos y acontecimientos.</a:t>
                      </a:r>
                      <a:endParaRPr lang="es-ES" sz="1500" b="0" dirty="0"/>
                    </a:p>
                  </a:txBody>
                  <a:tcPr marL="92686" marR="92686" marT="46343" marB="46343"/>
                </a:tc>
                <a:tc>
                  <a:txBody>
                    <a:bodyPr/>
                    <a:lstStyle/>
                    <a:p>
                      <a:r>
                        <a:rPr lang="es-ES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 Analizar relaciones de causalidad, simultaneidad y sucesión entre diferentes elementos del medio social y cultural desde la Edad Media hasta la actualidad, situando cronológicamente los hechos.</a:t>
                      </a:r>
                    </a:p>
                    <a:p>
                      <a:r>
                        <a:rPr lang="es-ES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7.2 Conocer personas, grupos sociales relevantes y formas de vida de las sociedades desde la Edad Media hasta la actualidad, incorporando la perspectiva de género, situándolas cronológicamente e identificando rasgos significativos sociales en distintas épocas de la historia.</a:t>
                      </a:r>
                    </a:p>
                  </a:txBody>
                  <a:tcPr marL="92686" marR="92686" marT="46343" marB="46343"/>
                </a:tc>
                <a:extLst>
                  <a:ext uri="{0D108BD9-81ED-4DB2-BD59-A6C34878D82A}">
                    <a16:rowId xmlns:a16="http://schemas.microsoft.com/office/drawing/2014/main" val="3841566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532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D3F8CA-1BDB-F7ED-5E97-65E1C1C28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s-ES" dirty="0"/>
              <a:t>MÉTODOLOGÍA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09332F-472D-1BEB-F16D-161BB29F9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49" y="1857375"/>
            <a:ext cx="9274175" cy="389149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dirty="0"/>
              <a:t>Metodología activa, basada en la investigación, observación y la práctica directa de los alumnos en el aula y en un entorno cercano, donde podrán poner en práctica los conceptos vistos en el aula.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dirty="0"/>
              <a:t>Utilizaremos como hilo conductor de nuestra tarea a los principales personajes del cerco de Zamora, en su 950 aniversario, que nos guiarán por las ciudades presentándonos las principales obras que debemos conocer.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dirty="0"/>
              <a:t>Dividiremos nuestro trabajo (reto) en 4 fases, aplicando el método de las 4C:</a:t>
            </a:r>
          </a:p>
          <a:p>
            <a:pPr>
              <a:lnSpc>
                <a:spcPct val="90000"/>
              </a:lnSpc>
            </a:pPr>
            <a:r>
              <a:rPr lang="es-ES" b="1" dirty="0"/>
              <a:t>Conectar,</a:t>
            </a:r>
            <a:r>
              <a:rPr lang="es-ES" dirty="0"/>
              <a:t> con nuestras ideas previas, conceptos, ideas, preguntas… (VER ANEXO DE CONTENIDOS)</a:t>
            </a:r>
          </a:p>
          <a:p>
            <a:pPr>
              <a:lnSpc>
                <a:spcPct val="90000"/>
              </a:lnSpc>
            </a:pPr>
            <a:r>
              <a:rPr lang="es-ES" b="1" dirty="0"/>
              <a:t>Construir,</a:t>
            </a:r>
            <a:r>
              <a:rPr lang="es-ES" dirty="0"/>
              <a:t> en grupos de 3 o 4 alumnos haremos trabajo en grupo sobre construcciones, tapices y obras románicas(ACTIVIDAD CONCRETA QUE </a:t>
            </a:r>
            <a:r>
              <a:rPr lang="es-ES"/>
              <a:t>PROPONGAMOS) Haremos con LEGO una replica de algunas de las construcciones</a:t>
            </a:r>
            <a:endParaRPr lang="es-ES" dirty="0"/>
          </a:p>
          <a:p>
            <a:pPr>
              <a:lnSpc>
                <a:spcPct val="90000"/>
              </a:lnSpc>
            </a:pPr>
            <a:r>
              <a:rPr lang="es-ES" b="1" dirty="0"/>
              <a:t>Contemplar</a:t>
            </a:r>
            <a:r>
              <a:rPr lang="es-ES" dirty="0"/>
              <a:t>, puesta en común al resto de compañeros, donde a parte de los contenidos se valorará las habilidades sociales para la exposición del trabajo.</a:t>
            </a:r>
          </a:p>
          <a:p>
            <a:pPr>
              <a:lnSpc>
                <a:spcPct val="90000"/>
              </a:lnSpc>
            </a:pPr>
            <a:r>
              <a:rPr lang="es-ES" b="1" dirty="0"/>
              <a:t>Continuar</a:t>
            </a:r>
            <a:r>
              <a:rPr lang="es-ES" dirty="0"/>
              <a:t>, un extra para regular ritmos en el aula y continuar o enlazar con la siguiente tarea(DUA)</a:t>
            </a:r>
          </a:p>
          <a:p>
            <a:pPr>
              <a:lnSpc>
                <a:spcPct val="90000"/>
              </a:lnSpc>
            </a:pPr>
            <a:endParaRPr lang="es-ES" dirty="0"/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6087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úmeros y símbolos">
            <a:extLst>
              <a:ext uri="{FF2B5EF4-FFF2-40B4-BE49-F238E27FC236}">
                <a16:creationId xmlns:a16="http://schemas.microsoft.com/office/drawing/2014/main" id="{642820F4-3EAE-F378-7584-36B711E78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21" r="3870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55BD786-851B-C3CA-F038-AE994E7A8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4100"/>
              <a:t>ANEXO DE ACTIVIDADES Y CONTENIDOS DE 5 DE PRIMARIA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690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7278E0FC34634D89060DB54D5BD2FB" ma:contentTypeVersion="2" ma:contentTypeDescription="Crear nuevo documento." ma:contentTypeScope="" ma:versionID="9d2623c22e8651b5f47aa0cfc42cd437">
  <xsd:schema xmlns:xsd="http://www.w3.org/2001/XMLSchema" xmlns:xs="http://www.w3.org/2001/XMLSchema" xmlns:p="http://schemas.microsoft.com/office/2006/metadata/properties" xmlns:ns2="489a17ce-d02b-4986-921a-4254a5b4a49f" targetNamespace="http://schemas.microsoft.com/office/2006/metadata/properties" ma:root="true" ma:fieldsID="6056136bf318a3f3c7b7e868fd88a6b0" ns2:_="">
    <xsd:import namespace="489a17ce-d02b-4986-921a-4254a5b4a4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9a17ce-d02b-4986-921a-4254a5b4a4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1FC3A1-26EA-4AA0-BEA1-717DCB2C2ACC}"/>
</file>

<file path=customXml/itemProps2.xml><?xml version="1.0" encoding="utf-8"?>
<ds:datastoreItem xmlns:ds="http://schemas.openxmlformats.org/officeDocument/2006/customXml" ds:itemID="{AD161345-A55F-44C4-8DEA-1BC8F11CF234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1613</TotalTime>
  <Words>851</Words>
  <Application>Microsoft Office PowerPoint</Application>
  <PresentationFormat>Panorámica</PresentationFormat>
  <Paragraphs>58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Faceta</vt:lpstr>
      <vt:lpstr>PROPUESTA DE SITUACIÓN DE APRENDIZAJE</vt:lpstr>
      <vt:lpstr>SITUACIÓN DE APRENDIZAJE</vt:lpstr>
      <vt:lpstr>CONEXIÓN CON OTRAS ÁREAS</vt:lpstr>
      <vt:lpstr>DESCRIPCIÓN DE LOS APRENDIZAJES</vt:lpstr>
      <vt:lpstr>TEMPORALIZACIÓN</vt:lpstr>
      <vt:lpstr>CONEXIÓN CON LOS ELEMENTOS CURRICULARES </vt:lpstr>
      <vt:lpstr>CONEXIÓN CON LOS ELEMENTOS CURRICULARES </vt:lpstr>
      <vt:lpstr>MÉTODOLOGÍA</vt:lpstr>
      <vt:lpstr>ANEXO DE ACTIVIDADES Y CONTENIDOS DE 5 DE PRIMARIA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DE SITUACIÓN DE APRENDIZAJE</dc:title>
  <dc:creator>Patricia Pozo</dc:creator>
  <cp:lastModifiedBy>Patricia Pozo</cp:lastModifiedBy>
  <cp:revision>13</cp:revision>
  <dcterms:created xsi:type="dcterms:W3CDTF">2022-12-05T20:57:25Z</dcterms:created>
  <dcterms:modified xsi:type="dcterms:W3CDTF">2022-12-06T23:53:55Z</dcterms:modified>
</cp:coreProperties>
</file>