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7" r:id="rId4"/>
  </p:sldMasterIdLst>
  <p:sldIdLst>
    <p:sldId id="256" r:id="rId5"/>
    <p:sldId id="257" r:id="rId6"/>
    <p:sldId id="258" r:id="rId7"/>
    <p:sldId id="259" r:id="rId8"/>
    <p:sldId id="260" r:id="rId9"/>
    <p:sldId id="264" r:id="rId10"/>
    <p:sldId id="263" r:id="rId11"/>
    <p:sldId id="261" r:id="rId12"/>
    <p:sldId id="266" r:id="rId13"/>
    <p:sldId id="262" r:id="rId14"/>
    <p:sldId id="265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. MILAGROS FERNANDEZ DE LA FUENTE" initials="MMFDLF" lastIdx="1" clrIdx="0">
    <p:extLst>
      <p:ext uri="{19B8F6BF-5375-455C-9EA6-DF929625EA0E}">
        <p15:presenceInfo xmlns:p15="http://schemas.microsoft.com/office/powerpoint/2012/main" userId="M. MILAGROS FERNANDEZ DE LA FUEN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C32457-2A9E-4693-85FC-BA2106B0A540}" v="28" dt="2021-03-21T18:04:44.557"/>
    <p1510:client id="{E93BB7BD-3BAC-4B0F-8C34-5F8FCABDAB28}" v="14" dt="2021-03-21T18:11:35.4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. MILAGROS FERNANDEZ DE LA FUENTE" userId="S::mmfernandez@educa.jcyl.es::41e0f15b-c4c7-4cbf-9a12-04d7c04dc948" providerId="AD" clId="Web-{E93BB7BD-3BAC-4B0F-8C34-5F8FCABDAB28}"/>
    <pc:docChg chg="modSld">
      <pc:chgData name="M. MILAGROS FERNANDEZ DE LA FUENTE" userId="S::mmfernandez@educa.jcyl.es::41e0f15b-c4c7-4cbf-9a12-04d7c04dc948" providerId="AD" clId="Web-{E93BB7BD-3BAC-4B0F-8C34-5F8FCABDAB28}" dt="2021-03-21T18:11:35.451" v="13"/>
      <pc:docMkLst>
        <pc:docMk/>
      </pc:docMkLst>
      <pc:sldChg chg="addSp delSp modSp">
        <pc:chgData name="M. MILAGROS FERNANDEZ DE LA FUENTE" userId="S::mmfernandez@educa.jcyl.es::41e0f15b-c4c7-4cbf-9a12-04d7c04dc948" providerId="AD" clId="Web-{E93BB7BD-3BAC-4B0F-8C34-5F8FCABDAB28}" dt="2021-03-21T18:11:35.451" v="13"/>
        <pc:sldMkLst>
          <pc:docMk/>
          <pc:sldMk cId="54885663" sldId="267"/>
        </pc:sldMkLst>
        <pc:spChg chg="mod">
          <ac:chgData name="M. MILAGROS FERNANDEZ DE LA FUENTE" userId="S::mmfernandez@educa.jcyl.es::41e0f15b-c4c7-4cbf-9a12-04d7c04dc948" providerId="AD" clId="Web-{E93BB7BD-3BAC-4B0F-8C34-5F8FCABDAB28}" dt="2021-03-21T18:11:28.029" v="11" actId="1076"/>
          <ac:spMkLst>
            <pc:docMk/>
            <pc:sldMk cId="54885663" sldId="267"/>
            <ac:spMk id="3" creationId="{24CCA5C7-BBFA-4135-A427-45C7F75C24FC}"/>
          </ac:spMkLst>
        </pc:spChg>
        <pc:picChg chg="add del mod">
          <ac:chgData name="M. MILAGROS FERNANDEZ DE LA FUENTE" userId="S::mmfernandez@educa.jcyl.es::41e0f15b-c4c7-4cbf-9a12-04d7c04dc948" providerId="AD" clId="Web-{E93BB7BD-3BAC-4B0F-8C34-5F8FCABDAB28}" dt="2021-03-21T18:11:35.451" v="13"/>
          <ac:picMkLst>
            <pc:docMk/>
            <pc:sldMk cId="54885663" sldId="267"/>
            <ac:picMk id="5" creationId="{E9DD3EC3-FC27-46F0-BA64-3AD1E1180574}"/>
          </ac:picMkLst>
        </pc:picChg>
      </pc:sldChg>
    </pc:docChg>
  </pc:docChgLst>
  <pc:docChgLst>
    <pc:chgData name="M. MILAGROS FERNANDEZ DE LA FUENTE" userId="41e0f15b-c4c7-4cbf-9a12-04d7c04dc948" providerId="ADAL" clId="{92C32457-2A9E-4693-85FC-BA2106B0A540}"/>
    <pc:docChg chg="undo custSel mod addSld delSld modSld addSection delSection">
      <pc:chgData name="M. MILAGROS FERNANDEZ DE LA FUENTE" userId="41e0f15b-c4c7-4cbf-9a12-04d7c04dc948" providerId="ADAL" clId="{92C32457-2A9E-4693-85FC-BA2106B0A540}" dt="2021-03-21T18:05:02.636" v="714" actId="20577"/>
      <pc:docMkLst>
        <pc:docMk/>
      </pc:docMkLst>
      <pc:sldChg chg="modSp">
        <pc:chgData name="M. MILAGROS FERNANDEZ DE LA FUENTE" userId="41e0f15b-c4c7-4cbf-9a12-04d7c04dc948" providerId="ADAL" clId="{92C32457-2A9E-4693-85FC-BA2106B0A540}" dt="2021-03-21T17:35:30.036" v="3" actId="114"/>
        <pc:sldMkLst>
          <pc:docMk/>
          <pc:sldMk cId="960690346" sldId="256"/>
        </pc:sldMkLst>
        <pc:spChg chg="mod">
          <ac:chgData name="M. MILAGROS FERNANDEZ DE LA FUENTE" userId="41e0f15b-c4c7-4cbf-9a12-04d7c04dc948" providerId="ADAL" clId="{92C32457-2A9E-4693-85FC-BA2106B0A540}" dt="2021-03-21T17:34:33.671" v="2" actId="113"/>
          <ac:spMkLst>
            <pc:docMk/>
            <pc:sldMk cId="960690346" sldId="256"/>
            <ac:spMk id="2" creationId="{73E3B00C-1733-4537-A30E-3B51B1BD9034}"/>
          </ac:spMkLst>
        </pc:spChg>
        <pc:spChg chg="mod">
          <ac:chgData name="M. MILAGROS FERNANDEZ DE LA FUENTE" userId="41e0f15b-c4c7-4cbf-9a12-04d7c04dc948" providerId="ADAL" clId="{92C32457-2A9E-4693-85FC-BA2106B0A540}" dt="2021-03-21T17:35:30.036" v="3" actId="114"/>
          <ac:spMkLst>
            <pc:docMk/>
            <pc:sldMk cId="960690346" sldId="256"/>
            <ac:spMk id="3" creationId="{27E1D851-7721-4BD3-BA17-11F13BBB8068}"/>
          </ac:spMkLst>
        </pc:spChg>
      </pc:sldChg>
      <pc:sldChg chg="modSp">
        <pc:chgData name="M. MILAGROS FERNANDEZ DE LA FUENTE" userId="41e0f15b-c4c7-4cbf-9a12-04d7c04dc948" providerId="ADAL" clId="{92C32457-2A9E-4693-85FC-BA2106B0A540}" dt="2021-03-21T17:36:17.184" v="12" actId="207"/>
        <pc:sldMkLst>
          <pc:docMk/>
          <pc:sldMk cId="2222279846" sldId="257"/>
        </pc:sldMkLst>
        <pc:spChg chg="mod">
          <ac:chgData name="M. MILAGROS FERNANDEZ DE LA FUENTE" userId="41e0f15b-c4c7-4cbf-9a12-04d7c04dc948" providerId="ADAL" clId="{92C32457-2A9E-4693-85FC-BA2106B0A540}" dt="2021-03-21T17:35:47.217" v="5" actId="113"/>
          <ac:spMkLst>
            <pc:docMk/>
            <pc:sldMk cId="2222279846" sldId="257"/>
            <ac:spMk id="2" creationId="{74693449-80CC-4691-A507-6F21AE988E04}"/>
          </ac:spMkLst>
        </pc:spChg>
        <pc:spChg chg="mod">
          <ac:chgData name="M. MILAGROS FERNANDEZ DE LA FUENTE" userId="41e0f15b-c4c7-4cbf-9a12-04d7c04dc948" providerId="ADAL" clId="{92C32457-2A9E-4693-85FC-BA2106B0A540}" dt="2021-03-21T17:36:17.184" v="12" actId="207"/>
          <ac:spMkLst>
            <pc:docMk/>
            <pc:sldMk cId="2222279846" sldId="257"/>
            <ac:spMk id="3" creationId="{10F0B1B6-7B62-44B4-B590-CA578ECE6F4D}"/>
          </ac:spMkLst>
        </pc:spChg>
      </pc:sldChg>
      <pc:sldChg chg="delSp modSp">
        <pc:chgData name="M. MILAGROS FERNANDEZ DE LA FUENTE" userId="41e0f15b-c4c7-4cbf-9a12-04d7c04dc948" providerId="ADAL" clId="{92C32457-2A9E-4693-85FC-BA2106B0A540}" dt="2021-03-21T17:38:53.494" v="57" actId="1076"/>
        <pc:sldMkLst>
          <pc:docMk/>
          <pc:sldMk cId="3154527403" sldId="258"/>
        </pc:sldMkLst>
        <pc:spChg chg="mod">
          <ac:chgData name="M. MILAGROS FERNANDEZ DE LA FUENTE" userId="41e0f15b-c4c7-4cbf-9a12-04d7c04dc948" providerId="ADAL" clId="{92C32457-2A9E-4693-85FC-BA2106B0A540}" dt="2021-03-21T17:38:17.811" v="51" actId="20577"/>
          <ac:spMkLst>
            <pc:docMk/>
            <pc:sldMk cId="3154527403" sldId="258"/>
            <ac:spMk id="2" creationId="{F019129D-3328-4345-9DE3-7B69A71E8105}"/>
          </ac:spMkLst>
        </pc:spChg>
        <pc:spChg chg="del mod">
          <ac:chgData name="M. MILAGROS FERNANDEZ DE LA FUENTE" userId="41e0f15b-c4c7-4cbf-9a12-04d7c04dc948" providerId="ADAL" clId="{92C32457-2A9E-4693-85FC-BA2106B0A540}" dt="2021-03-21T17:37:52.096" v="47" actId="478"/>
          <ac:spMkLst>
            <pc:docMk/>
            <pc:sldMk cId="3154527403" sldId="258"/>
            <ac:spMk id="5" creationId="{CCA0278D-DB7B-4748-A348-3C60615086A6}"/>
          </ac:spMkLst>
        </pc:spChg>
        <pc:spChg chg="mod">
          <ac:chgData name="M. MILAGROS FERNANDEZ DE LA FUENTE" userId="41e0f15b-c4c7-4cbf-9a12-04d7c04dc948" providerId="ADAL" clId="{92C32457-2A9E-4693-85FC-BA2106B0A540}" dt="2021-03-21T17:38:40.270" v="56" actId="1076"/>
          <ac:spMkLst>
            <pc:docMk/>
            <pc:sldMk cId="3154527403" sldId="258"/>
            <ac:spMk id="7" creationId="{3BB6562E-EC6F-4565-9BC2-9BEDABD15285}"/>
          </ac:spMkLst>
        </pc:spChg>
        <pc:spChg chg="mod">
          <ac:chgData name="M. MILAGROS FERNANDEZ DE LA FUENTE" userId="41e0f15b-c4c7-4cbf-9a12-04d7c04dc948" providerId="ADAL" clId="{92C32457-2A9E-4693-85FC-BA2106B0A540}" dt="2021-03-21T17:38:53.494" v="57" actId="1076"/>
          <ac:spMkLst>
            <pc:docMk/>
            <pc:sldMk cId="3154527403" sldId="258"/>
            <ac:spMk id="8" creationId="{A3797596-27D5-4217-A7E0-0955683B6D9A}"/>
          </ac:spMkLst>
        </pc:spChg>
        <pc:spChg chg="mod">
          <ac:chgData name="M. MILAGROS FERNANDEZ DE LA FUENTE" userId="41e0f15b-c4c7-4cbf-9a12-04d7c04dc948" providerId="ADAL" clId="{92C32457-2A9E-4693-85FC-BA2106B0A540}" dt="2021-03-21T17:38:33.838" v="54" actId="1076"/>
          <ac:spMkLst>
            <pc:docMk/>
            <pc:sldMk cId="3154527403" sldId="258"/>
            <ac:spMk id="13" creationId="{61DEB57C-5CB6-41B8-A225-685AE563361B}"/>
          </ac:spMkLst>
        </pc:spChg>
        <pc:picChg chg="mod">
          <ac:chgData name="M. MILAGROS FERNANDEZ DE LA FUENTE" userId="41e0f15b-c4c7-4cbf-9a12-04d7c04dc948" providerId="ADAL" clId="{92C32457-2A9E-4693-85FC-BA2106B0A540}" dt="2021-03-21T17:38:07.406" v="49" actId="1076"/>
          <ac:picMkLst>
            <pc:docMk/>
            <pc:sldMk cId="3154527403" sldId="258"/>
            <ac:picMk id="4" creationId="{D16C2CFB-14DA-47A6-8340-AA3EF5A0F8CD}"/>
          </ac:picMkLst>
        </pc:picChg>
      </pc:sldChg>
      <pc:sldChg chg="modSp">
        <pc:chgData name="M. MILAGROS FERNANDEZ DE LA FUENTE" userId="41e0f15b-c4c7-4cbf-9a12-04d7c04dc948" providerId="ADAL" clId="{92C32457-2A9E-4693-85FC-BA2106B0A540}" dt="2021-03-21T17:39:42.507" v="65" actId="6549"/>
        <pc:sldMkLst>
          <pc:docMk/>
          <pc:sldMk cId="2423864163" sldId="259"/>
        </pc:sldMkLst>
        <pc:spChg chg="mod">
          <ac:chgData name="M. MILAGROS FERNANDEZ DE LA FUENTE" userId="41e0f15b-c4c7-4cbf-9a12-04d7c04dc948" providerId="ADAL" clId="{92C32457-2A9E-4693-85FC-BA2106B0A540}" dt="2021-03-21T17:39:02.865" v="59" actId="113"/>
          <ac:spMkLst>
            <pc:docMk/>
            <pc:sldMk cId="2423864163" sldId="259"/>
            <ac:spMk id="2" creationId="{68936214-044A-4EE1-854C-26B2DD3F54EC}"/>
          </ac:spMkLst>
        </pc:spChg>
        <pc:spChg chg="mod">
          <ac:chgData name="M. MILAGROS FERNANDEZ DE LA FUENTE" userId="41e0f15b-c4c7-4cbf-9a12-04d7c04dc948" providerId="ADAL" clId="{92C32457-2A9E-4693-85FC-BA2106B0A540}" dt="2021-03-21T17:39:42.507" v="65" actId="6549"/>
          <ac:spMkLst>
            <pc:docMk/>
            <pc:sldMk cId="2423864163" sldId="259"/>
            <ac:spMk id="3" creationId="{724E6FA9-A3EF-4378-9DB7-D15C93931333}"/>
          </ac:spMkLst>
        </pc:spChg>
      </pc:sldChg>
      <pc:sldChg chg="modSp">
        <pc:chgData name="M. MILAGROS FERNANDEZ DE LA FUENTE" userId="41e0f15b-c4c7-4cbf-9a12-04d7c04dc948" providerId="ADAL" clId="{92C32457-2A9E-4693-85FC-BA2106B0A540}" dt="2021-03-21T17:40:29.276" v="127" actId="20577"/>
        <pc:sldMkLst>
          <pc:docMk/>
          <pc:sldMk cId="739041461" sldId="260"/>
        </pc:sldMkLst>
        <pc:spChg chg="mod">
          <ac:chgData name="M. MILAGROS FERNANDEZ DE LA FUENTE" userId="41e0f15b-c4c7-4cbf-9a12-04d7c04dc948" providerId="ADAL" clId="{92C32457-2A9E-4693-85FC-BA2106B0A540}" dt="2021-03-21T17:39:52.948" v="67" actId="113"/>
          <ac:spMkLst>
            <pc:docMk/>
            <pc:sldMk cId="739041461" sldId="260"/>
            <ac:spMk id="2" creationId="{5F89C70B-6CEC-486B-A174-F39657D71A5C}"/>
          </ac:spMkLst>
        </pc:spChg>
        <pc:spChg chg="mod">
          <ac:chgData name="M. MILAGROS FERNANDEZ DE LA FUENTE" userId="41e0f15b-c4c7-4cbf-9a12-04d7c04dc948" providerId="ADAL" clId="{92C32457-2A9E-4693-85FC-BA2106B0A540}" dt="2021-03-21T17:40:29.276" v="127" actId="20577"/>
          <ac:spMkLst>
            <pc:docMk/>
            <pc:sldMk cId="739041461" sldId="260"/>
            <ac:spMk id="3" creationId="{3DD32976-EEA2-4680-8EAC-78945D770F47}"/>
          </ac:spMkLst>
        </pc:spChg>
      </pc:sldChg>
      <pc:sldChg chg="modSp">
        <pc:chgData name="M. MILAGROS FERNANDEZ DE LA FUENTE" userId="41e0f15b-c4c7-4cbf-9a12-04d7c04dc948" providerId="ADAL" clId="{92C32457-2A9E-4693-85FC-BA2106B0A540}" dt="2021-03-21T17:42:22.300" v="184" actId="27636"/>
        <pc:sldMkLst>
          <pc:docMk/>
          <pc:sldMk cId="2701900793" sldId="261"/>
        </pc:sldMkLst>
        <pc:spChg chg="mod">
          <ac:chgData name="M. MILAGROS FERNANDEZ DE LA FUENTE" userId="41e0f15b-c4c7-4cbf-9a12-04d7c04dc948" providerId="ADAL" clId="{92C32457-2A9E-4693-85FC-BA2106B0A540}" dt="2021-03-21T17:42:01.880" v="181" actId="207"/>
          <ac:spMkLst>
            <pc:docMk/>
            <pc:sldMk cId="2701900793" sldId="261"/>
            <ac:spMk id="7" creationId="{CB320F2F-A9C3-4204-BC65-047D9E78D9EA}"/>
          </ac:spMkLst>
        </pc:spChg>
        <pc:spChg chg="mod">
          <ac:chgData name="M. MILAGROS FERNANDEZ DE LA FUENTE" userId="41e0f15b-c4c7-4cbf-9a12-04d7c04dc948" providerId="ADAL" clId="{92C32457-2A9E-4693-85FC-BA2106B0A540}" dt="2021-03-21T17:42:22.300" v="184" actId="27636"/>
          <ac:spMkLst>
            <pc:docMk/>
            <pc:sldMk cId="2701900793" sldId="261"/>
            <ac:spMk id="8" creationId="{D2A80C32-811E-460A-9C8F-2AA6C7640791}"/>
          </ac:spMkLst>
        </pc:spChg>
      </pc:sldChg>
      <pc:sldChg chg="addSp delSp modSp">
        <pc:chgData name="M. MILAGROS FERNANDEZ DE LA FUENTE" userId="41e0f15b-c4c7-4cbf-9a12-04d7c04dc948" providerId="ADAL" clId="{92C32457-2A9E-4693-85FC-BA2106B0A540}" dt="2021-03-21T18:00:06.481" v="611" actId="27636"/>
        <pc:sldMkLst>
          <pc:docMk/>
          <pc:sldMk cId="3861828296" sldId="262"/>
        </pc:sldMkLst>
        <pc:spChg chg="mod">
          <ac:chgData name="M. MILAGROS FERNANDEZ DE LA FUENTE" userId="41e0f15b-c4c7-4cbf-9a12-04d7c04dc948" providerId="ADAL" clId="{92C32457-2A9E-4693-85FC-BA2106B0A540}" dt="2021-03-21T17:56:01.066" v="313" actId="113"/>
          <ac:spMkLst>
            <pc:docMk/>
            <pc:sldMk cId="3861828296" sldId="262"/>
            <ac:spMk id="2" creationId="{287EB20B-EBE9-4B15-9E30-8DF2E708F385}"/>
          </ac:spMkLst>
        </pc:spChg>
        <pc:spChg chg="mod">
          <ac:chgData name="M. MILAGROS FERNANDEZ DE LA FUENTE" userId="41e0f15b-c4c7-4cbf-9a12-04d7c04dc948" providerId="ADAL" clId="{92C32457-2A9E-4693-85FC-BA2106B0A540}" dt="2021-03-21T18:00:06.481" v="611" actId="27636"/>
          <ac:spMkLst>
            <pc:docMk/>
            <pc:sldMk cId="3861828296" sldId="262"/>
            <ac:spMk id="3" creationId="{1E46AD7F-4FF4-4134-A9A1-C54F3B092B0A}"/>
          </ac:spMkLst>
        </pc:spChg>
        <pc:picChg chg="add mod">
          <ac:chgData name="M. MILAGROS FERNANDEZ DE LA FUENTE" userId="41e0f15b-c4c7-4cbf-9a12-04d7c04dc948" providerId="ADAL" clId="{92C32457-2A9E-4693-85FC-BA2106B0A540}" dt="2021-03-21T17:57:46.774" v="457" actId="14100"/>
          <ac:picMkLst>
            <pc:docMk/>
            <pc:sldMk cId="3861828296" sldId="262"/>
            <ac:picMk id="4" creationId="{9CC02503-299F-47A9-810C-5BC6D827511B}"/>
          </ac:picMkLst>
        </pc:picChg>
        <pc:picChg chg="del mod">
          <ac:chgData name="M. MILAGROS FERNANDEZ DE LA FUENTE" userId="41e0f15b-c4c7-4cbf-9a12-04d7c04dc948" providerId="ADAL" clId="{92C32457-2A9E-4693-85FC-BA2106B0A540}" dt="2021-03-21T17:52:18.096" v="276" actId="478"/>
          <ac:picMkLst>
            <pc:docMk/>
            <pc:sldMk cId="3861828296" sldId="262"/>
            <ac:picMk id="8" creationId="{2F069357-4638-4FB9-9B83-82275B1A4F66}"/>
          </ac:picMkLst>
        </pc:picChg>
      </pc:sldChg>
      <pc:sldChg chg="modSp">
        <pc:chgData name="M. MILAGROS FERNANDEZ DE LA FUENTE" userId="41e0f15b-c4c7-4cbf-9a12-04d7c04dc948" providerId="ADAL" clId="{92C32457-2A9E-4693-85FC-BA2106B0A540}" dt="2021-03-21T17:41:50.908" v="179" actId="20577"/>
        <pc:sldMkLst>
          <pc:docMk/>
          <pc:sldMk cId="3245416887" sldId="264"/>
        </pc:sldMkLst>
        <pc:spChg chg="mod">
          <ac:chgData name="M. MILAGROS FERNANDEZ DE LA FUENTE" userId="41e0f15b-c4c7-4cbf-9a12-04d7c04dc948" providerId="ADAL" clId="{92C32457-2A9E-4693-85FC-BA2106B0A540}" dt="2021-03-21T17:40:55.616" v="129" actId="113"/>
          <ac:spMkLst>
            <pc:docMk/>
            <pc:sldMk cId="3245416887" sldId="264"/>
            <ac:spMk id="2" creationId="{43831DE1-3C1F-4122-8A32-FD3177E3CBB0}"/>
          </ac:spMkLst>
        </pc:spChg>
        <pc:spChg chg="mod">
          <ac:chgData name="M. MILAGROS FERNANDEZ DE LA FUENTE" userId="41e0f15b-c4c7-4cbf-9a12-04d7c04dc948" providerId="ADAL" clId="{92C32457-2A9E-4693-85FC-BA2106B0A540}" dt="2021-03-21T17:41:50.908" v="179" actId="20577"/>
          <ac:spMkLst>
            <pc:docMk/>
            <pc:sldMk cId="3245416887" sldId="264"/>
            <ac:spMk id="3" creationId="{CDBA2DFE-92B7-4E69-A41D-85990238E861}"/>
          </ac:spMkLst>
        </pc:spChg>
      </pc:sldChg>
      <pc:sldChg chg="addSp delSp modSp mod setBg">
        <pc:chgData name="M. MILAGROS FERNANDEZ DE LA FUENTE" userId="41e0f15b-c4c7-4cbf-9a12-04d7c04dc948" providerId="ADAL" clId="{92C32457-2A9E-4693-85FC-BA2106B0A540}" dt="2021-03-21T17:51:03.641" v="272" actId="12"/>
        <pc:sldMkLst>
          <pc:docMk/>
          <pc:sldMk cId="3852887990" sldId="266"/>
        </pc:sldMkLst>
        <pc:spChg chg="mod">
          <ac:chgData name="M. MILAGROS FERNANDEZ DE LA FUENTE" userId="41e0f15b-c4c7-4cbf-9a12-04d7c04dc948" providerId="ADAL" clId="{92C32457-2A9E-4693-85FC-BA2106B0A540}" dt="2021-03-21T17:50:25.093" v="213" actId="113"/>
          <ac:spMkLst>
            <pc:docMk/>
            <pc:sldMk cId="3852887990" sldId="266"/>
            <ac:spMk id="2" creationId="{FD6582A3-9924-4B31-81C9-C82FE3E97125}"/>
          </ac:spMkLst>
        </pc:spChg>
        <pc:spChg chg="mod">
          <ac:chgData name="M. MILAGROS FERNANDEZ DE LA FUENTE" userId="41e0f15b-c4c7-4cbf-9a12-04d7c04dc948" providerId="ADAL" clId="{92C32457-2A9E-4693-85FC-BA2106B0A540}" dt="2021-03-21T17:51:03.641" v="272" actId="12"/>
          <ac:spMkLst>
            <pc:docMk/>
            <pc:sldMk cId="3852887990" sldId="266"/>
            <ac:spMk id="3" creationId="{40C57D56-7FB5-470F-9AC5-DF7A98D5B3A1}"/>
          </ac:spMkLst>
        </pc:spChg>
        <pc:spChg chg="add">
          <ac:chgData name="M. MILAGROS FERNANDEZ DE LA FUENTE" userId="41e0f15b-c4c7-4cbf-9a12-04d7c04dc948" providerId="ADAL" clId="{92C32457-2A9E-4693-85FC-BA2106B0A540}" dt="2021-03-21T17:50:01.039" v="189" actId="26606"/>
          <ac:spMkLst>
            <pc:docMk/>
            <pc:sldMk cId="3852887990" sldId="266"/>
            <ac:spMk id="10" creationId="{3011B0B3-5679-4759-90B8-3B908C4CBD21}"/>
          </ac:spMkLst>
        </pc:spChg>
        <pc:spChg chg="add">
          <ac:chgData name="M. MILAGROS FERNANDEZ DE LA FUENTE" userId="41e0f15b-c4c7-4cbf-9a12-04d7c04dc948" providerId="ADAL" clId="{92C32457-2A9E-4693-85FC-BA2106B0A540}" dt="2021-03-21T17:50:01.039" v="189" actId="26606"/>
          <ac:spMkLst>
            <pc:docMk/>
            <pc:sldMk cId="3852887990" sldId="266"/>
            <ac:spMk id="24" creationId="{1B5DF063-A889-4037-8C0F-D6D424107150}"/>
          </ac:spMkLst>
        </pc:spChg>
        <pc:grpChg chg="add">
          <ac:chgData name="M. MILAGROS FERNANDEZ DE LA FUENTE" userId="41e0f15b-c4c7-4cbf-9a12-04d7c04dc948" providerId="ADAL" clId="{92C32457-2A9E-4693-85FC-BA2106B0A540}" dt="2021-03-21T17:50:01.039" v="189" actId="26606"/>
          <ac:grpSpMkLst>
            <pc:docMk/>
            <pc:sldMk cId="3852887990" sldId="266"/>
            <ac:grpSpMk id="12" creationId="{50F37AA1-A09B-4E28-987B-38E5060E1BAE}"/>
          </ac:grpSpMkLst>
        </pc:grpChg>
        <pc:picChg chg="del mod">
          <ac:chgData name="M. MILAGROS FERNANDEZ DE LA FUENTE" userId="41e0f15b-c4c7-4cbf-9a12-04d7c04dc948" providerId="ADAL" clId="{92C32457-2A9E-4693-85FC-BA2106B0A540}" dt="2021-03-21T17:43:37.003" v="186" actId="478"/>
          <ac:picMkLst>
            <pc:docMk/>
            <pc:sldMk cId="3852887990" sldId="266"/>
            <ac:picMk id="4" creationId="{4ED0996B-2310-4923-9C8D-B3969866E90D}"/>
          </ac:picMkLst>
        </pc:picChg>
        <pc:picChg chg="add mod ord">
          <ac:chgData name="M. MILAGROS FERNANDEZ DE LA FUENTE" userId="41e0f15b-c4c7-4cbf-9a12-04d7c04dc948" providerId="ADAL" clId="{92C32457-2A9E-4693-85FC-BA2106B0A540}" dt="2021-03-21T17:50:01.039" v="189" actId="26606"/>
          <ac:picMkLst>
            <pc:docMk/>
            <pc:sldMk cId="3852887990" sldId="266"/>
            <ac:picMk id="5" creationId="{9691159A-4DD2-4785-995E-BAED39A42497}"/>
          </ac:picMkLst>
        </pc:picChg>
      </pc:sldChg>
      <pc:sldChg chg="addSp modSp add mod setBg">
        <pc:chgData name="M. MILAGROS FERNANDEZ DE LA FUENTE" userId="41e0f15b-c4c7-4cbf-9a12-04d7c04dc948" providerId="ADAL" clId="{92C32457-2A9E-4693-85FC-BA2106B0A540}" dt="2021-03-21T18:05:02.636" v="714" actId="20577"/>
        <pc:sldMkLst>
          <pc:docMk/>
          <pc:sldMk cId="54885663" sldId="267"/>
        </pc:sldMkLst>
        <pc:spChg chg="mod">
          <ac:chgData name="M. MILAGROS FERNANDEZ DE LA FUENTE" userId="41e0f15b-c4c7-4cbf-9a12-04d7c04dc948" providerId="ADAL" clId="{92C32457-2A9E-4693-85FC-BA2106B0A540}" dt="2021-03-21T18:05:02.636" v="714" actId="20577"/>
          <ac:spMkLst>
            <pc:docMk/>
            <pc:sldMk cId="54885663" sldId="267"/>
            <ac:spMk id="2" creationId="{3DBE0189-9AC4-4332-A258-82CE66EC9BBE}"/>
          </ac:spMkLst>
        </pc:spChg>
        <pc:spChg chg="mod">
          <ac:chgData name="M. MILAGROS FERNANDEZ DE LA FUENTE" userId="41e0f15b-c4c7-4cbf-9a12-04d7c04dc948" providerId="ADAL" clId="{92C32457-2A9E-4693-85FC-BA2106B0A540}" dt="2021-03-21T18:04:25.374" v="707" actId="688"/>
          <ac:spMkLst>
            <pc:docMk/>
            <pc:sldMk cId="54885663" sldId="267"/>
            <ac:spMk id="3" creationId="{24CCA5C7-BBFA-4135-A427-45C7F75C24FC}"/>
          </ac:spMkLst>
        </pc:spChg>
        <pc:spChg chg="add">
          <ac:chgData name="M. MILAGROS FERNANDEZ DE LA FUENTE" userId="41e0f15b-c4c7-4cbf-9a12-04d7c04dc948" providerId="ADAL" clId="{92C32457-2A9E-4693-85FC-BA2106B0A540}" dt="2021-03-21T18:02:37.369" v="621" actId="26606"/>
          <ac:spMkLst>
            <pc:docMk/>
            <pc:sldMk cId="54885663" sldId="267"/>
            <ac:spMk id="9" creationId="{0FA27539-4286-4FA8-9DA6-7CF237447C8D}"/>
          </ac:spMkLst>
        </pc:spChg>
        <pc:picChg chg="add mod ord">
          <ac:chgData name="M. MILAGROS FERNANDEZ DE LA FUENTE" userId="41e0f15b-c4c7-4cbf-9a12-04d7c04dc948" providerId="ADAL" clId="{92C32457-2A9E-4693-85FC-BA2106B0A540}" dt="2021-03-21T18:02:37.369" v="621" actId="26606"/>
          <ac:picMkLst>
            <pc:docMk/>
            <pc:sldMk cId="54885663" sldId="267"/>
            <ac:picMk id="4" creationId="{6487C3F4-A634-4AFD-8032-DD41A4B377A4}"/>
          </ac:picMkLst>
        </pc:picChg>
        <pc:cxnChg chg="add">
          <ac:chgData name="M. MILAGROS FERNANDEZ DE LA FUENTE" userId="41e0f15b-c4c7-4cbf-9a12-04d7c04dc948" providerId="ADAL" clId="{92C32457-2A9E-4693-85FC-BA2106B0A540}" dt="2021-03-21T18:02:37.369" v="621" actId="26606"/>
          <ac:cxnSpMkLst>
            <pc:docMk/>
            <pc:sldMk cId="54885663" sldId="267"/>
            <ac:cxnSpMk id="11" creationId="{C5E74535-9C0E-4211-B088-610AD56262A4}"/>
          </ac:cxnSpMkLst>
        </pc:cxnChg>
      </pc:sldChg>
      <pc:sldChg chg="del">
        <pc:chgData name="M. MILAGROS FERNANDEZ DE LA FUENTE" userId="41e0f15b-c4c7-4cbf-9a12-04d7c04dc948" providerId="ADAL" clId="{92C32457-2A9E-4693-85FC-BA2106B0A540}" dt="2021-03-21T17:42:39.962" v="185" actId="2696"/>
        <pc:sldMkLst>
          <pc:docMk/>
          <pc:sldMk cId="1514158604" sldId="267"/>
        </pc:sldMkLst>
      </pc:sldChg>
      <pc:sldChg chg="del">
        <pc:chgData name="M. MILAGROS FERNANDEZ DE LA FUENTE" userId="41e0f15b-c4c7-4cbf-9a12-04d7c04dc948" providerId="ADAL" clId="{92C32457-2A9E-4693-85FC-BA2106B0A540}" dt="2021-03-21T17:51:24.835" v="273" actId="2696"/>
        <pc:sldMkLst>
          <pc:docMk/>
          <pc:sldMk cId="1673416343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1"/>
            <a:ext cx="5760000" cy="1832730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24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CA85-BF38-4762-934C-D00F2047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743F4-8769-40B4-85DF-6CB8DE9F66AA}" type="datetimeFigureOut">
              <a:rPr lang="en-US" smtClean="0"/>
              <a:t>3/21/2021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CA3C9-6579-49D9-A5FD-20231FB4B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B94FE-6287-4D49-B0E5-FE9A9BA75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C0B2A-3FD1-4235-A16E-0ED1E028A93E}"/>
              </a:ext>
            </a:extLst>
          </p:cNvPr>
          <p:cNvCxnSpPr>
            <a:cxnSpLocks/>
          </p:cNvCxnSpPr>
          <p:nvPr/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494E066-0146-46E9-BAF1-C33240ABA294}"/>
              </a:ext>
            </a:extLst>
          </p:cNvPr>
          <p:cNvGrpSpPr/>
          <p:nvPr/>
        </p:nvGrpSpPr>
        <p:grpSpPr>
          <a:xfrm rot="2700000">
            <a:off x="10127693" y="4178240"/>
            <a:ext cx="633413" cy="1862138"/>
            <a:chOff x="5959192" y="333389"/>
            <a:chExt cx="633413" cy="186213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02BD80B-C499-4DAC-9580-575B04F8658F}"/>
                </a:ext>
              </a:extLst>
            </p:cNvPr>
            <p:cNvGrpSpPr/>
            <p:nvPr/>
          </p:nvGrpSpPr>
          <p:grpSpPr>
            <a:xfrm>
              <a:off x="5959192" y="333389"/>
              <a:ext cx="633413" cy="1419225"/>
              <a:chOff x="5959192" y="333389"/>
              <a:chExt cx="633413" cy="1419225"/>
            </a:xfrm>
          </p:grpSpPr>
          <p:sp>
            <p:nvSpPr>
              <p:cNvPr id="11" name="Freeform 68">
                <a:extLst>
                  <a:ext uri="{FF2B5EF4-FFF2-40B4-BE49-F238E27FC236}">
                    <a16:creationId xmlns:a16="http://schemas.microsoft.com/office/drawing/2014/main" id="{CCF069F3-858C-4C67-90C2-46017C3D4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9192" y="333389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9">
                <a:extLst>
                  <a:ext uri="{FF2B5EF4-FFF2-40B4-BE49-F238E27FC236}">
                    <a16:creationId xmlns:a16="http://schemas.microsoft.com/office/drawing/2014/main" id="{8A1FFA52-DFA8-4A81-8A85-50BE13257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8280" y="333389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Line 70">
              <a:extLst>
                <a:ext uri="{FF2B5EF4-FFF2-40B4-BE49-F238E27FC236}">
                  <a16:creationId xmlns:a16="http://schemas.microsoft.com/office/drawing/2014/main" id="{BAEDA471-60CB-4A0C-B9AD-B2B3C51EA2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78280" y="333389"/>
              <a:ext cx="0" cy="1862138"/>
            </a:xfrm>
            <a:prstGeom prst="line">
              <a:avLst/>
            </a:prstGeom>
            <a:noFill/>
            <a:ln w="12700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10788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4EC743F4-8769-40B4-85DF-6CB8DE9F66AA}" type="datetimeFigureOut">
              <a:rPr lang="en-US" smtClean="0"/>
              <a:pPr/>
              <a:t>3/21/2021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FF2BD96E-3838-45D2-9031-D3AF67C920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25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110fa19mbhp.home.blog/2019/11/21/mindfulness-meditation-how-this-process-helps-humans-survive-the-detrimental-demands-of-society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nd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s.iriss.org.uk/innovate/2014/06/09/mind-full-or-mindful-making-space-for-creativity/comment-page-1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29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06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E3B00C-1733-4537-A30E-3B51B1BD9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000" y="395289"/>
            <a:ext cx="4075200" cy="2226688"/>
          </a:xfrm>
        </p:spPr>
        <p:txBody>
          <a:bodyPr>
            <a:normAutofit/>
          </a:bodyPr>
          <a:lstStyle/>
          <a:p>
            <a:r>
              <a:rPr lang="es-ES" sz="44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RELAX IN THE ENGLISH CLASS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E1D851-7721-4BD3-BA17-11F13BBB80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248000"/>
            <a:ext cx="4075200" cy="2070001"/>
          </a:xfrm>
        </p:spPr>
        <p:txBody>
          <a:bodyPr>
            <a:normAutofit/>
          </a:bodyPr>
          <a:lstStyle/>
          <a:p>
            <a:r>
              <a:rPr lang="es-ES" dirty="0"/>
              <a:t>       </a:t>
            </a:r>
            <a:r>
              <a:rPr lang="es-ES" i="1" dirty="0" err="1">
                <a:solidFill>
                  <a:srgbClr val="CC3399"/>
                </a:solidFill>
              </a:rPr>
              <a:t>by</a:t>
            </a:r>
            <a:r>
              <a:rPr lang="es-ES" i="1" dirty="0">
                <a:solidFill>
                  <a:srgbClr val="CC3399"/>
                </a:solidFill>
              </a:rPr>
              <a:t> Mila Fernández</a:t>
            </a:r>
          </a:p>
        </p:txBody>
      </p:sp>
      <p:grpSp>
        <p:nvGrpSpPr>
          <p:cNvPr id="44" name="Group 31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40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1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37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pic>
        <p:nvPicPr>
          <p:cNvPr id="5" name="Imagen 4" descr="Un grupo de personas sentadas posando para una foto&#10;&#10;Descripción generada automáticamente">
            <a:extLst>
              <a:ext uri="{FF2B5EF4-FFF2-40B4-BE49-F238E27FC236}">
                <a16:creationId xmlns:a16="http://schemas.microsoft.com/office/drawing/2014/main" id="{230463A3-C51E-4615-B97D-89E2E91B4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5585" r="6045" b="2"/>
          <a:stretch/>
        </p:blipFill>
        <p:spPr>
          <a:xfrm>
            <a:off x="6080462" y="6306"/>
            <a:ext cx="6111538" cy="68580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1492414-A7DB-4B57-A8E9-72C6DB5C88BE}"/>
              </a:ext>
            </a:extLst>
          </p:cNvPr>
          <p:cNvSpPr txBox="1"/>
          <p:nvPr/>
        </p:nvSpPr>
        <p:spPr>
          <a:xfrm>
            <a:off x="9367188" y="6664251"/>
            <a:ext cx="282481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s-ES" sz="700">
                <a:solidFill>
                  <a:srgbClr val="FFFFFF"/>
                </a:solidFill>
                <a:hlinkClick r:id="rId3" tooltip="https://e110fa19mbhp.home.blog/2019/11/21/mindfulness-meditation-how-this-process-helps-humans-survive-the-detrimental-demands-of-society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 foto</a:t>
            </a:r>
            <a:r>
              <a:rPr lang="es-ES" sz="700">
                <a:solidFill>
                  <a:srgbClr val="FFFFFF"/>
                </a:solidFill>
              </a:rPr>
              <a:t> de Autor desconocido está bajo licencia </a:t>
            </a:r>
            <a:r>
              <a:rPr lang="es-E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s-E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9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0FA27539-4286-4FA8-9DA6-7CF23744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87EB20B-EBE9-4B15-9E30-8DF2E708F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369" y="1079500"/>
            <a:ext cx="4078800" cy="21384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RESPIRACIÓN CUADRADA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46AD7F-4FF4-4134-A9A1-C54F3B092B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71862" y="3640102"/>
            <a:ext cx="4797286" cy="3317280"/>
          </a:xfrm>
        </p:spPr>
        <p:txBody>
          <a:bodyPr>
            <a:normAutofit/>
          </a:bodyPr>
          <a:lstStyle/>
          <a:p>
            <a:r>
              <a:rPr lang="es-ES" sz="1900" dirty="0"/>
              <a:t>Con los ojos cerrados, vamos a imaginar hacer un cuadrado o este recorrido con el aire: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1" dirty="0">
                <a:solidFill>
                  <a:schemeClr val="tx2">
                    <a:lumMod val="50000"/>
                    <a:lumOff val="50000"/>
                    <a:alpha val="60000"/>
                  </a:schemeClr>
                </a:solidFill>
              </a:rPr>
              <a:t>Inhalamos por la nariz contando 4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dirty="0"/>
              <a:t>Sostenemos el aire en 4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b="1" dirty="0">
                <a:solidFill>
                  <a:schemeClr val="tx2">
                    <a:lumMod val="50000"/>
                    <a:lumOff val="50000"/>
                    <a:alpha val="60000"/>
                  </a:schemeClr>
                </a:solidFill>
              </a:rPr>
              <a:t>Soltamos por la nariz despacio en 4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sz="1800" dirty="0"/>
              <a:t>Retenemos sin aire en 4</a:t>
            </a:r>
          </a:p>
          <a:p>
            <a:endParaRPr lang="es-ES" dirty="0"/>
          </a:p>
          <a:p>
            <a:endParaRPr lang="es-ES" dirty="0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5E74535-9C0E-4211-B088-610AD562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1769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9CC02503-299F-47A9-810C-5BC6D8275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34" y="0"/>
            <a:ext cx="56580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282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8FD592-B9F2-40CC-B3C9-20D374FFDD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13B8A9-E3E3-4632-AF7A-503EEB0FDF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677687-0B27-4637-BA7F-D1F19D67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853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FA27539-4286-4FA8-9DA6-7CF237447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DBE0189-9AC4-4332-A258-82CE66EC9B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2369" y="-278283"/>
            <a:ext cx="4576048" cy="3707276"/>
          </a:xfrm>
        </p:spPr>
        <p:txBody>
          <a:bodyPr>
            <a:normAutofit fontScale="90000"/>
          </a:bodyPr>
          <a:lstStyle/>
          <a:p>
            <a:b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b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b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Listos para empezar la clase de inglés.</a:t>
            </a:r>
            <a:r>
              <a:rPr lang="es-ES" b="1" dirty="0">
                <a:solidFill>
                  <a:schemeClr val="tx2">
                    <a:lumMod val="50000"/>
                    <a:lumOff val="50000"/>
                    <a:alpha val="6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  <a:alpha val="60000"/>
                  </a:schemeClr>
                </a:solidFill>
              </a:rPr>
              <a:t>Ready</a:t>
            </a:r>
            <a:r>
              <a:rPr lang="es-ES" b="1" dirty="0">
                <a:solidFill>
                  <a:schemeClr val="accent6">
                    <a:lumMod val="75000"/>
                    <a:alpha val="6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  <a:alpha val="60000"/>
                  </a:schemeClr>
                </a:solidFill>
              </a:rPr>
              <a:t>for</a:t>
            </a:r>
            <a:r>
              <a:rPr lang="es-ES" b="1" dirty="0">
                <a:solidFill>
                  <a:schemeClr val="accent6">
                    <a:lumMod val="75000"/>
                    <a:alpha val="60000"/>
                  </a:schemeClr>
                </a:solidFill>
              </a:rPr>
              <a:t> </a:t>
            </a:r>
            <a:r>
              <a:rPr lang="es-ES" b="1" dirty="0" err="1">
                <a:solidFill>
                  <a:schemeClr val="accent6">
                    <a:lumMod val="75000"/>
                    <a:alpha val="60000"/>
                  </a:schemeClr>
                </a:solidFill>
              </a:rPr>
              <a:t>the</a:t>
            </a:r>
            <a:r>
              <a:rPr lang="es-ES" b="1" dirty="0">
                <a:solidFill>
                  <a:schemeClr val="accent6">
                    <a:lumMod val="75000"/>
                    <a:alpha val="60000"/>
                  </a:schemeClr>
                </a:solidFill>
              </a:rPr>
              <a:t> English </a:t>
            </a:r>
            <a:r>
              <a:rPr lang="es-ES" b="1" dirty="0" err="1">
                <a:solidFill>
                  <a:schemeClr val="accent6">
                    <a:lumMod val="75000"/>
                    <a:alpha val="60000"/>
                  </a:schemeClr>
                </a:solidFill>
              </a:rPr>
              <a:t>Class</a:t>
            </a:r>
            <a:br>
              <a:rPr lang="es-ES" b="1" dirty="0">
                <a:solidFill>
                  <a:schemeClr val="tx2">
                    <a:lumMod val="50000"/>
                    <a:lumOff val="50000"/>
                    <a:alpha val="60000"/>
                  </a:schemeClr>
                </a:solidFill>
              </a:rPr>
            </a:br>
            <a:endParaRPr lang="es-ES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CCA5C7-BBFA-4135-A427-45C7F75C2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8746" y="3423100"/>
            <a:ext cx="4078800" cy="1655762"/>
          </a:xfrm>
        </p:spPr>
        <p:txBody>
          <a:bodyPr>
            <a:normAutofit/>
          </a:bodyPr>
          <a:lstStyle/>
          <a:p>
            <a:endParaRPr lang="es-ES" b="1" dirty="0">
              <a:solidFill>
                <a:schemeClr val="tx2">
                  <a:lumMod val="50000"/>
                  <a:lumOff val="50000"/>
                  <a:alpha val="60000"/>
                </a:schemeClr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87C3F4-A634-4AFD-8032-DD41A4B377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97" r="2" b="2"/>
          <a:stretch/>
        </p:blipFill>
        <p:spPr>
          <a:xfrm>
            <a:off x="20" y="10"/>
            <a:ext cx="6111518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E74535-9C0E-4211-B088-610AD5626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81769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885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2E61ADD4-967B-4465-8688-0530A73F6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4693449-80CC-4691-A507-6F21AE988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7200" y="1096965"/>
            <a:ext cx="7977600" cy="2085696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MINDFULNESS</a:t>
            </a:r>
          </a:p>
        </p:txBody>
      </p: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9ED822D-7562-43BC-A300-9D43D8263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3500000">
            <a:off x="9286248" y="3861832"/>
            <a:ext cx="1785984" cy="2211229"/>
            <a:chOff x="3125006" y="3171595"/>
            <a:chExt cx="1785984" cy="2211229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F8C91660-E81E-4AAD-B70B-605E5E422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36819" y="3174345"/>
              <a:ext cx="1760933" cy="2208479"/>
              <a:chOff x="4749017" y="2998646"/>
              <a:chExt cx="1760933" cy="2208479"/>
            </a:xfrm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D194AEDB-F6EE-45F1-9F46-64DBFF493E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5630197" y="2998646"/>
                <a:ext cx="0" cy="2208479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132">
                <a:extLst>
                  <a:ext uri="{FF2B5EF4-FFF2-40B4-BE49-F238E27FC236}">
                    <a16:creationId xmlns:a16="http://schemas.microsoft.com/office/drawing/2014/main" id="{6B1E50E8-4E3B-4B94-8730-E3D19EDA49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0" flipH="1">
                <a:off x="4749017" y="4416771"/>
                <a:ext cx="1760933" cy="0"/>
              </a:xfrm>
              <a:prstGeom prst="line">
                <a:avLst/>
              </a:prstGeom>
              <a:ln w="12700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Rectangle 30">
                <a:extLst>
                  <a:ext uri="{FF2B5EF4-FFF2-40B4-BE49-F238E27FC236}">
                    <a16:creationId xmlns:a16="http://schemas.microsoft.com/office/drawing/2014/main" id="{26410BD7-35AF-4199-9AC4-98CEC7E5AE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136242" y="3224252"/>
                <a:ext cx="987915" cy="987915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30">
                <a:extLst>
                  <a:ext uri="{FF2B5EF4-FFF2-40B4-BE49-F238E27FC236}">
                    <a16:creationId xmlns:a16="http://schemas.microsoft.com/office/drawing/2014/main" id="{E5036267-609C-410F-9B65-FDD5A224B14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3500000">
                <a:off x="5327037" y="3070731"/>
                <a:ext cx="606323" cy="606323"/>
              </a:xfrm>
              <a:custGeom>
                <a:avLst/>
                <a:gdLst>
                  <a:gd name="connsiteX0" fmla="*/ 0 w 1302493"/>
                  <a:gd name="connsiteY0" fmla="*/ 0 h 1302493"/>
                  <a:gd name="connsiteX1" fmla="*/ 1302493 w 1302493"/>
                  <a:gd name="connsiteY1" fmla="*/ 0 h 1302493"/>
                  <a:gd name="connsiteX2" fmla="*/ 1302493 w 1302493"/>
                  <a:gd name="connsiteY2" fmla="*/ 1302493 h 1302493"/>
                  <a:gd name="connsiteX3" fmla="*/ 0 w 1302493"/>
                  <a:gd name="connsiteY3" fmla="*/ 1302493 h 1302493"/>
                  <a:gd name="connsiteX4" fmla="*/ 0 w 1302493"/>
                  <a:gd name="connsiteY4" fmla="*/ 0 h 1302493"/>
                  <a:gd name="connsiteX0" fmla="*/ 1302493 w 1393933"/>
                  <a:gd name="connsiteY0" fmla="*/ 1302493 h 1393933"/>
                  <a:gd name="connsiteX1" fmla="*/ 0 w 1393933"/>
                  <a:gd name="connsiteY1" fmla="*/ 1302493 h 1393933"/>
                  <a:gd name="connsiteX2" fmla="*/ 0 w 1393933"/>
                  <a:gd name="connsiteY2" fmla="*/ 0 h 1393933"/>
                  <a:gd name="connsiteX3" fmla="*/ 1302493 w 1393933"/>
                  <a:gd name="connsiteY3" fmla="*/ 0 h 1393933"/>
                  <a:gd name="connsiteX4" fmla="*/ 1393933 w 1393933"/>
                  <a:gd name="connsiteY4" fmla="*/ 1393933 h 1393933"/>
                  <a:gd name="connsiteX0" fmla="*/ 0 w 1393933"/>
                  <a:gd name="connsiteY0" fmla="*/ 1302493 h 1393933"/>
                  <a:gd name="connsiteX1" fmla="*/ 0 w 1393933"/>
                  <a:gd name="connsiteY1" fmla="*/ 0 h 1393933"/>
                  <a:gd name="connsiteX2" fmla="*/ 1302493 w 1393933"/>
                  <a:gd name="connsiteY2" fmla="*/ 0 h 1393933"/>
                  <a:gd name="connsiteX3" fmla="*/ 1393933 w 1393933"/>
                  <a:gd name="connsiteY3" fmla="*/ 1393933 h 1393933"/>
                  <a:gd name="connsiteX0" fmla="*/ 0 w 1302493"/>
                  <a:gd name="connsiteY0" fmla="*/ 1302493 h 1302493"/>
                  <a:gd name="connsiteX1" fmla="*/ 0 w 1302493"/>
                  <a:gd name="connsiteY1" fmla="*/ 0 h 1302493"/>
                  <a:gd name="connsiteX2" fmla="*/ 1302493 w 1302493"/>
                  <a:gd name="connsiteY2" fmla="*/ 0 h 1302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02493" h="1302493">
                    <a:moveTo>
                      <a:pt x="0" y="1302493"/>
                    </a:moveTo>
                    <a:lnTo>
                      <a:pt x="0" y="0"/>
                    </a:lnTo>
                    <a:lnTo>
                      <a:pt x="1302493" y="0"/>
                    </a:lnTo>
                  </a:path>
                </a:pathLst>
              </a:custGeom>
              <a:noFill/>
              <a:ln w="12700">
                <a:solidFill>
                  <a:srgbClr val="FFFF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3" name="Group 128">
              <a:extLst>
                <a:ext uri="{FF2B5EF4-FFF2-40B4-BE49-F238E27FC236}">
                  <a16:creationId xmlns:a16="http://schemas.microsoft.com/office/drawing/2014/main" id="{264022BE-FC1A-442A-AECD-D1D3476BC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125006" y="3171595"/>
              <a:ext cx="1785984" cy="1799739"/>
              <a:chOff x="6879836" y="3516901"/>
              <a:chExt cx="1785984" cy="1799739"/>
            </a:xfrm>
          </p:grpSpPr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BDF8A574-060D-4A44-AA43-D2E14254BD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879836" y="3521665"/>
                <a:ext cx="892801" cy="1794975"/>
              </a:xfrm>
              <a:custGeom>
                <a:avLst/>
                <a:gdLst>
                  <a:gd name="connsiteX0" fmla="*/ 892801 w 892801"/>
                  <a:gd name="connsiteY0" fmla="*/ 0 h 1794975"/>
                  <a:gd name="connsiteX1" fmla="*/ 892801 w 892801"/>
                  <a:gd name="connsiteY1" fmla="*/ 1434622 h 1794975"/>
                  <a:gd name="connsiteX2" fmla="*/ 845919 w 892801"/>
                  <a:gd name="connsiteY2" fmla="*/ 1533379 h 1794975"/>
                  <a:gd name="connsiteX3" fmla="*/ 440820 w 892801"/>
                  <a:gd name="connsiteY3" fmla="*/ 1794916 h 1794975"/>
                  <a:gd name="connsiteX4" fmla="*/ 379878 w 892801"/>
                  <a:gd name="connsiteY4" fmla="*/ 1791253 h 1794975"/>
                  <a:gd name="connsiteX5" fmla="*/ 763083 w 892801"/>
                  <a:gd name="connsiteY5" fmla="*/ 100140 h 1794975"/>
                  <a:gd name="connsiteX6" fmla="*/ 892801 w 892801"/>
                  <a:gd name="connsiteY6" fmla="*/ 0 h 1794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2801" h="1794975">
                    <a:moveTo>
                      <a:pt x="892801" y="0"/>
                    </a:moveTo>
                    <a:lnTo>
                      <a:pt x="892801" y="1434622"/>
                    </a:lnTo>
                    <a:lnTo>
                      <a:pt x="845919" y="1533379"/>
                    </a:lnTo>
                    <a:cubicBezTo>
                      <a:pt x="735106" y="1711682"/>
                      <a:pt x="584368" y="1792418"/>
                      <a:pt x="440820" y="1794916"/>
                    </a:cubicBezTo>
                    <a:cubicBezTo>
                      <a:pt x="420314" y="1795273"/>
                      <a:pt x="399954" y="1794033"/>
                      <a:pt x="379878" y="1791253"/>
                    </a:cubicBezTo>
                    <a:cubicBezTo>
                      <a:pt x="-41718" y="1732871"/>
                      <a:pt x="-338017" y="995203"/>
                      <a:pt x="763083" y="100140"/>
                    </a:cubicBezTo>
                    <a:lnTo>
                      <a:pt x="89280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90E512AF-C8D4-473B-A1AC-F44B9478C5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72637" y="3516901"/>
                <a:ext cx="893183" cy="1795123"/>
              </a:xfrm>
              <a:custGeom>
                <a:avLst/>
                <a:gdLst>
                  <a:gd name="connsiteX0" fmla="*/ 191 w 893183"/>
                  <a:gd name="connsiteY0" fmla="*/ 0 h 1795123"/>
                  <a:gd name="connsiteX1" fmla="*/ 130101 w 893183"/>
                  <a:gd name="connsiteY1" fmla="*/ 100288 h 1795123"/>
                  <a:gd name="connsiteX2" fmla="*/ 513306 w 893183"/>
                  <a:gd name="connsiteY2" fmla="*/ 1791401 h 1795123"/>
                  <a:gd name="connsiteX3" fmla="*/ 47265 w 893183"/>
                  <a:gd name="connsiteY3" fmla="*/ 1533527 h 1795123"/>
                  <a:gd name="connsiteX4" fmla="*/ 192 w 893183"/>
                  <a:gd name="connsiteY4" fmla="*/ 1434367 h 1795123"/>
                  <a:gd name="connsiteX5" fmla="*/ 192 w 893183"/>
                  <a:gd name="connsiteY5" fmla="*/ 1438981 h 1795123"/>
                  <a:gd name="connsiteX6" fmla="*/ 0 w 893183"/>
                  <a:gd name="connsiteY6" fmla="*/ 1439386 h 1795123"/>
                  <a:gd name="connsiteX7" fmla="*/ 0 w 893183"/>
                  <a:gd name="connsiteY7" fmla="*/ 4764 h 1795123"/>
                  <a:gd name="connsiteX8" fmla="*/ 191 w 893183"/>
                  <a:gd name="connsiteY8" fmla="*/ 4616 h 1795123"/>
                  <a:gd name="connsiteX9" fmla="*/ 191 w 893183"/>
                  <a:gd name="connsiteY9" fmla="*/ 0 h 1795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3183" h="1795123">
                    <a:moveTo>
                      <a:pt x="191" y="0"/>
                    </a:moveTo>
                    <a:lnTo>
                      <a:pt x="130101" y="100288"/>
                    </a:lnTo>
                    <a:cubicBezTo>
                      <a:pt x="1231201" y="995351"/>
                      <a:pt x="934902" y="1733019"/>
                      <a:pt x="513306" y="1791401"/>
                    </a:cubicBezTo>
                    <a:cubicBezTo>
                      <a:pt x="352699" y="1813642"/>
                      <a:pt x="173909" y="1737302"/>
                      <a:pt x="47265" y="1533527"/>
                    </a:cubicBezTo>
                    <a:lnTo>
                      <a:pt x="192" y="1434367"/>
                    </a:lnTo>
                    <a:lnTo>
                      <a:pt x="192" y="1438981"/>
                    </a:lnTo>
                    <a:lnTo>
                      <a:pt x="0" y="1439386"/>
                    </a:lnTo>
                    <a:lnTo>
                      <a:pt x="0" y="4764"/>
                    </a:lnTo>
                    <a:lnTo>
                      <a:pt x="191" y="4616"/>
                    </a:lnTo>
                    <a:lnTo>
                      <a:pt x="19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10F0B1B6-7B62-44B4-B590-CA578ECE6F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0"/>
            <a:ext cx="6299312" cy="1900523"/>
          </a:xfrm>
        </p:spPr>
        <p:txBody>
          <a:bodyPr>
            <a:normAutofit fontScale="62500" lnSpcReduction="20000"/>
          </a:bodyPr>
          <a:lstStyle/>
          <a:p>
            <a:r>
              <a:rPr lang="es-ES" b="1" dirty="0" err="1"/>
              <a:t>Today</a:t>
            </a:r>
            <a:r>
              <a:rPr lang="es-ES" b="1" dirty="0"/>
              <a:t>, a </a:t>
            </a:r>
            <a:r>
              <a:rPr lang="es-ES" b="1" dirty="0" err="1"/>
              <a:t>lot</a:t>
            </a:r>
            <a:r>
              <a:rPr lang="es-ES" b="1" dirty="0"/>
              <a:t> </a:t>
            </a:r>
            <a:r>
              <a:rPr lang="es-ES" b="1" dirty="0" err="1"/>
              <a:t>of</a:t>
            </a:r>
            <a:r>
              <a:rPr lang="es-ES" b="1" dirty="0"/>
              <a:t> </a:t>
            </a:r>
            <a:r>
              <a:rPr lang="es-ES" b="1" dirty="0" err="1"/>
              <a:t>people</a:t>
            </a:r>
            <a:r>
              <a:rPr lang="es-ES" b="1" dirty="0"/>
              <a:t> use this Word. </a:t>
            </a:r>
          </a:p>
          <a:p>
            <a:r>
              <a:rPr lang="es-ES" b="1" dirty="0" err="1"/>
              <a:t>What</a:t>
            </a:r>
            <a:r>
              <a:rPr lang="es-ES" b="1" dirty="0"/>
              <a:t> </a:t>
            </a:r>
            <a:r>
              <a:rPr lang="es-ES" b="1" dirty="0" err="1"/>
              <a:t>does</a:t>
            </a:r>
            <a:r>
              <a:rPr lang="es-ES" b="1" dirty="0"/>
              <a:t> </a:t>
            </a:r>
            <a:r>
              <a:rPr lang="es-ES" b="1" dirty="0" err="1"/>
              <a:t>it</a:t>
            </a:r>
            <a:r>
              <a:rPr lang="es-ES" b="1" dirty="0"/>
              <a:t> mean?</a:t>
            </a:r>
          </a:p>
          <a:p>
            <a:r>
              <a:rPr lang="es-ES" b="1" dirty="0" err="1">
                <a:solidFill>
                  <a:schemeClr val="tx2">
                    <a:lumMod val="50000"/>
                    <a:lumOff val="50000"/>
                    <a:alpha val="60000"/>
                  </a:schemeClr>
                </a:solidFill>
              </a:rPr>
              <a:t>Mind</a:t>
            </a:r>
            <a:r>
              <a:rPr lang="es-ES" b="1" dirty="0"/>
              <a:t>= Mente</a:t>
            </a:r>
          </a:p>
          <a:p>
            <a:r>
              <a:rPr lang="es-ES" b="1" dirty="0" err="1">
                <a:solidFill>
                  <a:schemeClr val="tx2">
                    <a:lumMod val="50000"/>
                    <a:lumOff val="50000"/>
                    <a:alpha val="60000"/>
                  </a:schemeClr>
                </a:solidFill>
              </a:rPr>
              <a:t>Mindful</a:t>
            </a:r>
            <a:r>
              <a:rPr lang="es-ES" b="1" dirty="0"/>
              <a:t>= consciente de algo</a:t>
            </a:r>
          </a:p>
          <a:p>
            <a:r>
              <a:rPr lang="es-ES" b="1" dirty="0">
                <a:solidFill>
                  <a:schemeClr val="tx2">
                    <a:lumMod val="50000"/>
                    <a:lumOff val="50000"/>
                    <a:alpha val="60000"/>
                  </a:schemeClr>
                </a:solidFill>
              </a:rPr>
              <a:t>Mindfulness</a:t>
            </a:r>
            <a:r>
              <a:rPr lang="es-ES" b="1" dirty="0"/>
              <a:t>= Atención Plena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52A8EF8A-6DD1-434A-9E4F-EFD86A15E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525773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27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9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019129D-3328-4345-9DE3-7B69A71E8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7201" y="645507"/>
            <a:ext cx="5083213" cy="1965171"/>
          </a:xfrm>
        </p:spPr>
        <p:txBody>
          <a:bodyPr>
            <a:normAutofit fontScale="90000"/>
          </a:bodyPr>
          <a:lstStyle/>
          <a:p>
            <a:r>
              <a:rPr lang="es-ES" sz="36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Before</a:t>
            </a:r>
            <a:r>
              <a:rPr lang="es-ES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36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the</a:t>
            </a:r>
            <a:r>
              <a:rPr lang="es-ES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English </a:t>
            </a:r>
            <a:r>
              <a:rPr lang="es-ES" sz="36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class</a:t>
            </a:r>
            <a:r>
              <a:rPr lang="es-ES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36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starts</a:t>
            </a:r>
            <a:r>
              <a:rPr lang="es-ES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, </a:t>
            </a:r>
            <a:r>
              <a:rPr lang="es-ES" sz="36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is</a:t>
            </a:r>
            <a:r>
              <a:rPr lang="es-ES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36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your</a:t>
            </a:r>
            <a:r>
              <a:rPr lang="es-ES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36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mind</a:t>
            </a:r>
            <a:r>
              <a:rPr lang="es-ES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full? </a:t>
            </a:r>
            <a:br>
              <a:rPr lang="es-ES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s-ES" sz="36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or</a:t>
            </a:r>
            <a:r>
              <a:rPr lang="es-ES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 are </a:t>
            </a:r>
            <a:r>
              <a:rPr lang="es-ES" sz="36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you</a:t>
            </a:r>
            <a:r>
              <a:rPr lang="es-ES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s-ES" sz="36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mindful</a:t>
            </a:r>
            <a:r>
              <a:rPr lang="es-ES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?</a:t>
            </a:r>
            <a:br>
              <a:rPr lang="es-ES" dirty="0"/>
            </a:br>
            <a:endParaRPr lang="es-ES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274592-55F6-460C-9091-DEF33CF052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53621" y="3757973"/>
            <a:ext cx="3093114" cy="2272950"/>
          </a:xfrm>
        </p:spPr>
        <p:txBody>
          <a:bodyPr>
            <a:normAutofit/>
          </a:bodyPr>
          <a:lstStyle/>
          <a:p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16C2CFB-14DA-47A6-8340-AA3EF5A0F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5656" y="262184"/>
            <a:ext cx="5299616" cy="3405004"/>
          </a:xfrm>
          <a:prstGeom prst="rect">
            <a:avLst/>
          </a:prstGeom>
        </p:spPr>
      </p:pic>
      <p:cxnSp>
        <p:nvCxnSpPr>
          <p:cNvPr id="26" name="Straight Connector 11">
            <a:extLst>
              <a:ext uri="{FF2B5EF4-FFF2-40B4-BE49-F238E27FC236}">
                <a16:creationId xmlns:a16="http://schemas.microsoft.com/office/drawing/2014/main" id="{69060615-B9D7-4C22-A01E-121566BF5E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42595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68DA4C3-6EB8-49E8-8E9E-C8F58C3C7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786924" y="265081"/>
            <a:ext cx="1069728" cy="1002885"/>
            <a:chOff x="10786924" y="265081"/>
            <a:chExt cx="1069728" cy="100288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1FAA839-7535-403D-B354-270C0A2E8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0826785" y="265081"/>
              <a:ext cx="340415" cy="340415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80000"/>
                  </a:srgbClr>
                </a:gs>
                <a:gs pos="100000">
                  <a:srgbClr val="FFFFFF">
                    <a:alpha val="20000"/>
                  </a:srgbClr>
                </a:gs>
              </a:gsLst>
              <a:lin ang="189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05C7C88-4789-4310-AA9A-755EA0FC61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11001196" y="412511"/>
              <a:ext cx="641183" cy="1069728"/>
              <a:chOff x="6484112" y="2967038"/>
              <a:chExt cx="641183" cy="1069728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FE8EF28-3FED-4818-BD2E-D218D9AB1D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22" name="Freeform 68">
                  <a:extLst>
                    <a:ext uri="{FF2B5EF4-FFF2-40B4-BE49-F238E27FC236}">
                      <a16:creationId xmlns:a16="http://schemas.microsoft.com/office/drawing/2014/main" id="{30D4BA19-D8F4-4B13-BEBD-16B061CA98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 69">
                  <a:extLst>
                    <a:ext uri="{FF2B5EF4-FFF2-40B4-BE49-F238E27FC236}">
                      <a16:creationId xmlns:a16="http://schemas.microsoft.com/office/drawing/2014/main" id="{725737BE-AB84-4984-857A-7CC4CC6D073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Line 70">
                  <a:extLst>
                    <a:ext uri="{FF2B5EF4-FFF2-40B4-BE49-F238E27FC236}">
                      <a16:creationId xmlns:a16="http://schemas.microsoft.com/office/drawing/2014/main" id="{50BA4883-80F8-4DF2-B9BD-D4500C125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748E797-53C7-48D6-A500-223C3CFB7E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9" name="Freeform 68">
                  <a:extLst>
                    <a:ext uri="{FF2B5EF4-FFF2-40B4-BE49-F238E27FC236}">
                      <a16:creationId xmlns:a16="http://schemas.microsoft.com/office/drawing/2014/main" id="{B3BC0047-74CA-4860-9BDD-0BC26F6510A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 69">
                  <a:extLst>
                    <a:ext uri="{FF2B5EF4-FFF2-40B4-BE49-F238E27FC236}">
                      <a16:creationId xmlns:a16="http://schemas.microsoft.com/office/drawing/2014/main" id="{3F8015CA-DE08-4541-ADF5-9D9402EFC1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Line 70">
                  <a:extLst>
                    <a:ext uri="{FF2B5EF4-FFF2-40B4-BE49-F238E27FC236}">
                      <a16:creationId xmlns:a16="http://schemas.microsoft.com/office/drawing/2014/main" id="{56E6EAC8-DC21-4209-8825-80E353DCF3C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6" name="Bocadillo nube: nube 5">
            <a:extLst>
              <a:ext uri="{FF2B5EF4-FFF2-40B4-BE49-F238E27FC236}">
                <a16:creationId xmlns:a16="http://schemas.microsoft.com/office/drawing/2014/main" id="{62A6895B-C465-4D9B-834A-999D1302CB05}"/>
              </a:ext>
            </a:extLst>
          </p:cNvPr>
          <p:cNvSpPr/>
          <p:nvPr/>
        </p:nvSpPr>
        <p:spPr>
          <a:xfrm>
            <a:off x="7328452" y="4426226"/>
            <a:ext cx="45719" cy="72536"/>
          </a:xfrm>
          <a:prstGeom prst="cloudCallout">
            <a:avLst>
              <a:gd name="adj1" fmla="val 4877827"/>
              <a:gd name="adj2" fmla="val 7202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Bocadillo nube: nube 6">
            <a:extLst>
              <a:ext uri="{FF2B5EF4-FFF2-40B4-BE49-F238E27FC236}">
                <a16:creationId xmlns:a16="http://schemas.microsoft.com/office/drawing/2014/main" id="{3BB6562E-EC6F-4565-9BC2-9BEDABD15285}"/>
              </a:ext>
            </a:extLst>
          </p:cNvPr>
          <p:cNvSpPr/>
          <p:nvPr/>
        </p:nvSpPr>
        <p:spPr>
          <a:xfrm rot="21430980">
            <a:off x="8418451" y="3924980"/>
            <a:ext cx="3093110" cy="2242091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1200" b="1" dirty="0">
              <a:solidFill>
                <a:srgbClr val="0070C0"/>
              </a:solidFill>
            </a:endParaRPr>
          </a:p>
          <a:p>
            <a:pPr algn="ctr"/>
            <a:r>
              <a:rPr lang="es-ES" sz="1400" b="1" dirty="0">
                <a:solidFill>
                  <a:srgbClr val="0070C0"/>
                </a:solidFill>
              </a:rPr>
              <a:t>Clase de Inglés:</a:t>
            </a:r>
          </a:p>
          <a:p>
            <a:pPr algn="ctr"/>
            <a:r>
              <a:rPr lang="es-ES" sz="14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Me concentro,</a:t>
            </a:r>
          </a:p>
          <a:p>
            <a:pPr algn="ctr"/>
            <a:r>
              <a:rPr lang="es-ES" sz="14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Aprendo</a:t>
            </a:r>
          </a:p>
          <a:p>
            <a:pPr algn="ctr"/>
            <a:r>
              <a:rPr lang="es-ES" sz="14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Disfruto</a:t>
            </a:r>
          </a:p>
          <a:p>
            <a:pPr algn="ctr"/>
            <a:r>
              <a:rPr lang="es-ES" sz="14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Me esfuerzo</a:t>
            </a:r>
          </a:p>
          <a:p>
            <a:pPr algn="ctr"/>
            <a:r>
              <a:rPr lang="es-ES" sz="1400" b="1" dirty="0">
                <a:solidFill>
                  <a:schemeClr val="tx2">
                    <a:lumMod val="25000"/>
                    <a:lumOff val="75000"/>
                  </a:schemeClr>
                </a:solidFill>
              </a:rPr>
              <a:t>……</a:t>
            </a:r>
          </a:p>
          <a:p>
            <a:pPr algn="ctr"/>
            <a:endParaRPr lang="es-ES" sz="900" dirty="0">
              <a:solidFill>
                <a:srgbClr val="FF66FF"/>
              </a:solidFill>
            </a:endParaRPr>
          </a:p>
        </p:txBody>
      </p:sp>
      <p:sp>
        <p:nvSpPr>
          <p:cNvPr id="8" name="Bocadillo nube: nube 7">
            <a:extLst>
              <a:ext uri="{FF2B5EF4-FFF2-40B4-BE49-F238E27FC236}">
                <a16:creationId xmlns:a16="http://schemas.microsoft.com/office/drawing/2014/main" id="{A3797596-27D5-4217-A7E0-0955683B6D9A}"/>
              </a:ext>
            </a:extLst>
          </p:cNvPr>
          <p:cNvSpPr/>
          <p:nvPr/>
        </p:nvSpPr>
        <p:spPr>
          <a:xfrm>
            <a:off x="4983319" y="3789534"/>
            <a:ext cx="2739930" cy="227295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100" b="1" dirty="0">
              <a:solidFill>
                <a:srgbClr val="FF0000"/>
              </a:solidFill>
            </a:endParaRPr>
          </a:p>
          <a:p>
            <a:pPr algn="ctr"/>
            <a:endParaRPr lang="es-ES" sz="1100" b="1" dirty="0">
              <a:solidFill>
                <a:srgbClr val="FF0000"/>
              </a:solidFill>
            </a:endParaRPr>
          </a:p>
          <a:p>
            <a:pPr algn="ctr"/>
            <a:r>
              <a:rPr lang="es-ES" sz="1100" b="1" dirty="0">
                <a:solidFill>
                  <a:srgbClr val="FF0000"/>
                </a:solidFill>
              </a:rPr>
              <a:t>INSTAGRAM,</a:t>
            </a:r>
          </a:p>
          <a:p>
            <a:pPr algn="ctr"/>
            <a:r>
              <a:rPr lang="es-ES" sz="1100" b="1" dirty="0">
                <a:solidFill>
                  <a:srgbClr val="FF0000"/>
                </a:solidFill>
              </a:rPr>
              <a:t>NOVIO/A</a:t>
            </a:r>
          </a:p>
          <a:p>
            <a:pPr algn="ctr"/>
            <a:r>
              <a:rPr lang="es-ES" sz="1100" b="1" dirty="0">
                <a:solidFill>
                  <a:srgbClr val="FF0000"/>
                </a:solidFill>
              </a:rPr>
              <a:t>QUEDAR</a:t>
            </a:r>
          </a:p>
          <a:p>
            <a:pPr algn="ctr"/>
            <a:r>
              <a:rPr lang="es-ES" sz="1100" b="1" dirty="0">
                <a:solidFill>
                  <a:srgbClr val="FF0000"/>
                </a:solidFill>
              </a:rPr>
              <a:t>NETFLIX</a:t>
            </a:r>
          </a:p>
          <a:p>
            <a:pPr algn="ctr"/>
            <a:r>
              <a:rPr lang="es-ES" sz="1100" b="1" dirty="0">
                <a:solidFill>
                  <a:srgbClr val="FF0000"/>
                </a:solidFill>
              </a:rPr>
              <a:t>MOVIL</a:t>
            </a:r>
          </a:p>
          <a:p>
            <a:pPr algn="ctr"/>
            <a:r>
              <a:rPr lang="es-ES" sz="1100" b="1" dirty="0">
                <a:solidFill>
                  <a:srgbClr val="FF0000"/>
                </a:solidFill>
              </a:rPr>
              <a:t>INGLÉS BUFF!!!</a:t>
            </a:r>
          </a:p>
          <a:p>
            <a:pPr algn="ctr"/>
            <a:r>
              <a:rPr lang="es-ES" sz="1100" b="1" dirty="0">
                <a:solidFill>
                  <a:srgbClr val="FF0000"/>
                </a:solidFill>
              </a:rPr>
              <a:t>CANSADO…..</a:t>
            </a:r>
          </a:p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8761F78-5786-41B3-B975-A82FD860003E}"/>
              </a:ext>
            </a:extLst>
          </p:cNvPr>
          <p:cNvSpPr/>
          <p:nvPr/>
        </p:nvSpPr>
        <p:spPr>
          <a:xfrm>
            <a:off x="6331180" y="2470217"/>
            <a:ext cx="4177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FFFF00"/>
                </a:solidFill>
                <a:highlight>
                  <a:srgbClr val="FF00FF"/>
                </a:highlight>
              </a:rPr>
              <a:t>¿Con qué mente te identificas ?</a:t>
            </a:r>
          </a:p>
        </p:txBody>
      </p:sp>
      <p:sp>
        <p:nvSpPr>
          <p:cNvPr id="13" name="Flecha: curvada hacia la izquierda 12">
            <a:extLst>
              <a:ext uri="{FF2B5EF4-FFF2-40B4-BE49-F238E27FC236}">
                <a16:creationId xmlns:a16="http://schemas.microsoft.com/office/drawing/2014/main" id="{61DEB57C-5CB6-41B8-A225-685AE563361B}"/>
              </a:ext>
            </a:extLst>
          </p:cNvPr>
          <p:cNvSpPr/>
          <p:nvPr/>
        </p:nvSpPr>
        <p:spPr>
          <a:xfrm>
            <a:off x="6889434" y="3053242"/>
            <a:ext cx="473007" cy="64550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7" name="Flecha: curvada hacia la derecha 26">
            <a:extLst>
              <a:ext uri="{FF2B5EF4-FFF2-40B4-BE49-F238E27FC236}">
                <a16:creationId xmlns:a16="http://schemas.microsoft.com/office/drawing/2014/main" id="{D2E9D989-6BCD-40AC-B0C5-797CEA73CE18}"/>
              </a:ext>
            </a:extLst>
          </p:cNvPr>
          <p:cNvSpPr/>
          <p:nvPr/>
        </p:nvSpPr>
        <p:spPr>
          <a:xfrm>
            <a:off x="9289774" y="2930896"/>
            <a:ext cx="473007" cy="890200"/>
          </a:xfrm>
          <a:prstGeom prst="curv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527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36214-044A-4EE1-854C-26B2DD3F54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Para que la clase fluya y sea productiva, todos</a:t>
            </a:r>
            <a:br>
              <a:rPr lang="es-ES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s-ES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(</a:t>
            </a:r>
            <a:r>
              <a:rPr lang="es-ES" sz="3600" b="1" dirty="0" err="1">
                <a:solidFill>
                  <a:schemeClr val="tx2">
                    <a:lumMod val="50000"/>
                    <a:lumOff val="50000"/>
                  </a:schemeClr>
                </a:solidFill>
              </a:rPr>
              <a:t>alumn@s</a:t>
            </a:r>
            <a:r>
              <a:rPr lang="es-ES" sz="3600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 y profe) debemos prestar atención plena.</a:t>
            </a:r>
            <a:b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s-ES" dirty="0">
                <a:solidFill>
                  <a:srgbClr val="FFFF00"/>
                </a:solidFill>
                <a:highlight>
                  <a:srgbClr val="FF00FF"/>
                </a:highlight>
              </a:rPr>
              <a:t> </a:t>
            </a:r>
            <a:r>
              <a:rPr lang="es-ES" sz="4000" b="1" dirty="0">
                <a:solidFill>
                  <a:srgbClr val="FFFF00"/>
                </a:solidFill>
                <a:highlight>
                  <a:srgbClr val="FF00FF"/>
                </a:highlight>
              </a:rPr>
              <a:t>¿Cómo lo podemos conseguir?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4E6FA9-A3EF-4378-9DB7-D15C93931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6000" y="3945770"/>
            <a:ext cx="5755722" cy="2309255"/>
          </a:xfrm>
        </p:spPr>
        <p:txBody>
          <a:bodyPr/>
          <a:lstStyle/>
          <a:p>
            <a:r>
              <a:rPr lang="es-ES" b="1" dirty="0"/>
              <a:t>Meditación</a:t>
            </a:r>
          </a:p>
          <a:p>
            <a:r>
              <a:rPr lang="es-ES" b="1" dirty="0">
                <a:solidFill>
                  <a:schemeClr val="tx2">
                    <a:lumMod val="50000"/>
                    <a:lumOff val="50000"/>
                    <a:alpha val="60000"/>
                  </a:schemeClr>
                </a:solidFill>
              </a:rPr>
              <a:t>Respiración</a:t>
            </a:r>
          </a:p>
          <a:p>
            <a:r>
              <a:rPr lang="es-ES" b="1" dirty="0"/>
              <a:t>Yoga </a:t>
            </a:r>
          </a:p>
          <a:p>
            <a:r>
              <a:rPr lang="es-ES" b="1" dirty="0">
                <a:solidFill>
                  <a:schemeClr val="tx2">
                    <a:lumMod val="50000"/>
                    <a:lumOff val="50000"/>
                    <a:alpha val="60000"/>
                  </a:schemeClr>
                </a:solidFill>
              </a:rPr>
              <a:t>Estiramientos</a:t>
            </a:r>
          </a:p>
          <a:p>
            <a:endParaRPr lang="es-ES" dirty="0"/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2C6A2A57-1748-48B1-89D5-4633D0570F36}"/>
              </a:ext>
            </a:extLst>
          </p:cNvPr>
          <p:cNvSpPr/>
          <p:nvPr/>
        </p:nvSpPr>
        <p:spPr>
          <a:xfrm>
            <a:off x="5764696" y="3182661"/>
            <a:ext cx="622852" cy="633965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3864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9C70B-6CEC-486B-A174-F39657D71A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¿Cómo lo vamos a hacer en la clase de inglés?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DD32976-EEA2-4680-8EAC-78945D770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9583" y="3851277"/>
            <a:ext cx="7977600" cy="2801314"/>
          </a:xfrm>
        </p:spPr>
        <p:txBody>
          <a:bodyPr>
            <a:normAutofit fontScale="550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/>
              <a:t>La primera vez que trabajemos esto, veremos esta </a:t>
            </a:r>
            <a:r>
              <a:rPr lang="es-ES" dirty="0" err="1"/>
              <a:t>mini-presentación</a:t>
            </a:r>
            <a:r>
              <a:rPr lang="es-ES" dirty="0"/>
              <a:t> sobre la importancia de la atención plena en nuestro día, incluso se puede convertir en un trabajo de investigación y que busquen los beneficios de la meditación y de la respiración consciente.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/>
              <a:t>Después nos centraremos en aprender los ejercicios para espalda y brazos (que nos enseñó Aida) sentados en sus sillas individualmente, lo cual para cumplir el protocolo COVID son perfectos.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/>
              <a:t>Iremos practicando poco a poco estos ejercicios y luego me centraría en la respiración consciente, principalmente la abdominal y la cuadrada.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/>
              <a:t>Aprenderemos el vocabulario específico en inglés.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9041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31DE1-3C1F-4122-8A32-FD3177E3CB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ESTIRAMIENTOS/</a:t>
            </a:r>
            <a:b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STRETCHING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DBA2DFE-92B7-4E69-A41D-85990238E8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/>
              <a:t>Tomamos conciencia de nuestro cuerpo al hacer los ejercicios en la silla y vamos limpiando nuestra mente.</a:t>
            </a:r>
          </a:p>
          <a:p>
            <a:r>
              <a:rPr lang="es-ES" dirty="0"/>
              <a:t>Escuchamos de fondo una música relajante.</a:t>
            </a:r>
          </a:p>
        </p:txBody>
      </p:sp>
    </p:spTree>
    <p:extLst>
      <p:ext uri="{BB962C8B-B14F-4D97-AF65-F5344CB8AC3E}">
        <p14:creationId xmlns:p14="http://schemas.microsoft.com/office/powerpoint/2010/main" val="324541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8A1CD7-F82F-4789-8E78-2CFF6A2F49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1182" y="1079499"/>
            <a:ext cx="7977600" cy="2085696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02E18F-C207-42BA-B9BB-5F900DD3A8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C593088-684D-4E32-9DA4-FCE9DF666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142" y="747712"/>
            <a:ext cx="10012432" cy="751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4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CB320F2F-A9C3-4204-BC65-047D9E78D9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RESPIRACIÓN/</a:t>
            </a:r>
            <a:b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BREATHE </a:t>
            </a:r>
          </a:p>
        </p:txBody>
      </p:sp>
      <p:sp>
        <p:nvSpPr>
          <p:cNvPr id="8" name="Subtítulo 7">
            <a:extLst>
              <a:ext uri="{FF2B5EF4-FFF2-40B4-BE49-F238E27FC236}">
                <a16:creationId xmlns:a16="http://schemas.microsoft.com/office/drawing/2014/main" id="{D2A80C32-811E-460A-9C8F-2AA6C76407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b="1" dirty="0"/>
              <a:t>TIPOS DE RESPIRACIÓN: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/>
              <a:t>Abdominal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/>
              <a:t>Cuadrada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1900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D6582A3-9924-4B31-81C9-C82FE3E971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000" y="1089025"/>
            <a:ext cx="4075200" cy="1532951"/>
          </a:xfrm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tx2">
                    <a:lumMod val="50000"/>
                    <a:lumOff val="50000"/>
                  </a:schemeClr>
                </a:solidFill>
              </a:rPr>
              <a:t>RESPIRACIÓN ABDOMINAL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C57D56-7FB5-470F-9AC5-DF7A98D5B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248000"/>
            <a:ext cx="4075200" cy="1520975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/>
              <a:t>Inhala por la nariz.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ES" dirty="0"/>
              <a:t>Exhala por la nariz</a:t>
            </a:r>
          </a:p>
          <a:p>
            <a:r>
              <a:rPr lang="es-ES" dirty="0"/>
              <a:t>repetir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0F37AA1-A09B-4E28-987B-38E5060E1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74D018-FDBA-4AD4-8C74-17D41F4FB6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B43F5C4-EF74-49F4-97CB-97938DDC2F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B74E0761-A6EC-4896-A2D4-97A0AF0AA0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20" name="Freeform 68">
                  <a:extLst>
                    <a:ext uri="{FF2B5EF4-FFF2-40B4-BE49-F238E27FC236}">
                      <a16:creationId xmlns:a16="http://schemas.microsoft.com/office/drawing/2014/main" id="{E02DDA0C-BC2F-4EA7-B34E-E0A38B82BA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" name="Freeform 69">
                  <a:extLst>
                    <a:ext uri="{FF2B5EF4-FFF2-40B4-BE49-F238E27FC236}">
                      <a16:creationId xmlns:a16="http://schemas.microsoft.com/office/drawing/2014/main" id="{CF13B05D-4163-4B4E-A2D2-FA7ED946823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" name="Line 70">
                  <a:extLst>
                    <a:ext uri="{FF2B5EF4-FFF2-40B4-BE49-F238E27FC236}">
                      <a16:creationId xmlns:a16="http://schemas.microsoft.com/office/drawing/2014/main" id="{6D222543-B140-45C1-A731-C56E6B3A17C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21D25868-4B38-41A5-8DA7-BB01E85342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7" name="Freeform 68">
                  <a:extLst>
                    <a:ext uri="{FF2B5EF4-FFF2-40B4-BE49-F238E27FC236}">
                      <a16:creationId xmlns:a16="http://schemas.microsoft.com/office/drawing/2014/main" id="{9BA6FA89-CCD8-4CC0-954F-FBBFA59737E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 69">
                  <a:extLst>
                    <a:ext uri="{FF2B5EF4-FFF2-40B4-BE49-F238E27FC236}">
                      <a16:creationId xmlns:a16="http://schemas.microsoft.com/office/drawing/2014/main" id="{73005E59-2B44-4A62-A8F1-504FB17060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Line 70">
                  <a:extLst>
                    <a:ext uri="{FF2B5EF4-FFF2-40B4-BE49-F238E27FC236}">
                      <a16:creationId xmlns:a16="http://schemas.microsoft.com/office/drawing/2014/main" id="{C9AB3E16-8B92-47B2-BA2E-02935767A80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1B5DF063-A889-4037-8C0F-D6D424107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691159A-4DD2-4785-995E-BAED39A42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357" y="540033"/>
            <a:ext cx="4923424" cy="577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87990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yVTI" id="{DD283BC3-E0B6-4E4B-91CF-F0F54D51BB21}" vid="{3EE220F7-F497-4893-BE1F-7BB1D60742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2fbaaee7-3bbc-4115-8480-92dbca18ccd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053A0A1BAE07743B62D46DF84B5DD2E" ma:contentTypeVersion="3" ma:contentTypeDescription="Crear nuevo documento." ma:contentTypeScope="" ma:versionID="6c51199bfb9e452ab892b044a3d1a0cc">
  <xsd:schema xmlns:xsd="http://www.w3.org/2001/XMLSchema" xmlns:xs="http://www.w3.org/2001/XMLSchema" xmlns:p="http://schemas.microsoft.com/office/2006/metadata/properties" xmlns:ns2="2fbaaee7-3bbc-4115-8480-92dbca18ccdd" targetNamespace="http://schemas.microsoft.com/office/2006/metadata/properties" ma:root="true" ma:fieldsID="fefad7d09e6e8884914525b9d9ea7ccb" ns2:_="">
    <xsd:import namespace="2fbaaee7-3bbc-4115-8480-92dbca18ccdd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baaee7-3bbc-4115-8480-92dbca18ccdd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B0D0D12-0954-4EA2-97A9-88C1417DB00F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4feb7904-0035-4cfb-852b-b32827c1d0d3"/>
    <ds:schemaRef ds:uri="bcac1d6d-2254-490e-b8ab-b5ee7cc7e431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2fbaaee7-3bbc-4115-8480-92dbca18ccdd"/>
  </ds:schemaRefs>
</ds:datastoreItem>
</file>

<file path=customXml/itemProps2.xml><?xml version="1.0" encoding="utf-8"?>
<ds:datastoreItem xmlns:ds="http://schemas.openxmlformats.org/officeDocument/2006/customXml" ds:itemID="{FA10CEE7-6615-4C39-A932-98C1F633C1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baaee7-3bbc-4115-8480-92dbca18cc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C4A2ED-1ABB-4288-B7FC-54261D52A9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362</Words>
  <Application>Microsoft Office PowerPoint</Application>
  <PresentationFormat>Widescreen</PresentationFormat>
  <Paragraphs>57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FrostyVTI</vt:lpstr>
      <vt:lpstr>RELAX IN THE ENGLISH CLASS</vt:lpstr>
      <vt:lpstr>MINDFULNESS</vt:lpstr>
      <vt:lpstr>Before the English class starts, is your mind full?  or  are you mindful? </vt:lpstr>
      <vt:lpstr>Para que la clase fluya y sea productiva, todos (alumn@s y profe) debemos prestar atención plena.  ¿Cómo lo podemos conseguir?</vt:lpstr>
      <vt:lpstr>¿Cómo lo vamos a hacer en la clase de inglés?</vt:lpstr>
      <vt:lpstr>ESTIRAMIENTOS/ STRETCHING</vt:lpstr>
      <vt:lpstr>PowerPoint Presentation</vt:lpstr>
      <vt:lpstr>RESPIRACIÓN/ BREATHE </vt:lpstr>
      <vt:lpstr>RESPIRACIÓN ABDOMINAL</vt:lpstr>
      <vt:lpstr>RESPIRACIÓN CUADRADA</vt:lpstr>
      <vt:lpstr>PowerPoint Presentation</vt:lpstr>
      <vt:lpstr>   Listos para empezar la clase de inglés. Ready for the English Class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RELAX IN THE ENGLISH CLASS</dc:title>
  <dc:creator>M. MILAGROS FERNANDEZ DE LA FUENTE</dc:creator>
  <cp:lastModifiedBy>M. MILAGROS FERNANDEZ DE LA FUENTE</cp:lastModifiedBy>
  <cp:revision>11</cp:revision>
  <dcterms:created xsi:type="dcterms:W3CDTF">2021-03-21T18:02:37Z</dcterms:created>
  <dcterms:modified xsi:type="dcterms:W3CDTF">2021-03-21T18:11:42Z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0x0101004053A0A1BAE07743B62D46DF84B5DD2E</vt:lpwstr>
  </property>
  <property fmtid="{D5CDD505-2E9C-101B-9397-08002B2CF9AE}" pid="3" name="Order">
    <vt:r8>34300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</Properties>
</file>