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0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46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61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24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3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85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41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3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62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00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49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48C59-158C-47B3-8D0C-338FC3DF853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047-A9E9-42D8-B366-8DAB2A9BDB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40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FORMACIÓN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 RÍO ÁGUEDA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40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8130"/>
            <a:ext cx="10515600" cy="170475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HERRAMIENTAS Y APLICACIONES DE</a:t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OFFICE365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52566"/>
            <a:ext cx="10515600" cy="1902314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Este curso se ha realizado a lo largo de 5 sesiones de dos horas de duración cada una.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963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2606" y="1828800"/>
            <a:ext cx="10515600" cy="2014245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DEL CURSO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CONTENIDOS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019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 SESIÓN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paseo por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Office365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Cómo entrar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Instalación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Aplicaciones interesantes para nuestro centro: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Kaizala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Do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Sway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paseo por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Outlook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 Configuración del correo, calendario y contactos.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748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SEGUNDA SESIÓN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paseo por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Interfaz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Configuración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Pestañas y aplicaciones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Creación de equipos y canales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Canal general y publicaciones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Agregar miembros</a:t>
            </a:r>
          </a:p>
          <a:p>
            <a:pPr marL="0" indent="0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*Práctica: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creación de distintos equipos y canales.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8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TERCERA SESIÓN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8924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Archivos: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Subir y anclar archivos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SharePoint</a:t>
            </a:r>
          </a:p>
          <a:p>
            <a:pPr>
              <a:buFontTx/>
              <a:buChar char="-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Tareas:</a:t>
            </a:r>
          </a:p>
          <a:p>
            <a:pPr>
              <a:buFontTx/>
              <a:buChar char="-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rear una tarea en TEAMS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Crear un formulario/cuestionario y agregar a tareas</a:t>
            </a:r>
          </a:p>
          <a:p>
            <a:pPr marL="0" indent="0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*Práctica: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creación de distintas tareas entre los miembros del curso.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18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CUARTA SESIÓN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 de notas de clase: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Crear un cuaderno de clase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Crear secciones, grupos de secciones y páginas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Agregar contenido: textos, dibujar, archivos adjuntos, vínculos, multimedia…</a:t>
            </a:r>
          </a:p>
          <a:p>
            <a:pPr marL="0" indent="0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*Práctica: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creación de un cuaderno de clase con los distintos cursos y áreas reflejadas.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11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QUINTA SESIÓN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 de notas de clase: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Distribuir páginas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Copiar páginas</a:t>
            </a:r>
          </a:p>
          <a:p>
            <a:pPr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Revisar trabajo del alumnado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Repaso del curso y revisión de dudas.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47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216</Words>
  <Application>Microsoft Office PowerPoint</Application>
  <PresentationFormat>Panorámica</PresentationFormat>
  <Paragraphs>48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PLAN DE FORMACIÓN</vt:lpstr>
      <vt:lpstr>HERRAMIENTAS Y APLICACIONES DE   OFFICE365</vt:lpstr>
      <vt:lpstr>ESTRUCTURA DEL CURSO   Y CONTENIDOS</vt:lpstr>
      <vt:lpstr>PRIMERA SESIÓN</vt:lpstr>
      <vt:lpstr>SEGUNDA SESIÓN</vt:lpstr>
      <vt:lpstr>TERCERA SESIÓN</vt:lpstr>
      <vt:lpstr>CUARTA SESIÓN</vt:lpstr>
      <vt:lpstr>QUINTA SESIÓN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FORMACIÓN</dc:title>
  <dc:creator>Vicent Vicent</dc:creator>
  <cp:lastModifiedBy>Vicent Vicent</cp:lastModifiedBy>
  <cp:revision>6</cp:revision>
  <dcterms:created xsi:type="dcterms:W3CDTF">2021-05-05T16:23:49Z</dcterms:created>
  <dcterms:modified xsi:type="dcterms:W3CDTF">2021-05-05T16:35:53Z</dcterms:modified>
</cp:coreProperties>
</file>