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Patrick Hand"/>
      <p:regular r:id="rId24"/>
    </p:embeddedFont>
    <p:embeddedFont>
      <p:font typeface="Bangers"/>
      <p:regular r:id="rId25"/>
    </p:embeddedFont>
    <p:embeddedFont>
      <p:font typeface="Slackey"/>
      <p:regular r:id="rId26"/>
    </p:embeddedFont>
    <p:embeddedFont>
      <p:font typeface="Londrina Shadow"/>
      <p:regular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Slackey-regular.fntdata"/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1" Type="http://schemas.openxmlformats.org/officeDocument/2006/relationships/slide" Target="slides/slide15.xml"/><Relationship Id="rId3" Type="http://schemas.openxmlformats.org/officeDocument/2006/relationships/presProps" Target="presProps.xml"/><Relationship Id="rId25" Type="http://schemas.openxmlformats.org/officeDocument/2006/relationships/font" Target="fonts/Bangers-regular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0" Type="http://schemas.openxmlformats.org/officeDocument/2006/relationships/slide" Target="slides/slide14.xml"/><Relationship Id="rId2" Type="http://schemas.openxmlformats.org/officeDocument/2006/relationships/viewProps" Target="viewProps.xml"/><Relationship Id="rId16" Type="http://schemas.openxmlformats.org/officeDocument/2006/relationships/slide" Target="slides/slide10.xml"/><Relationship Id="rId29" Type="http://schemas.openxmlformats.org/officeDocument/2006/relationships/customXml" Target="../customXml/item2.xml"/><Relationship Id="rId24" Type="http://schemas.openxmlformats.org/officeDocument/2006/relationships/font" Target="fonts/PatrickHand-regular.fntdata"/><Relationship Id="rId1" Type="http://schemas.openxmlformats.org/officeDocument/2006/relationships/theme" Target="theme/theme3.xml"/><Relationship Id="rId6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23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8" Type="http://schemas.openxmlformats.org/officeDocument/2006/relationships/customXml" Target="../customXml/item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22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7" Type="http://schemas.openxmlformats.org/officeDocument/2006/relationships/font" Target="fonts/LondrinaShadow-regular.fntdata"/><Relationship Id="rId14" Type="http://schemas.openxmlformats.org/officeDocument/2006/relationships/slide" Target="slides/slide8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7b171c0820_2_45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7b171c0820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3fcf8aac24_6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3fcf8aac24_6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3fcf8aac24_6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3fcf8aac24_6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3fcf8aac24_6_18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3fcf8aac24_6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7b171c0820_2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7b171c0820_2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7b171c0820_2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7b171c0820_2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7b171c0820_2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7b171c0820_2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3fcf8aac2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3fcf8aac2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7b171c0820_2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27b171c0820_2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7b171c0820_2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7b171c0820_2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3fcf8aac24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3fcf8aac24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fcf8aac24_6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fcf8aac24_6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3fcf8aac24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3fcf8aac24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3fcf8aac24_6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3fcf8aac24_6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3fcf8aac24_6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3fcf8aac24_6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3fcf8aac24_6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3fcf8aac24_6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3fcf8aac24_6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3fcf8aac24_6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9.jpg"/><Relationship Id="rId5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5.png"/><Relationship Id="rId4" Type="http://schemas.openxmlformats.org/officeDocument/2006/relationships/image" Target="../media/image47.png"/><Relationship Id="rId9" Type="http://schemas.openxmlformats.org/officeDocument/2006/relationships/image" Target="../media/image16.gif"/><Relationship Id="rId5" Type="http://schemas.openxmlformats.org/officeDocument/2006/relationships/image" Target="../media/image26.png"/><Relationship Id="rId6" Type="http://schemas.openxmlformats.org/officeDocument/2006/relationships/image" Target="../media/image31.png"/><Relationship Id="rId7" Type="http://schemas.openxmlformats.org/officeDocument/2006/relationships/image" Target="../media/image21.png"/><Relationship Id="rId8" Type="http://schemas.openxmlformats.org/officeDocument/2006/relationships/image" Target="../media/image39.png"/><Relationship Id="rId11" Type="http://schemas.openxmlformats.org/officeDocument/2006/relationships/image" Target="../media/image38.png"/><Relationship Id="rId10" Type="http://schemas.openxmlformats.org/officeDocument/2006/relationships/hyperlink" Target="https://youtu.be/rW16Rt1-5CE" TargetMode="External"/><Relationship Id="rId13" Type="http://schemas.openxmlformats.org/officeDocument/2006/relationships/image" Target="../media/image10.png"/><Relationship Id="rId12" Type="http://schemas.openxmlformats.org/officeDocument/2006/relationships/hyperlink" Target="https://drive.google.com/file/d/1romVsxGtIwA78Bd8dUxpWm-SlR2RIzsX/view?usp=drive_link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6.jpg"/><Relationship Id="rId4" Type="http://schemas.openxmlformats.org/officeDocument/2006/relationships/image" Target="../media/image50.jpg"/><Relationship Id="rId9" Type="http://schemas.openxmlformats.org/officeDocument/2006/relationships/image" Target="../media/image57.png"/><Relationship Id="rId5" Type="http://schemas.openxmlformats.org/officeDocument/2006/relationships/image" Target="../media/image52.png"/><Relationship Id="rId6" Type="http://schemas.openxmlformats.org/officeDocument/2006/relationships/image" Target="../media/image49.png"/><Relationship Id="rId7" Type="http://schemas.openxmlformats.org/officeDocument/2006/relationships/image" Target="../media/image54.png"/><Relationship Id="rId8" Type="http://schemas.openxmlformats.org/officeDocument/2006/relationships/image" Target="../media/image59.png"/><Relationship Id="rId11" Type="http://schemas.openxmlformats.org/officeDocument/2006/relationships/hyperlink" Target="https://docs.google.com/document/d/17bvSxbHlGKSQ2ZL-cBATT1mLDTarOKg3pdlv03-FxFE/copy" TargetMode="External"/><Relationship Id="rId10" Type="http://schemas.openxmlformats.org/officeDocument/2006/relationships/image" Target="../media/image61.png"/><Relationship Id="rId13" Type="http://schemas.openxmlformats.org/officeDocument/2006/relationships/image" Target="../media/image58.jpg"/><Relationship Id="rId12" Type="http://schemas.openxmlformats.org/officeDocument/2006/relationships/image" Target="../media/image60.png"/><Relationship Id="rId15" Type="http://schemas.openxmlformats.org/officeDocument/2006/relationships/image" Target="../media/image20.png"/><Relationship Id="rId14" Type="http://schemas.openxmlformats.org/officeDocument/2006/relationships/image" Target="../media/image16.gif"/><Relationship Id="rId17" Type="http://schemas.openxmlformats.org/officeDocument/2006/relationships/image" Target="../media/image31.png"/><Relationship Id="rId16" Type="http://schemas.openxmlformats.org/officeDocument/2006/relationships/image" Target="../media/image26.png"/><Relationship Id="rId18" Type="http://schemas.openxmlformats.org/officeDocument/2006/relationships/image" Target="../media/image6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3.jpg"/><Relationship Id="rId4" Type="http://schemas.openxmlformats.org/officeDocument/2006/relationships/image" Target="../media/image65.png"/><Relationship Id="rId5" Type="http://schemas.openxmlformats.org/officeDocument/2006/relationships/image" Target="../media/image20.png"/><Relationship Id="rId6" Type="http://schemas.openxmlformats.org/officeDocument/2006/relationships/image" Target="../media/image17.png"/><Relationship Id="rId7" Type="http://schemas.openxmlformats.org/officeDocument/2006/relationships/image" Target="../media/image6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6.png"/><Relationship Id="rId4" Type="http://schemas.openxmlformats.org/officeDocument/2006/relationships/image" Target="../media/image64.gif"/><Relationship Id="rId5" Type="http://schemas.openxmlformats.org/officeDocument/2006/relationships/hyperlink" Target="https://docs.google.com/document/d/1YTPGqLAzfs13CyXhkrxn6b4TdOIuDwpXO92oLSKtcos/copy" TargetMode="External"/><Relationship Id="rId6" Type="http://schemas.openxmlformats.org/officeDocument/2006/relationships/image" Target="../media/image6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2.jpg"/><Relationship Id="rId4" Type="http://schemas.openxmlformats.org/officeDocument/2006/relationships/hyperlink" Target="https://forms.office.com/r/f939rFZgZg" TargetMode="External"/><Relationship Id="rId9" Type="http://schemas.openxmlformats.org/officeDocument/2006/relationships/image" Target="../media/image74.gif"/><Relationship Id="rId5" Type="http://schemas.openxmlformats.org/officeDocument/2006/relationships/image" Target="../media/image70.gif"/><Relationship Id="rId6" Type="http://schemas.openxmlformats.org/officeDocument/2006/relationships/slide" Target="/ppt/slides/slide15.xml"/><Relationship Id="rId7" Type="http://schemas.openxmlformats.org/officeDocument/2006/relationships/image" Target="../media/image73.gif"/><Relationship Id="rId8" Type="http://schemas.openxmlformats.org/officeDocument/2006/relationships/slide" Target="/ppt/slides/slide15.xml"/><Relationship Id="rId11" Type="http://schemas.openxmlformats.org/officeDocument/2006/relationships/image" Target="../media/image88.png"/><Relationship Id="rId10" Type="http://schemas.openxmlformats.org/officeDocument/2006/relationships/hyperlink" Target="https://view.genial.ly/62f269a0197318001788af98/interactive-content-copia-info-horizontal-circo-vintage" TargetMode="External"/><Relationship Id="rId13" Type="http://schemas.openxmlformats.org/officeDocument/2006/relationships/image" Target="../media/image89.png"/><Relationship Id="rId12" Type="http://schemas.openxmlformats.org/officeDocument/2006/relationships/hyperlink" Target="https://view.genial.ly/62f26e30efd10a0010ec52ba/horizontal-infographic-diagrams-diana-autoevaluacionrecreos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7.jpg"/><Relationship Id="rId4" Type="http://schemas.openxmlformats.org/officeDocument/2006/relationships/image" Target="../media/image66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7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7.jpg"/><Relationship Id="rId4" Type="http://schemas.openxmlformats.org/officeDocument/2006/relationships/hyperlink" Target="https://docs.google.com/presentation/d/e/2PACX-1vQ07ziQHmdiEYneq9dpLXdrbLRxEbXUehzIzklu49WCORDexqXH4410hI0r2J0n4cc8sJOrvuK4Dew_/pub?start=false&amp;loop=false&amp;delayms=3000" TargetMode="External"/><Relationship Id="rId9" Type="http://schemas.openxmlformats.org/officeDocument/2006/relationships/image" Target="../media/image81.gif"/><Relationship Id="rId5" Type="http://schemas.openxmlformats.org/officeDocument/2006/relationships/image" Target="../media/image87.png"/><Relationship Id="rId6" Type="http://schemas.openxmlformats.org/officeDocument/2006/relationships/image" Target="../media/image82.png"/><Relationship Id="rId7" Type="http://schemas.openxmlformats.org/officeDocument/2006/relationships/image" Target="../media/image86.gif"/><Relationship Id="rId8" Type="http://schemas.openxmlformats.org/officeDocument/2006/relationships/image" Target="../media/image73.gif"/><Relationship Id="rId11" Type="http://schemas.openxmlformats.org/officeDocument/2006/relationships/image" Target="../media/image77.gif"/><Relationship Id="rId10" Type="http://schemas.openxmlformats.org/officeDocument/2006/relationships/slide" Target="/ppt/slides/slide14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0.jpg"/><Relationship Id="rId4" Type="http://schemas.openxmlformats.org/officeDocument/2006/relationships/hyperlink" Target="http://www.youtube.com/watch?v=Ga_RwPmx-N0" TargetMode="External"/><Relationship Id="rId5" Type="http://schemas.openxmlformats.org/officeDocument/2006/relationships/image" Target="../media/image7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6.gif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.png"/><Relationship Id="rId22" Type="http://schemas.openxmlformats.org/officeDocument/2006/relationships/image" Target="../media/image16.gif"/><Relationship Id="rId21" Type="http://schemas.openxmlformats.org/officeDocument/2006/relationships/image" Target="../media/image18.png"/><Relationship Id="rId24" Type="http://schemas.openxmlformats.org/officeDocument/2006/relationships/hyperlink" Target="https://youtu.be/rW16Rt1-5CE" TargetMode="External"/><Relationship Id="rId23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8.png"/><Relationship Id="rId4" Type="http://schemas.openxmlformats.org/officeDocument/2006/relationships/image" Target="../media/image51.jpg"/><Relationship Id="rId9" Type="http://schemas.openxmlformats.org/officeDocument/2006/relationships/image" Target="../media/image4.jpg"/><Relationship Id="rId26" Type="http://schemas.openxmlformats.org/officeDocument/2006/relationships/hyperlink" Target="https://docs.google.com/presentation/d/e/2PACX-1vT8z3uXAFd-f7NkyKsRBbv3ZajJwY_Hx7t3gZcrU7H5lJ6X-sXe_fzxM-nVPkKPlbcu2jH9dmxPi6h1/pub?start=false&amp;loop=false&amp;delayms=3000" TargetMode="External"/><Relationship Id="rId25" Type="http://schemas.openxmlformats.org/officeDocument/2006/relationships/image" Target="../media/image38.png"/><Relationship Id="rId28" Type="http://schemas.openxmlformats.org/officeDocument/2006/relationships/hyperlink" Target="https://docs.google.com/presentation/d/e/2PACX-1vT8z3uXAFd-f7NkyKsRBbv3ZajJwY_Hx7t3gZcrU7H5lJ6X-sXe_fzxM-nVPkKPlbcu2jH9dmxPi6h1/pub?start=false&amp;loop=false&amp;delayms=3000" TargetMode="External"/><Relationship Id="rId27" Type="http://schemas.openxmlformats.org/officeDocument/2006/relationships/image" Target="../media/image27.png"/><Relationship Id="rId5" Type="http://schemas.openxmlformats.org/officeDocument/2006/relationships/image" Target="../media/image8.jpg"/><Relationship Id="rId6" Type="http://schemas.openxmlformats.org/officeDocument/2006/relationships/image" Target="../media/image9.png"/><Relationship Id="rId7" Type="http://schemas.openxmlformats.org/officeDocument/2006/relationships/image" Target="../media/image2.jpg"/><Relationship Id="rId8" Type="http://schemas.openxmlformats.org/officeDocument/2006/relationships/image" Target="../media/image14.jpg"/><Relationship Id="rId11" Type="http://schemas.openxmlformats.org/officeDocument/2006/relationships/image" Target="../media/image34.png"/><Relationship Id="rId10" Type="http://schemas.openxmlformats.org/officeDocument/2006/relationships/image" Target="../media/image12.png"/><Relationship Id="rId13" Type="http://schemas.openxmlformats.org/officeDocument/2006/relationships/image" Target="../media/image3.jpg"/><Relationship Id="rId12" Type="http://schemas.openxmlformats.org/officeDocument/2006/relationships/image" Target="../media/image5.png"/><Relationship Id="rId15" Type="http://schemas.openxmlformats.org/officeDocument/2006/relationships/hyperlink" Target="https://drive.google.com/file/d/1CnVm0UJ2HYYS1OmsBDPPVYQLXSxPtuYx/view?usp=sharing" TargetMode="External"/><Relationship Id="rId14" Type="http://schemas.openxmlformats.org/officeDocument/2006/relationships/image" Target="../media/image13.png"/><Relationship Id="rId17" Type="http://schemas.openxmlformats.org/officeDocument/2006/relationships/hyperlink" Target="https://drive.google.com/file/d/1CnVm0UJ2HYYS1OmsBDPPVYQLXSxPtuYx/view?usp=sharing" TargetMode="External"/><Relationship Id="rId16" Type="http://schemas.openxmlformats.org/officeDocument/2006/relationships/hyperlink" Target="https://drive.google.com/file/d/1CnVm0UJ2HYYS1OmsBDPPVYQLXSxPtuYx/view?usp=sharing" TargetMode="External"/><Relationship Id="rId19" Type="http://schemas.openxmlformats.org/officeDocument/2006/relationships/image" Target="../media/image1.png"/><Relationship Id="rId18" Type="http://schemas.openxmlformats.org/officeDocument/2006/relationships/hyperlink" Target="https://docs.google.com/presentation/d/e/2PACX-1vT5CwpwTF9F3_f8ezlJVh_ckJYVIp4-m_cKIru7bpOZICYwLlXOAxYMk10JxBmdI-Znt0ndeDJNLg55/pub?start=false&amp;loop=false&amp;delayms=3000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6.png"/><Relationship Id="rId4" Type="http://schemas.openxmlformats.org/officeDocument/2006/relationships/image" Target="../media/image21.png"/><Relationship Id="rId9" Type="http://schemas.openxmlformats.org/officeDocument/2006/relationships/hyperlink" Target="https://docs.google.com/presentation/d/e/2PACX-1vT3-7qWi80druArtE_LuBK3in1MBVmv8Mto-M43uNJRPXdSmdWGzVXNuzeuARXXF96-TmDEu3OS6rIn/pub?start=false&amp;loop=false&amp;delayms=3000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26.png"/><Relationship Id="rId7" Type="http://schemas.openxmlformats.org/officeDocument/2006/relationships/image" Target="../media/image31.png"/><Relationship Id="rId8" Type="http://schemas.openxmlformats.org/officeDocument/2006/relationships/image" Target="../media/image18.png"/><Relationship Id="rId10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9.png"/><Relationship Id="rId4" Type="http://schemas.openxmlformats.org/officeDocument/2006/relationships/image" Target="../media/image55.png"/><Relationship Id="rId9" Type="http://schemas.openxmlformats.org/officeDocument/2006/relationships/image" Target="../media/image37.png"/><Relationship Id="rId5" Type="http://schemas.openxmlformats.org/officeDocument/2006/relationships/image" Target="../media/image8.jpg"/><Relationship Id="rId6" Type="http://schemas.openxmlformats.org/officeDocument/2006/relationships/image" Target="../media/image9.png"/><Relationship Id="rId7" Type="http://schemas.openxmlformats.org/officeDocument/2006/relationships/image" Target="../media/image4.jpg"/><Relationship Id="rId8" Type="http://schemas.openxmlformats.org/officeDocument/2006/relationships/image" Target="../media/image35.png"/><Relationship Id="rId11" Type="http://schemas.openxmlformats.org/officeDocument/2006/relationships/image" Target="../media/image2.jpg"/><Relationship Id="rId10" Type="http://schemas.openxmlformats.org/officeDocument/2006/relationships/image" Target="../media/image14.jpg"/><Relationship Id="rId13" Type="http://schemas.openxmlformats.org/officeDocument/2006/relationships/image" Target="../media/image36.png"/><Relationship Id="rId12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9.png"/><Relationship Id="rId4" Type="http://schemas.openxmlformats.org/officeDocument/2006/relationships/image" Target="../media/image36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Relationship Id="rId7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4.png"/><Relationship Id="rId4" Type="http://schemas.openxmlformats.org/officeDocument/2006/relationships/image" Target="../media/image45.png"/><Relationship Id="rId9" Type="http://schemas.openxmlformats.org/officeDocument/2006/relationships/hyperlink" Target="https://docs.google.com/presentation/d/e/2PACX-1vT5CwpwTF9F3_f8ezlJVh_ckJYVIp4-m_cKIru7bpOZICYwLlXOAxYMk10JxBmdI-Znt0ndeDJNLg55/pub?start=false&amp;loop=false&amp;delayms=3000" TargetMode="External"/><Relationship Id="rId5" Type="http://schemas.openxmlformats.org/officeDocument/2006/relationships/image" Target="../media/image39.png"/><Relationship Id="rId6" Type="http://schemas.openxmlformats.org/officeDocument/2006/relationships/hyperlink" Target="https://drive.google.com/file/d/1CnVm0UJ2HYYS1OmsBDPPVYQLXSxPtuYx/view?usp=sharing" TargetMode="External"/><Relationship Id="rId7" Type="http://schemas.openxmlformats.org/officeDocument/2006/relationships/hyperlink" Target="https://drive.google.com/file/d/1CnVm0UJ2HYYS1OmsBDPPVYQLXSxPtuYx/view?usp=sharing" TargetMode="External"/><Relationship Id="rId8" Type="http://schemas.openxmlformats.org/officeDocument/2006/relationships/hyperlink" Target="https://drive.google.com/file/d/1CnVm0UJ2HYYS1OmsBDPPVYQLXSxPtuYx/view?usp=sharing" TargetMode="External"/><Relationship Id="rId11" Type="http://schemas.openxmlformats.org/officeDocument/2006/relationships/image" Target="../media/image21.png"/><Relationship Id="rId10" Type="http://schemas.openxmlformats.org/officeDocument/2006/relationships/image" Target="../media/image1.png"/><Relationship Id="rId13" Type="http://schemas.openxmlformats.org/officeDocument/2006/relationships/image" Target="../media/image26.png"/><Relationship Id="rId12" Type="http://schemas.openxmlformats.org/officeDocument/2006/relationships/image" Target="../media/image20.png"/><Relationship Id="rId15" Type="http://schemas.openxmlformats.org/officeDocument/2006/relationships/image" Target="../media/image10.png"/><Relationship Id="rId14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8.png"/><Relationship Id="rId4" Type="http://schemas.openxmlformats.org/officeDocument/2006/relationships/image" Target="../media/image45.png"/><Relationship Id="rId9" Type="http://schemas.openxmlformats.org/officeDocument/2006/relationships/image" Target="../media/image21.png"/><Relationship Id="rId5" Type="http://schemas.openxmlformats.org/officeDocument/2006/relationships/hyperlink" Target="https://drive.google.com/file/d/1CnVm0UJ2HYYS1OmsBDPPVYQLXSxPtuYx/view?usp=sharing" TargetMode="External"/><Relationship Id="rId6" Type="http://schemas.openxmlformats.org/officeDocument/2006/relationships/hyperlink" Target="https://drive.google.com/file/d/1CnVm0UJ2HYYS1OmsBDPPVYQLXSxPtuYx/view?usp=sharing" TargetMode="External"/><Relationship Id="rId7" Type="http://schemas.openxmlformats.org/officeDocument/2006/relationships/hyperlink" Target="https://docs.google.com/presentation/d/e/2PACX-1vT5CwpwTF9F3_f8ezlJVh_ckJYVIp4-m_cKIru7bpOZICYwLlXOAxYMk10JxBmdI-Znt0ndeDJNLg55/pub?start=false&amp;loop=false&amp;delayms=3000" TargetMode="External"/><Relationship Id="rId8" Type="http://schemas.openxmlformats.org/officeDocument/2006/relationships/image" Target="../media/image1.png"/><Relationship Id="rId11" Type="http://schemas.openxmlformats.org/officeDocument/2006/relationships/hyperlink" Target="https://drive.google.com/file/d/1CnVm0UJ2HYYS1OmsBDPPVYQLXSxPtuYx/view?usp=sharing" TargetMode="External"/><Relationship Id="rId10" Type="http://schemas.openxmlformats.org/officeDocument/2006/relationships/image" Target="../media/image20.png"/><Relationship Id="rId13" Type="http://schemas.openxmlformats.org/officeDocument/2006/relationships/image" Target="../media/image18.png"/><Relationship Id="rId12" Type="http://schemas.openxmlformats.org/officeDocument/2006/relationships/image" Target="../media/image39.png"/><Relationship Id="rId15" Type="http://schemas.openxmlformats.org/officeDocument/2006/relationships/image" Target="../media/image31.png"/><Relationship Id="rId14" Type="http://schemas.openxmlformats.org/officeDocument/2006/relationships/image" Target="../media/image26.png"/><Relationship Id="rId17" Type="http://schemas.openxmlformats.org/officeDocument/2006/relationships/image" Target="../media/image17.png"/><Relationship Id="rId16" Type="http://schemas.openxmlformats.org/officeDocument/2006/relationships/hyperlink" Target="https://drive.google.com/file/d/1CnVm0UJ2HYYS1OmsBDPPVYQLXSxPtuYx/view?usp=sharing" TargetMode="External"/><Relationship Id="rId19" Type="http://schemas.openxmlformats.org/officeDocument/2006/relationships/image" Target="../media/image10.png"/><Relationship Id="rId18" Type="http://schemas.openxmlformats.org/officeDocument/2006/relationships/hyperlink" Target="https://drive.google.com/file/d/1CnVm0UJ2HYYS1OmsBDPPVYQLXSxPtuYx/view?usp=sharing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16.gif"/><Relationship Id="rId5" Type="http://schemas.openxmlformats.org/officeDocument/2006/relationships/image" Target="../media/image26.png"/><Relationship Id="rId6" Type="http://schemas.openxmlformats.org/officeDocument/2006/relationships/image" Target="../media/image31.png"/><Relationship Id="rId7" Type="http://schemas.openxmlformats.org/officeDocument/2006/relationships/image" Target="../media/image21.png"/><Relationship Id="rId8" Type="http://schemas.openxmlformats.org/officeDocument/2006/relationships/image" Target="../media/image39.png"/><Relationship Id="rId11" Type="http://schemas.openxmlformats.org/officeDocument/2006/relationships/image" Target="../media/image38.png"/><Relationship Id="rId10" Type="http://schemas.openxmlformats.org/officeDocument/2006/relationships/hyperlink" Target="https://youtu.be/rW16Rt1-5CE" TargetMode="External"/><Relationship Id="rId13" Type="http://schemas.openxmlformats.org/officeDocument/2006/relationships/image" Target="../media/image10.png"/><Relationship Id="rId12" Type="http://schemas.openxmlformats.org/officeDocument/2006/relationships/hyperlink" Target="https://drive.google.com/file/d/1romVsxGtIwA78Bd8dUxpWm-SlR2RIzsX/view?usp=drive_link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25"/>
          <p:cNvGrpSpPr/>
          <p:nvPr/>
        </p:nvGrpSpPr>
        <p:grpSpPr>
          <a:xfrm>
            <a:off x="6745863" y="2935950"/>
            <a:ext cx="2342100" cy="2117775"/>
            <a:chOff x="6768038" y="2935950"/>
            <a:chExt cx="2342100" cy="2117775"/>
          </a:xfrm>
        </p:grpSpPr>
        <p:grpSp>
          <p:nvGrpSpPr>
            <p:cNvPr id="100" name="Google Shape;100;p25"/>
            <p:cNvGrpSpPr/>
            <p:nvPr/>
          </p:nvGrpSpPr>
          <p:grpSpPr>
            <a:xfrm>
              <a:off x="6969802" y="2935950"/>
              <a:ext cx="1938581" cy="1736900"/>
              <a:chOff x="5684500" y="333750"/>
              <a:chExt cx="2713200" cy="2067000"/>
            </a:xfrm>
          </p:grpSpPr>
          <p:pic>
            <p:nvPicPr>
              <p:cNvPr id="101" name="Google Shape;101;p25"/>
              <p:cNvPicPr preferRelativeResize="0"/>
              <p:nvPr/>
            </p:nvPicPr>
            <p:blipFill rotWithShape="1">
              <a:blip r:embed="rId4">
                <a:alphaModFix/>
              </a:blip>
              <a:srcRect b="53321" l="62165" r="8164" t="6490"/>
              <a:stretch/>
            </p:blipFill>
            <p:spPr>
              <a:xfrm>
                <a:off x="5684500" y="333750"/>
                <a:ext cx="2713200" cy="2067000"/>
              </a:xfrm>
              <a:prstGeom prst="ellipse">
                <a:avLst/>
              </a:prstGeom>
              <a:noFill/>
              <a:ln>
                <a:noFill/>
              </a:ln>
            </p:spPr>
          </p:pic>
          <p:pic>
            <p:nvPicPr>
              <p:cNvPr id="102" name="Google Shape;102;p2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114700" y="437600"/>
                <a:ext cx="1701500" cy="17528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3" name="Google Shape;103;p25"/>
            <p:cNvSpPr/>
            <p:nvPr/>
          </p:nvSpPr>
          <p:spPr>
            <a:xfrm>
              <a:off x="6768038" y="4437525"/>
              <a:ext cx="2342100" cy="616200"/>
            </a:xfrm>
            <a:prstGeom prst="ribbon">
              <a:avLst>
                <a:gd fmla="val 16667" name="adj1"/>
                <a:gd fmla="val 75000" name="adj2"/>
              </a:avLst>
            </a:prstGeom>
            <a:solidFill>
              <a:srgbClr val="6D9EEB"/>
            </a:solidFill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Slackey"/>
                  <a:ea typeface="Slackey"/>
                  <a:cs typeface="Slackey"/>
                  <a:sym typeface="Slackey"/>
                </a:rPr>
                <a:t>CEIP. SOR </a:t>
              </a:r>
              <a:endParaRPr>
                <a:latin typeface="Slackey"/>
                <a:ea typeface="Slackey"/>
                <a:cs typeface="Slackey"/>
                <a:sym typeface="Slackey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Slackey"/>
                  <a:ea typeface="Slackey"/>
                  <a:cs typeface="Slackey"/>
                  <a:sym typeface="Slackey"/>
                </a:rPr>
                <a:t>Mª DE JESÚS</a:t>
              </a:r>
              <a:endParaRPr>
                <a:latin typeface="Slackey"/>
                <a:ea typeface="Slackey"/>
                <a:cs typeface="Slackey"/>
                <a:sym typeface="Slackey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BD4EB"/>
            </a:gs>
            <a:gs pos="100000">
              <a:srgbClr val="9080BB"/>
            </a:gs>
          </a:gsLst>
          <a:lin ang="5400012" scaled="0"/>
        </a:gra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34"/>
          <p:cNvGrpSpPr/>
          <p:nvPr/>
        </p:nvGrpSpPr>
        <p:grpSpPr>
          <a:xfrm>
            <a:off x="6794575" y="177725"/>
            <a:ext cx="2171700" cy="2122500"/>
            <a:chOff x="6794575" y="177725"/>
            <a:chExt cx="2171700" cy="2122500"/>
          </a:xfrm>
        </p:grpSpPr>
        <p:sp>
          <p:nvSpPr>
            <p:cNvPr id="301" name="Google Shape;301;p34"/>
            <p:cNvSpPr/>
            <p:nvPr/>
          </p:nvSpPr>
          <p:spPr>
            <a:xfrm>
              <a:off x="6794575" y="177725"/>
              <a:ext cx="2171700" cy="2122500"/>
            </a:xfrm>
            <a:prstGeom prst="ellipse">
              <a:avLst/>
            </a:prstGeom>
            <a:gradFill>
              <a:gsLst>
                <a:gs pos="0">
                  <a:srgbClr val="FFF6DB"/>
                </a:gs>
                <a:gs pos="100000">
                  <a:srgbClr val="FAD15C"/>
                </a:gs>
              </a:gsLst>
              <a:path path="circle">
                <a:fillToRect b="50%" l="50%" r="50%" t="50%"/>
              </a:path>
              <a:tileRect/>
            </a:gra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02" name="Google Shape;302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94575" y="641700"/>
              <a:ext cx="2171700" cy="14940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3" name="Google Shape;303;p34"/>
          <p:cNvGrpSpPr/>
          <p:nvPr/>
        </p:nvGrpSpPr>
        <p:grpSpPr>
          <a:xfrm>
            <a:off x="1629150" y="3070800"/>
            <a:ext cx="1084227" cy="866125"/>
            <a:chOff x="1248450" y="764800"/>
            <a:chExt cx="1084227" cy="866125"/>
          </a:xfrm>
        </p:grpSpPr>
        <p:grpSp>
          <p:nvGrpSpPr>
            <p:cNvPr id="304" name="Google Shape;304;p34"/>
            <p:cNvGrpSpPr/>
            <p:nvPr/>
          </p:nvGrpSpPr>
          <p:grpSpPr>
            <a:xfrm>
              <a:off x="1248450" y="764800"/>
              <a:ext cx="1084227" cy="454396"/>
              <a:chOff x="0" y="0"/>
              <a:chExt cx="2332675" cy="1219200"/>
            </a:xfrm>
          </p:grpSpPr>
          <p:pic>
            <p:nvPicPr>
              <p:cNvPr id="305" name="Google Shape;305;p3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0" y="0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6" name="Google Shape;306;p34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113475" y="0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07" name="Google Shape;307;p34"/>
            <p:cNvSpPr/>
            <p:nvPr/>
          </p:nvSpPr>
          <p:spPr>
            <a:xfrm>
              <a:off x="1349675" y="1270925"/>
              <a:ext cx="933600" cy="3600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>
                  <a:solidFill>
                    <a:schemeClr val="lt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ALUMNADO AYUDANTE</a:t>
              </a:r>
              <a:endParaRPr b="1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</p:grpSp>
      <p:pic>
        <p:nvPicPr>
          <p:cNvPr id="308" name="Google Shape;308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41961" y="2354716"/>
            <a:ext cx="986100" cy="9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37284" y="1737693"/>
            <a:ext cx="866125" cy="866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" name="Google Shape;310;p34"/>
          <p:cNvGrpSpPr/>
          <p:nvPr/>
        </p:nvGrpSpPr>
        <p:grpSpPr>
          <a:xfrm>
            <a:off x="67475" y="123725"/>
            <a:ext cx="2238300" cy="1720800"/>
            <a:chOff x="67475" y="123725"/>
            <a:chExt cx="2238300" cy="1720800"/>
          </a:xfrm>
        </p:grpSpPr>
        <p:sp>
          <p:nvSpPr>
            <p:cNvPr id="311" name="Google Shape;311;p34"/>
            <p:cNvSpPr/>
            <p:nvPr/>
          </p:nvSpPr>
          <p:spPr>
            <a:xfrm>
              <a:off x="67475" y="123725"/>
              <a:ext cx="2238300" cy="17208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38100">
              <a:solidFill>
                <a:srgbClr val="D6CAB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12" name="Google Shape;312;p3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52400" y="152400"/>
              <a:ext cx="2143125" cy="158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3" name="Google Shape;313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32850" y="2399813"/>
            <a:ext cx="987625" cy="89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4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80075" y="2289943"/>
            <a:ext cx="1389701" cy="140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4" title="Combas.png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b="0" l="9778" r="15516" t="4933"/>
          <a:stretch/>
        </p:blipFill>
        <p:spPr>
          <a:xfrm>
            <a:off x="2557574" y="2322871"/>
            <a:ext cx="1389701" cy="1326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C4125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"/>
          <p:cNvSpPr/>
          <p:nvPr/>
        </p:nvSpPr>
        <p:spPr>
          <a:xfrm>
            <a:off x="5238400" y="3520725"/>
            <a:ext cx="3905700" cy="16134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1" name="Google Shape;321;p35"/>
          <p:cNvPicPr preferRelativeResize="0"/>
          <p:nvPr/>
        </p:nvPicPr>
        <p:blipFill rotWithShape="1">
          <a:blip r:embed="rId3">
            <a:alphaModFix/>
          </a:blip>
          <a:srcRect b="14112" l="20582" r="20776" t="13518"/>
          <a:stretch/>
        </p:blipFill>
        <p:spPr>
          <a:xfrm>
            <a:off x="0" y="2813800"/>
            <a:ext cx="522904" cy="64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5"/>
          <p:cNvPicPr preferRelativeResize="0"/>
          <p:nvPr/>
        </p:nvPicPr>
        <p:blipFill rotWithShape="1">
          <a:blip r:embed="rId3">
            <a:alphaModFix/>
          </a:blip>
          <a:srcRect b="14112" l="20582" r="20776" t="13518"/>
          <a:stretch/>
        </p:blipFill>
        <p:spPr>
          <a:xfrm>
            <a:off x="0" y="1926425"/>
            <a:ext cx="522904" cy="64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5"/>
          <p:cNvPicPr preferRelativeResize="0"/>
          <p:nvPr/>
        </p:nvPicPr>
        <p:blipFill rotWithShape="1">
          <a:blip r:embed="rId3">
            <a:alphaModFix/>
          </a:blip>
          <a:srcRect b="14112" l="20582" r="20776" t="13518"/>
          <a:stretch/>
        </p:blipFill>
        <p:spPr>
          <a:xfrm>
            <a:off x="8621200" y="2620363"/>
            <a:ext cx="522904" cy="64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5"/>
          <p:cNvPicPr preferRelativeResize="0"/>
          <p:nvPr/>
        </p:nvPicPr>
        <p:blipFill rotWithShape="1">
          <a:blip r:embed="rId3">
            <a:alphaModFix/>
          </a:blip>
          <a:srcRect b="14112" l="20582" r="20776" t="13518"/>
          <a:stretch/>
        </p:blipFill>
        <p:spPr>
          <a:xfrm>
            <a:off x="1186223" y="4354275"/>
            <a:ext cx="401226" cy="495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5"/>
          <p:cNvSpPr/>
          <p:nvPr/>
        </p:nvSpPr>
        <p:spPr>
          <a:xfrm>
            <a:off x="1186225" y="4849425"/>
            <a:ext cx="2382000" cy="284700"/>
          </a:xfrm>
          <a:prstGeom prst="rtTriangl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6" name="Google Shape;326;p35"/>
          <p:cNvPicPr preferRelativeResize="0"/>
          <p:nvPr/>
        </p:nvPicPr>
        <p:blipFill rotWithShape="1">
          <a:blip r:embed="rId3">
            <a:alphaModFix/>
          </a:blip>
          <a:srcRect b="14112" l="20582" r="20776" t="13518"/>
          <a:stretch/>
        </p:blipFill>
        <p:spPr>
          <a:xfrm>
            <a:off x="4633225" y="4488825"/>
            <a:ext cx="522904" cy="645326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5"/>
          <p:cNvSpPr/>
          <p:nvPr/>
        </p:nvSpPr>
        <p:spPr>
          <a:xfrm>
            <a:off x="2021350" y="1138775"/>
            <a:ext cx="465000" cy="37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5"/>
          <p:cNvSpPr/>
          <p:nvPr/>
        </p:nvSpPr>
        <p:spPr>
          <a:xfrm>
            <a:off x="3179700" y="1138775"/>
            <a:ext cx="465000" cy="37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5"/>
          <p:cNvSpPr/>
          <p:nvPr/>
        </p:nvSpPr>
        <p:spPr>
          <a:xfrm>
            <a:off x="4338050" y="1138775"/>
            <a:ext cx="465000" cy="37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5"/>
          <p:cNvSpPr/>
          <p:nvPr/>
        </p:nvSpPr>
        <p:spPr>
          <a:xfrm>
            <a:off x="5496400" y="1138775"/>
            <a:ext cx="465000" cy="37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5"/>
          <p:cNvSpPr/>
          <p:nvPr/>
        </p:nvSpPr>
        <p:spPr>
          <a:xfrm>
            <a:off x="6654750" y="1138775"/>
            <a:ext cx="465000" cy="37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5"/>
          <p:cNvSpPr/>
          <p:nvPr/>
        </p:nvSpPr>
        <p:spPr>
          <a:xfrm>
            <a:off x="2090575" y="2753275"/>
            <a:ext cx="465000" cy="37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5"/>
          <p:cNvSpPr/>
          <p:nvPr/>
        </p:nvSpPr>
        <p:spPr>
          <a:xfrm>
            <a:off x="3179700" y="2753275"/>
            <a:ext cx="465000" cy="37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5"/>
          <p:cNvSpPr/>
          <p:nvPr/>
        </p:nvSpPr>
        <p:spPr>
          <a:xfrm>
            <a:off x="4268825" y="2753275"/>
            <a:ext cx="465000" cy="379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5" name="Google Shape;335;p35"/>
          <p:cNvPicPr preferRelativeResize="0"/>
          <p:nvPr/>
        </p:nvPicPr>
        <p:blipFill rotWithShape="1">
          <a:blip r:embed="rId3">
            <a:alphaModFix/>
          </a:blip>
          <a:srcRect b="14112" l="20582" r="20776" t="13518"/>
          <a:stretch/>
        </p:blipFill>
        <p:spPr>
          <a:xfrm>
            <a:off x="5447723" y="3025575"/>
            <a:ext cx="401226" cy="49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5"/>
          <p:cNvPicPr preferRelativeResize="0"/>
          <p:nvPr/>
        </p:nvPicPr>
        <p:blipFill rotWithShape="1">
          <a:blip r:embed="rId3">
            <a:alphaModFix/>
          </a:blip>
          <a:srcRect b="14112" l="20582" r="20776" t="13518"/>
          <a:stretch/>
        </p:blipFill>
        <p:spPr>
          <a:xfrm>
            <a:off x="8621200" y="1776338"/>
            <a:ext cx="522904" cy="64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5"/>
          <p:cNvPicPr preferRelativeResize="0"/>
          <p:nvPr/>
        </p:nvPicPr>
        <p:blipFill rotWithShape="1">
          <a:blip r:embed="rId4">
            <a:alphaModFix/>
          </a:blip>
          <a:srcRect b="13880" l="13064" r="13825" t="8916"/>
          <a:stretch/>
        </p:blipFill>
        <p:spPr>
          <a:xfrm>
            <a:off x="3644700" y="4488800"/>
            <a:ext cx="777575" cy="645324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5"/>
          <p:cNvSpPr txBox="1"/>
          <p:nvPr/>
        </p:nvSpPr>
        <p:spPr>
          <a:xfrm>
            <a:off x="2584225" y="176350"/>
            <a:ext cx="4070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lt1"/>
                </a:solidFill>
                <a:latin typeface="Slackey"/>
                <a:ea typeface="Slackey"/>
                <a:cs typeface="Slackey"/>
                <a:sym typeface="Slackey"/>
              </a:rPr>
              <a:t>PATIO CUBIERTO</a:t>
            </a:r>
            <a:endParaRPr sz="3000">
              <a:solidFill>
                <a:schemeClr val="lt1"/>
              </a:solidFill>
              <a:latin typeface="Slackey"/>
              <a:ea typeface="Slackey"/>
              <a:cs typeface="Slackey"/>
              <a:sym typeface="Slackey"/>
            </a:endParaRPr>
          </a:p>
        </p:txBody>
      </p:sp>
      <p:pic>
        <p:nvPicPr>
          <p:cNvPr id="339" name="Google Shape;33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4825" y="3462800"/>
            <a:ext cx="533595" cy="4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7225" y="3615200"/>
            <a:ext cx="533595" cy="4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9625" y="3767600"/>
            <a:ext cx="533595" cy="4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2025" y="3920000"/>
            <a:ext cx="533595" cy="4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0026" y="1623300"/>
            <a:ext cx="594188" cy="49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2426" y="1775700"/>
            <a:ext cx="594188" cy="49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4826" y="1928100"/>
            <a:ext cx="594188" cy="49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47226" y="2080500"/>
            <a:ext cx="594188" cy="49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56247" y="1623298"/>
            <a:ext cx="777575" cy="66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08647" y="1775698"/>
            <a:ext cx="777575" cy="66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61047" y="1928098"/>
            <a:ext cx="777575" cy="66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13447" y="2080498"/>
            <a:ext cx="777575" cy="66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51775" y="1739225"/>
            <a:ext cx="1065400" cy="10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02600" y="20625"/>
            <a:ext cx="594200" cy="5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55000" y="173025"/>
            <a:ext cx="594200" cy="5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07400" y="325425"/>
            <a:ext cx="594200" cy="5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59800" y="477825"/>
            <a:ext cx="594200" cy="5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295074" y="3701175"/>
            <a:ext cx="1350496" cy="1543426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5"/>
          <p:cNvSpPr txBox="1"/>
          <p:nvPr/>
        </p:nvSpPr>
        <p:spPr>
          <a:xfrm>
            <a:off x="18675" y="3812475"/>
            <a:ext cx="723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Patrick Hand"/>
                <a:ea typeface="Patrick Hand"/>
                <a:cs typeface="Patrick Hand"/>
                <a:sym typeface="Patrick Hand"/>
              </a:rPr>
              <a:t>Armario</a:t>
            </a:r>
            <a:endParaRPr b="1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Patrick Hand"/>
                <a:ea typeface="Patrick Hand"/>
                <a:cs typeface="Patrick Hand"/>
                <a:sym typeface="Patrick Hand"/>
              </a:rPr>
              <a:t>Juegos</a:t>
            </a:r>
            <a:endParaRPr b="1"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358" name="Google Shape;358;p35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9563" y="4488791"/>
            <a:ext cx="401225" cy="455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75750" y="2524708"/>
            <a:ext cx="1486900" cy="83665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0" name="Google Shape;360;p3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896794" y="1325825"/>
            <a:ext cx="1766503" cy="126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156696" y="1717439"/>
            <a:ext cx="836675" cy="83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5"/>
          <p:cNvSpPr/>
          <p:nvPr/>
        </p:nvSpPr>
        <p:spPr>
          <a:xfrm>
            <a:off x="5367075" y="3668625"/>
            <a:ext cx="3639300" cy="1317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latin typeface="Patrick Hand"/>
                <a:ea typeface="Patrick Hand"/>
                <a:cs typeface="Patrick Hand"/>
                <a:sym typeface="Patrick Hand"/>
              </a:rPr>
              <a:t>LUNES: 3º PRIMARIA</a:t>
            </a:r>
            <a:endParaRPr sz="22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latin typeface="Patrick Hand"/>
                <a:ea typeface="Patrick Hand"/>
                <a:cs typeface="Patrick Hand"/>
                <a:sym typeface="Patrick Hand"/>
              </a:rPr>
              <a:t>MARTES: 4º DE PRIMARIA</a:t>
            </a:r>
            <a:endParaRPr sz="22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latin typeface="Patrick Hand"/>
                <a:ea typeface="Patrick Hand"/>
                <a:cs typeface="Patrick Hand"/>
                <a:sym typeface="Patrick Hand"/>
              </a:rPr>
              <a:t>MIÉRCOLES 5º DE PRIMARIA</a:t>
            </a:r>
            <a:endParaRPr sz="22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latin typeface="Patrick Hand"/>
                <a:ea typeface="Patrick Hand"/>
                <a:cs typeface="Patrick Hand"/>
                <a:sym typeface="Patrick Hand"/>
              </a:rPr>
              <a:t>JUEVES: 6º DE PRIMARIA</a:t>
            </a:r>
            <a:endParaRPr sz="22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363" name="Google Shape;363;p35"/>
          <p:cNvGrpSpPr/>
          <p:nvPr/>
        </p:nvGrpSpPr>
        <p:grpSpPr>
          <a:xfrm>
            <a:off x="735450" y="3361375"/>
            <a:ext cx="1084227" cy="866125"/>
            <a:chOff x="1248450" y="764800"/>
            <a:chExt cx="1084227" cy="866125"/>
          </a:xfrm>
        </p:grpSpPr>
        <p:grpSp>
          <p:nvGrpSpPr>
            <p:cNvPr id="364" name="Google Shape;364;p35"/>
            <p:cNvGrpSpPr/>
            <p:nvPr/>
          </p:nvGrpSpPr>
          <p:grpSpPr>
            <a:xfrm>
              <a:off x="1248450" y="764800"/>
              <a:ext cx="1084227" cy="454396"/>
              <a:chOff x="0" y="0"/>
              <a:chExt cx="2332675" cy="1219200"/>
            </a:xfrm>
          </p:grpSpPr>
          <p:pic>
            <p:nvPicPr>
              <p:cNvPr id="365" name="Google Shape;365;p35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>
                <a:off x="0" y="0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6" name="Google Shape;366;p35"/>
              <p:cNvPicPr preferRelativeResize="0"/>
              <p:nvPr/>
            </p:nvPicPr>
            <p:blipFill>
              <a:blip r:embed="rId17">
                <a:alphaModFix/>
              </a:blip>
              <a:stretch>
                <a:fillRect/>
              </a:stretch>
            </p:blipFill>
            <p:spPr>
              <a:xfrm>
                <a:off x="1113475" y="0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67" name="Google Shape;367;p35"/>
            <p:cNvSpPr/>
            <p:nvPr/>
          </p:nvSpPr>
          <p:spPr>
            <a:xfrm>
              <a:off x="1349675" y="1270925"/>
              <a:ext cx="933600" cy="3600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>
                  <a:solidFill>
                    <a:schemeClr val="lt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ALUMNADO AYUDANTE</a:t>
              </a:r>
              <a:endParaRPr b="1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</p:grpSp>
      <p:grpSp>
        <p:nvGrpSpPr>
          <p:cNvPr id="368" name="Google Shape;368;p35"/>
          <p:cNvGrpSpPr/>
          <p:nvPr/>
        </p:nvGrpSpPr>
        <p:grpSpPr>
          <a:xfrm>
            <a:off x="179296" y="173032"/>
            <a:ext cx="1744961" cy="1450304"/>
            <a:chOff x="6794575" y="177725"/>
            <a:chExt cx="2171700" cy="2122500"/>
          </a:xfrm>
        </p:grpSpPr>
        <p:sp>
          <p:nvSpPr>
            <p:cNvPr id="369" name="Google Shape;369;p35"/>
            <p:cNvSpPr/>
            <p:nvPr/>
          </p:nvSpPr>
          <p:spPr>
            <a:xfrm>
              <a:off x="6794575" y="177725"/>
              <a:ext cx="2171700" cy="2122500"/>
            </a:xfrm>
            <a:prstGeom prst="ellipse">
              <a:avLst/>
            </a:prstGeom>
            <a:gradFill>
              <a:gsLst>
                <a:gs pos="0">
                  <a:srgbClr val="FFF6DB"/>
                </a:gs>
                <a:gs pos="100000">
                  <a:srgbClr val="FAD15C"/>
                </a:gs>
              </a:gsLst>
              <a:path path="circle">
                <a:fillToRect b="50%" l="50%" r="50%" t="50%"/>
              </a:path>
              <a:tileRect/>
            </a:gra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70" name="Google Shape;370;p35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6943325" y="622100"/>
              <a:ext cx="1922325" cy="1394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A86E8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6"/>
          <p:cNvSpPr/>
          <p:nvPr/>
        </p:nvSpPr>
        <p:spPr>
          <a:xfrm>
            <a:off x="1024000" y="694800"/>
            <a:ext cx="7339800" cy="3753900"/>
          </a:xfrm>
          <a:prstGeom prst="rect">
            <a:avLst/>
          </a:prstGeom>
          <a:solidFill>
            <a:srgbClr val="4A86E8"/>
          </a:solidFill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6" name="Google Shape;376;p36"/>
          <p:cNvCxnSpPr>
            <a:stCxn id="375" idx="0"/>
            <a:endCxn id="375" idx="2"/>
          </p:cNvCxnSpPr>
          <p:nvPr/>
        </p:nvCxnSpPr>
        <p:spPr>
          <a:xfrm>
            <a:off x="4693900" y="694800"/>
            <a:ext cx="0" cy="37539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77" name="Google Shape;377;p36"/>
          <p:cNvPicPr preferRelativeResize="0"/>
          <p:nvPr/>
        </p:nvPicPr>
        <p:blipFill rotWithShape="1">
          <a:blip r:embed="rId3">
            <a:alphaModFix/>
          </a:blip>
          <a:srcRect b="14598" l="9632" r="7892" t="20259"/>
          <a:stretch/>
        </p:blipFill>
        <p:spPr>
          <a:xfrm>
            <a:off x="7253075" y="56025"/>
            <a:ext cx="478975" cy="504275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8" name="Google Shape;378;p36"/>
          <p:cNvPicPr preferRelativeResize="0"/>
          <p:nvPr/>
        </p:nvPicPr>
        <p:blipFill rotWithShape="1">
          <a:blip r:embed="rId3">
            <a:alphaModFix/>
          </a:blip>
          <a:srcRect b="14598" l="9632" r="7892" t="20259"/>
          <a:stretch/>
        </p:blipFill>
        <p:spPr>
          <a:xfrm>
            <a:off x="6846800" y="4583200"/>
            <a:ext cx="634251" cy="504275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9" name="Google Shape;379;p36"/>
          <p:cNvPicPr preferRelativeResize="0"/>
          <p:nvPr/>
        </p:nvPicPr>
        <p:blipFill rotWithShape="1">
          <a:blip r:embed="rId3">
            <a:alphaModFix/>
          </a:blip>
          <a:srcRect b="14598" l="9632" r="7892" t="20259"/>
          <a:stretch/>
        </p:blipFill>
        <p:spPr>
          <a:xfrm>
            <a:off x="8620200" y="3823450"/>
            <a:ext cx="478975" cy="504275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0" name="Google Shape;380;p36"/>
          <p:cNvPicPr preferRelativeResize="0"/>
          <p:nvPr/>
        </p:nvPicPr>
        <p:blipFill rotWithShape="1">
          <a:blip r:embed="rId4">
            <a:alphaModFix/>
          </a:blip>
          <a:srcRect b="9186" l="12047" r="13674" t="3240"/>
          <a:stretch/>
        </p:blipFill>
        <p:spPr>
          <a:xfrm>
            <a:off x="0" y="3989275"/>
            <a:ext cx="722775" cy="85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6"/>
          <p:cNvSpPr/>
          <p:nvPr/>
        </p:nvSpPr>
        <p:spPr>
          <a:xfrm>
            <a:off x="2837650" y="114575"/>
            <a:ext cx="3712500" cy="445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>
                <a:latin typeface="Bangers"/>
                <a:ea typeface="Bangers"/>
                <a:cs typeface="Bangers"/>
                <a:sym typeface="Bangers"/>
              </a:rPr>
              <a:t>TORNEOS EN GIMNASIO</a:t>
            </a:r>
            <a:endParaRPr sz="3300">
              <a:latin typeface="Bangers"/>
              <a:ea typeface="Bangers"/>
              <a:cs typeface="Bangers"/>
              <a:sym typeface="Bangers"/>
            </a:endParaRPr>
          </a:p>
        </p:txBody>
      </p:sp>
      <p:cxnSp>
        <p:nvCxnSpPr>
          <p:cNvPr id="382" name="Google Shape;382;p36"/>
          <p:cNvCxnSpPr/>
          <p:nvPr/>
        </p:nvCxnSpPr>
        <p:spPr>
          <a:xfrm flipH="1">
            <a:off x="6141950" y="732600"/>
            <a:ext cx="22800" cy="367830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3" name="Google Shape;383;p36"/>
          <p:cNvCxnSpPr/>
          <p:nvPr/>
        </p:nvCxnSpPr>
        <p:spPr>
          <a:xfrm flipH="1">
            <a:off x="3223050" y="732600"/>
            <a:ext cx="22800" cy="367830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4" name="Google Shape;384;p36"/>
          <p:cNvSpPr/>
          <p:nvPr/>
        </p:nvSpPr>
        <p:spPr>
          <a:xfrm>
            <a:off x="3491500" y="1008350"/>
            <a:ext cx="2404800" cy="1317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latin typeface="Patrick Hand"/>
                <a:ea typeface="Patrick Hand"/>
                <a:cs typeface="Patrick Hand"/>
                <a:sym typeface="Patrick Hand"/>
              </a:rPr>
              <a:t>TORNEO DATCHBALL </a:t>
            </a:r>
            <a:endParaRPr sz="17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rgbClr val="FF0000"/>
                </a:solidFill>
                <a:latin typeface="Patrick Hand"/>
                <a:ea typeface="Patrick Hand"/>
                <a:cs typeface="Patrick Hand"/>
                <a:sym typeface="Patrick Hand"/>
              </a:rPr>
              <a:t>5º </a:t>
            </a:r>
            <a:r>
              <a:rPr lang="es" sz="1700">
                <a:latin typeface="Patrick Hand"/>
                <a:ea typeface="Patrick Hand"/>
                <a:cs typeface="Patrick Hand"/>
                <a:sym typeface="Patrick Hand"/>
              </a:rPr>
              <a:t>PRIMARIA</a:t>
            </a:r>
            <a:endParaRPr sz="17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700">
                <a:solidFill>
                  <a:srgbClr val="FF0000"/>
                </a:solidFill>
                <a:latin typeface="Patrick Hand"/>
                <a:ea typeface="Patrick Hand"/>
                <a:cs typeface="Patrick Hand"/>
                <a:sym typeface="Patrick Hand"/>
              </a:rPr>
              <a:t>MIÉRCOLES y VIERNES</a:t>
            </a:r>
            <a:endParaRPr b="1" sz="1700">
              <a:solidFill>
                <a:srgbClr val="FF0000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385" name="Google Shape;38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9900" y="2571752"/>
            <a:ext cx="852150" cy="85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6"/>
          <p:cNvSpPr/>
          <p:nvPr/>
        </p:nvSpPr>
        <p:spPr>
          <a:xfrm>
            <a:off x="6795075" y="3484050"/>
            <a:ext cx="975000" cy="204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latin typeface="Patrick Hand"/>
                <a:ea typeface="Patrick Hand"/>
                <a:cs typeface="Patrick Hand"/>
                <a:sym typeface="Patrick Hand"/>
              </a:rPr>
              <a:t>RAÚL</a:t>
            </a:r>
            <a:endParaRPr sz="17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387" name="Google Shape;387;p36"/>
          <p:cNvSpPr/>
          <p:nvPr/>
        </p:nvSpPr>
        <p:spPr>
          <a:xfrm>
            <a:off x="3491500" y="2773925"/>
            <a:ext cx="2404800" cy="1273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highlight>
                  <a:srgbClr val="FFFF00"/>
                </a:highlight>
                <a:latin typeface="Patrick Hand"/>
                <a:ea typeface="Patrick Hand"/>
                <a:cs typeface="Patrick Hand"/>
                <a:sym typeface="Patrick Hand"/>
              </a:rPr>
              <a:t>SI ES POSIBLE, QUE ESOS DÍAS EL ALUMNADO DE 5º ALMUERCE 5 MINUTOS ANTES EN CLASE.</a:t>
            </a:r>
            <a:endParaRPr sz="1700">
              <a:highlight>
                <a:srgbClr val="FFFF00"/>
              </a:highlight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388" name="Google Shape;38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2475" y="1582475"/>
            <a:ext cx="1652350" cy="16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80875" y="1818744"/>
            <a:ext cx="201726" cy="20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7"/>
          <p:cNvSpPr/>
          <p:nvPr/>
        </p:nvSpPr>
        <p:spPr>
          <a:xfrm>
            <a:off x="1927400" y="504275"/>
            <a:ext cx="2543700" cy="2767800"/>
          </a:xfrm>
          <a:prstGeom prst="rect">
            <a:avLst/>
          </a:prstGeom>
          <a:solidFill>
            <a:srgbClr val="7F6000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rPr>
              <a:t>Un día por semana, el alumnado al que le toque podrá seguir las “Rutas Moncahínas”.</a:t>
            </a:r>
            <a:endParaRPr b="1">
              <a:solidFill>
                <a:schemeClr val="lt1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rPr>
              <a:t>Al final de cada mes se actualizará el Salón del Sherpa que estará ubicado en el Patio Cubierto.</a:t>
            </a:r>
            <a:endParaRPr b="1">
              <a:solidFill>
                <a:schemeClr val="lt1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rPr>
              <a:t>Al final del trimestre, los serpas serán reconocidos en los distintos festivales.</a:t>
            </a:r>
            <a:endParaRPr b="1">
              <a:solidFill>
                <a:schemeClr val="lt1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rPr>
              <a:t>Habrá una mesa de anotación donde los voluntarios anotarán las vueltas de los Sherpas.</a:t>
            </a:r>
            <a:endParaRPr b="1">
              <a:solidFill>
                <a:schemeClr val="lt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395" name="Google Shape;395;p37">
            <a:hlinkClick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25" y="89650"/>
            <a:ext cx="968175" cy="968175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6" name="Google Shape;396;p3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376090">
            <a:off x="6198319" y="397307"/>
            <a:ext cx="1249831" cy="1235612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7"/>
          <p:cNvSpPr txBox="1"/>
          <p:nvPr/>
        </p:nvSpPr>
        <p:spPr>
          <a:xfrm rot="-572499">
            <a:off x="6484794" y="451564"/>
            <a:ext cx="676864" cy="5540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85200C"/>
                </a:solidFill>
                <a:latin typeface="Londrina Shadow"/>
                <a:ea typeface="Londrina Shadow"/>
                <a:cs typeface="Londrina Shadow"/>
                <a:sym typeface="Londrina Shadow"/>
              </a:rPr>
              <a:t>Hojas de </a:t>
            </a:r>
            <a:endParaRPr b="1" sz="1200">
              <a:solidFill>
                <a:srgbClr val="85200C"/>
              </a:solidFill>
              <a:latin typeface="Londrina Shadow"/>
              <a:ea typeface="Londrina Shadow"/>
              <a:cs typeface="Londrina Shadow"/>
              <a:sym typeface="Londrina Shad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85200C"/>
                </a:solidFill>
                <a:latin typeface="Londrina Shadow"/>
                <a:ea typeface="Londrina Shadow"/>
                <a:cs typeface="Londrina Shadow"/>
                <a:sym typeface="Londrina Shadow"/>
              </a:rPr>
              <a:t>registro</a:t>
            </a:r>
            <a:endParaRPr b="1" sz="1200">
              <a:solidFill>
                <a:srgbClr val="85200C"/>
              </a:solidFill>
              <a:latin typeface="Londrina Shadow"/>
              <a:ea typeface="Londrina Shadow"/>
              <a:cs typeface="Londrina Shadow"/>
              <a:sym typeface="Londrina Shadow"/>
            </a:endParaRPr>
          </a:p>
        </p:txBody>
      </p:sp>
      <p:sp>
        <p:nvSpPr>
          <p:cNvPr id="398" name="Google Shape;398;p37"/>
          <p:cNvSpPr/>
          <p:nvPr/>
        </p:nvSpPr>
        <p:spPr>
          <a:xfrm rot="-575">
            <a:off x="4572000" y="202777"/>
            <a:ext cx="1794900" cy="741900"/>
          </a:xfrm>
          <a:prstGeom prst="rect">
            <a:avLst/>
          </a:prstGeom>
          <a:solidFill>
            <a:srgbClr val="7F6000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rPr>
              <a:t>Cada 5 - 10 - 15 kms. el alumnado podrá sellar en su pasaporte. </a:t>
            </a:r>
            <a:endParaRPr b="1">
              <a:solidFill>
                <a:schemeClr val="lt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3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86667">
            <a:off x="4265671" y="200217"/>
            <a:ext cx="2199308" cy="1561517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4" name="Google Shape;404;p38"/>
          <p:cNvSpPr/>
          <p:nvPr/>
        </p:nvSpPr>
        <p:spPr>
          <a:xfrm rot="-343155">
            <a:off x="3687023" y="1532471"/>
            <a:ext cx="3356609" cy="751651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atrick Hand"/>
                <a:ea typeface="Patrick Hand"/>
                <a:cs typeface="Patrick Hand"/>
                <a:sym typeface="Patrick Hand"/>
              </a:rPr>
              <a:t>Una vez al mes, se pasará al alumnado una valoración de las actividades planteadas, de los espacios y de la participación del alumnado.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405" name="Google Shape;405;p38">
            <a:hlinkClick action="ppaction://hlinksldjump"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400" y="-79224"/>
            <a:ext cx="1299900" cy="694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8">
            <a:hlinkClick action="ppaction://hlinksldjump"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825" y="491125"/>
            <a:ext cx="1382275" cy="150342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38"/>
          <p:cNvSpPr/>
          <p:nvPr/>
        </p:nvSpPr>
        <p:spPr>
          <a:xfrm rot="-343098">
            <a:off x="1279503" y="346980"/>
            <a:ext cx="2661645" cy="889742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atrick Hand"/>
                <a:ea typeface="Patrick Hand"/>
                <a:cs typeface="Patrick Hand"/>
                <a:sym typeface="Patrick Hand"/>
              </a:rPr>
              <a:t>La participación, colaboración y respeto del alumnado se registrará en su pasaporte de recreo.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408" name="Google Shape;408;p38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23475" y="3044026"/>
            <a:ext cx="2551700" cy="14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8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406800" y="3044025"/>
            <a:ext cx="2615595" cy="14126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0" name="Google Shape;410;p38"/>
          <p:cNvSpPr/>
          <p:nvPr/>
        </p:nvSpPr>
        <p:spPr>
          <a:xfrm rot="218">
            <a:off x="2202150" y="4203525"/>
            <a:ext cx="4739700" cy="892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FF"/>
                </a:solidFill>
                <a:latin typeface="Patrick Hand"/>
                <a:ea typeface="Patrick Hand"/>
                <a:cs typeface="Patrick Hand"/>
                <a:sym typeface="Patrick Hand"/>
              </a:rPr>
              <a:t>Semanalmente</a:t>
            </a:r>
            <a:r>
              <a:rPr lang="es">
                <a:latin typeface="Patrick Hand"/>
                <a:ea typeface="Patrick Hand"/>
                <a:cs typeface="Patrick Hand"/>
                <a:sym typeface="Patrick Hand"/>
              </a:rPr>
              <a:t> (viernes) se entregará o :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Char char="●"/>
            </a:pPr>
            <a:r>
              <a:rPr lang="es">
                <a:latin typeface="Patrick Hand"/>
                <a:ea typeface="Patrick Hand"/>
                <a:cs typeface="Patrick Hand"/>
                <a:sym typeface="Patrick Hand"/>
              </a:rPr>
              <a:t>Un Ticket de salida de la zona donde jugaron y se introducirá en el buzón del aula.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Char char="●"/>
            </a:pPr>
            <a:r>
              <a:rPr lang="es">
                <a:latin typeface="Patrick Hand"/>
                <a:ea typeface="Patrick Hand"/>
                <a:cs typeface="Patrick Hand"/>
                <a:sym typeface="Patrick Hand"/>
              </a:rPr>
              <a:t> O de forma grupal se proyectará la diana de autoevaluación.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9"/>
          <p:cNvSpPr/>
          <p:nvPr/>
        </p:nvSpPr>
        <p:spPr>
          <a:xfrm>
            <a:off x="4911600" y="1293800"/>
            <a:ext cx="3834000" cy="2717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atrick Hand"/>
                <a:ea typeface="Patrick Hand"/>
                <a:cs typeface="Patrick Hand"/>
                <a:sym typeface="Patrick Hand"/>
              </a:rPr>
              <a:t>Cada semana y por cursos se ofrecen 6 alumn@s ayudantes que por zonas, se encargan de organizar los juegos, velan por el cumplimiento de las reglas y ayudan a que todos tengan a qué y dónde jugar.</a:t>
            </a:r>
            <a:endParaRPr sz="16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atrick Hand"/>
                <a:ea typeface="Patrick Hand"/>
                <a:cs typeface="Patrick Hand"/>
                <a:sym typeface="Patrick Hand"/>
              </a:rPr>
              <a:t>Se les identifica por un colgante y al acabar la semana se les reconoce en el muro de la fama de los ayudantes y se les incluye en la colección de cromos de alumnado ayudante del colegio que se entregará a final de curso.</a:t>
            </a:r>
            <a:endParaRPr sz="16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416" name="Google Shape;41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6900" y="141450"/>
            <a:ext cx="7552376" cy="106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9" title="Álbum Cromos Patios Activos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875" y="1007850"/>
            <a:ext cx="1687924" cy="238745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8" name="Google Shape;418;p39" title="Alumnado Ayudante (2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94250" y="1007856"/>
            <a:ext cx="2567950" cy="181554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9" name="Google Shape;419;p39"/>
          <p:cNvPicPr preferRelativeResize="0"/>
          <p:nvPr/>
        </p:nvPicPr>
        <p:blipFill rotWithShape="1">
          <a:blip r:embed="rId7">
            <a:alphaModFix/>
          </a:blip>
          <a:srcRect b="0" l="12328" r="13044" t="0"/>
          <a:stretch/>
        </p:blipFill>
        <p:spPr>
          <a:xfrm>
            <a:off x="2005500" y="3330325"/>
            <a:ext cx="1824599" cy="172934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9"/>
          <p:cNvSpPr/>
          <p:nvPr/>
        </p:nvSpPr>
        <p:spPr>
          <a:xfrm>
            <a:off x="351488" y="3484050"/>
            <a:ext cx="1352700" cy="322500"/>
          </a:xfrm>
          <a:prstGeom prst="roundRect">
            <a:avLst>
              <a:gd fmla="val 16667" name="adj"/>
            </a:avLst>
          </a:prstGeom>
          <a:solidFill>
            <a:srgbClr val="EDD38F"/>
          </a:solidFill>
          <a:ln cap="flat" cmpd="sng" w="28575">
            <a:solidFill>
              <a:srgbClr val="A685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atrick Hand"/>
                <a:ea typeface="Patrick Hand"/>
                <a:cs typeface="Patrick Hand"/>
                <a:sym typeface="Patrick Hand"/>
              </a:rPr>
              <a:t>Álbum de cromos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21" name="Google Shape;421;p39"/>
          <p:cNvSpPr/>
          <p:nvPr/>
        </p:nvSpPr>
        <p:spPr>
          <a:xfrm>
            <a:off x="2715338" y="2915613"/>
            <a:ext cx="1352700" cy="322500"/>
          </a:xfrm>
          <a:prstGeom prst="roundRect">
            <a:avLst>
              <a:gd fmla="val 16667" name="adj"/>
            </a:avLst>
          </a:prstGeom>
          <a:solidFill>
            <a:srgbClr val="EDD38F"/>
          </a:solidFill>
          <a:ln cap="flat" cmpd="sng" w="28575">
            <a:solidFill>
              <a:srgbClr val="A685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atrick Hand"/>
                <a:ea typeface="Patrick Hand"/>
                <a:cs typeface="Patrick Hand"/>
                <a:sym typeface="Patrick Hand"/>
              </a:rPr>
              <a:t>Salón de la fama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22" name="Google Shape;422;p39"/>
          <p:cNvSpPr/>
          <p:nvPr/>
        </p:nvSpPr>
        <p:spPr>
          <a:xfrm>
            <a:off x="3723526" y="4362975"/>
            <a:ext cx="1467300" cy="322500"/>
          </a:xfrm>
          <a:prstGeom prst="roundRect">
            <a:avLst>
              <a:gd fmla="val 16667" name="adj"/>
            </a:avLst>
          </a:prstGeom>
          <a:solidFill>
            <a:srgbClr val="EDD38F"/>
          </a:solidFill>
          <a:ln cap="flat" cmpd="sng" w="28575">
            <a:solidFill>
              <a:srgbClr val="A685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atrick Hand"/>
                <a:ea typeface="Patrick Hand"/>
                <a:cs typeface="Patrick Hand"/>
                <a:sym typeface="Patrick Hand"/>
              </a:rPr>
              <a:t>Colgante ayudante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4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39592">
            <a:off x="988458" y="816408"/>
            <a:ext cx="2816561" cy="3203681"/>
          </a:xfrm>
          <a:prstGeom prst="rect">
            <a:avLst/>
          </a:prstGeom>
          <a:noFill/>
          <a:ln cap="flat" cmpd="sng" w="38100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  <a:effectLst>
            <a:reflection blurRad="0" dir="5400000" dist="133350" endA="0" endPos="30000" fadeDir="5400012" kx="0" rotWithShape="0" algn="bl" stPos="0" sy="-100000" ky="0"/>
          </a:effectLst>
        </p:spPr>
      </p:pic>
      <p:pic>
        <p:nvPicPr>
          <p:cNvPr id="428" name="Google Shape;428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7225" y="85125"/>
            <a:ext cx="4727887" cy="10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0"/>
          <p:cNvSpPr/>
          <p:nvPr/>
        </p:nvSpPr>
        <p:spPr>
          <a:xfrm>
            <a:off x="4848675" y="1293800"/>
            <a:ext cx="3720600" cy="1982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atrick Hand"/>
                <a:ea typeface="Patrick Hand"/>
                <a:cs typeface="Patrick Hand"/>
                <a:sym typeface="Patrick Hand"/>
              </a:rPr>
              <a:t>CADA ALUMN@ TENDRÁ UN PASAPORTE DE RECREOS DONDE SE SELLARÁN LAS CONDUCTAS POSITIVAS DEL TIEMPO DE RECREO.</a:t>
            </a:r>
            <a:endParaRPr sz="16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latin typeface="Patrick Hand"/>
                <a:ea typeface="Patrick Hand"/>
                <a:cs typeface="Patrick Hand"/>
                <a:sym typeface="Patrick Hand"/>
              </a:rPr>
              <a:t>SI SE CONSIGUE COMPLETAR EL PASAPORTE, PODRÁS ELEGIR EL ESPACIO DE JUEGO DURANTE UNA SEMANA.</a:t>
            </a:r>
            <a:endParaRPr sz="16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430" name="Google Shape;430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5166" y="3606053"/>
            <a:ext cx="1089360" cy="104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0">
            <a:hlinkClick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74925" y="3409551"/>
            <a:ext cx="1299900" cy="694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0">
            <a:hlinkClick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62917" y="4237155"/>
            <a:ext cx="802175" cy="792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0">
            <a:hlinkClick action="ppaction://hlinksldjump"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275" y="0"/>
            <a:ext cx="2636026" cy="87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a famosa frase que dice Porky al terminal la comiquita..!" id="438" name="Google Shape;438;p41" title="Porky eso es todo amigos |Descargarlo para tu finales de Vídeos|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4050" y="0"/>
            <a:ext cx="73734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66268">
            <a:off x="697775" y="3541100"/>
            <a:ext cx="3798500" cy="123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>
            <a:hlinkClick/>
          </p:cNvPr>
          <p:cNvSpPr/>
          <p:nvPr/>
        </p:nvSpPr>
        <p:spPr>
          <a:xfrm>
            <a:off x="4313400" y="0"/>
            <a:ext cx="517200" cy="5118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5049" y="4056388"/>
            <a:ext cx="321376" cy="2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2449" y="3526625"/>
            <a:ext cx="321376" cy="2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7"/>
          <p:cNvPicPr preferRelativeResize="0"/>
          <p:nvPr/>
        </p:nvPicPr>
        <p:blipFill rotWithShape="1">
          <a:blip r:embed="rId5">
            <a:alphaModFix/>
          </a:blip>
          <a:srcRect b="21610" l="0" r="0" t="19084"/>
          <a:stretch/>
        </p:blipFill>
        <p:spPr>
          <a:xfrm>
            <a:off x="1847375" y="4280100"/>
            <a:ext cx="427675" cy="3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2453078" y="4408128"/>
            <a:ext cx="226475" cy="582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7"/>
          <p:cNvPicPr preferRelativeResize="0"/>
          <p:nvPr/>
        </p:nvPicPr>
        <p:blipFill rotWithShape="1">
          <a:blip r:embed="rId7">
            <a:alphaModFix/>
          </a:blip>
          <a:srcRect b="11082" l="0" r="2419" t="18415"/>
          <a:stretch/>
        </p:blipFill>
        <p:spPr>
          <a:xfrm>
            <a:off x="2119400" y="3248688"/>
            <a:ext cx="427676" cy="229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7"/>
          <p:cNvPicPr preferRelativeResize="0"/>
          <p:nvPr/>
        </p:nvPicPr>
        <p:blipFill rotWithShape="1">
          <a:blip r:embed="rId8">
            <a:alphaModFix/>
          </a:blip>
          <a:srcRect b="19297" l="0" r="0" t="22294"/>
          <a:stretch/>
        </p:blipFill>
        <p:spPr>
          <a:xfrm>
            <a:off x="2354527" y="3690125"/>
            <a:ext cx="423572" cy="30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7"/>
          <p:cNvPicPr preferRelativeResize="0"/>
          <p:nvPr/>
        </p:nvPicPr>
        <p:blipFill rotWithShape="1">
          <a:blip r:embed="rId9">
            <a:alphaModFix/>
          </a:blip>
          <a:srcRect b="15205" l="7645" r="15122" t="19618"/>
          <a:stretch/>
        </p:blipFill>
        <p:spPr>
          <a:xfrm>
            <a:off x="2644175" y="4212225"/>
            <a:ext cx="321375" cy="32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7900" y="269300"/>
            <a:ext cx="8248000" cy="10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224651">
            <a:off x="4717833" y="1695580"/>
            <a:ext cx="1752284" cy="99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291430">
            <a:off x="4687299" y="1502149"/>
            <a:ext cx="1968775" cy="3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214300" y="1941025"/>
            <a:ext cx="1104701" cy="110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812921" y="1419450"/>
            <a:ext cx="1907450" cy="67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7">
            <a:hlinkClick r:id="rId15"/>
          </p:cNvPr>
          <p:cNvSpPr/>
          <p:nvPr/>
        </p:nvSpPr>
        <p:spPr>
          <a:xfrm rot="-299488">
            <a:off x="3651158" y="4001797"/>
            <a:ext cx="582710" cy="747739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atrick Hand"/>
                <a:ea typeface="Patrick Hand"/>
                <a:cs typeface="Patrick Hand"/>
                <a:sym typeface="Patrick Hand"/>
              </a:rPr>
              <a:t>PISTA 3º Y 4º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27" name="Google Shape;127;p27">
            <a:hlinkClick r:id="rId16"/>
          </p:cNvPr>
          <p:cNvSpPr/>
          <p:nvPr/>
        </p:nvSpPr>
        <p:spPr>
          <a:xfrm rot="-441992">
            <a:off x="5207047" y="3870433"/>
            <a:ext cx="582609" cy="703916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atrick Hand"/>
                <a:ea typeface="Patrick Hand"/>
                <a:cs typeface="Patrick Hand"/>
                <a:sym typeface="Patrick Hand"/>
              </a:rPr>
              <a:t>PISTA 5º Y 6º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28" name="Google Shape;128;p27">
            <a:hlinkClick r:id="rId17"/>
          </p:cNvPr>
          <p:cNvSpPr/>
          <p:nvPr/>
        </p:nvSpPr>
        <p:spPr>
          <a:xfrm rot="-483031">
            <a:off x="4074799" y="4714247"/>
            <a:ext cx="1527352" cy="306022"/>
          </a:xfrm>
          <a:prstGeom prst="roundRect">
            <a:avLst>
              <a:gd fmla="val 16667" name="adj"/>
            </a:avLst>
          </a:prstGeom>
          <a:solidFill>
            <a:srgbClr val="ADCE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DATCHBALL</a:t>
            </a:r>
            <a:endParaRPr sz="2300"/>
          </a:p>
        </p:txBody>
      </p:sp>
      <p:pic>
        <p:nvPicPr>
          <p:cNvPr id="129" name="Google Shape;129;p27">
            <a:hlinkClick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260250">
            <a:off x="4307263" y="4060149"/>
            <a:ext cx="815101" cy="511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0" name="Google Shape;130;p27"/>
          <p:cNvSpPr/>
          <p:nvPr/>
        </p:nvSpPr>
        <p:spPr>
          <a:xfrm>
            <a:off x="4155613" y="3621550"/>
            <a:ext cx="1118400" cy="296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atrick Hand"/>
                <a:ea typeface="Patrick Hand"/>
                <a:cs typeface="Patrick Hand"/>
                <a:sym typeface="Patrick Hand"/>
              </a:rPr>
              <a:t>Four Square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31" name="Google Shape;131;p27" title="Combas.png"/>
          <p:cNvPicPr preferRelativeResize="0"/>
          <p:nvPr/>
        </p:nvPicPr>
        <p:blipFill rotWithShape="1">
          <a:blip r:embed="rId20">
            <a:alphaModFix/>
          </a:blip>
          <a:srcRect b="0" l="9778" r="15516" t="4933"/>
          <a:stretch/>
        </p:blipFill>
        <p:spPr>
          <a:xfrm>
            <a:off x="6055550" y="3828300"/>
            <a:ext cx="703051" cy="67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534949" y="4081381"/>
            <a:ext cx="815100" cy="684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3" name="Google Shape;133;p2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187075" y="1736405"/>
            <a:ext cx="784800" cy="71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rot="-425708">
            <a:off x="3623374" y="3512611"/>
            <a:ext cx="513976" cy="51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rot="-729511">
            <a:off x="5274612" y="3373911"/>
            <a:ext cx="513976" cy="51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rot="-425708">
            <a:off x="3315256" y="2278242"/>
            <a:ext cx="704792" cy="70479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7"/>
          <p:cNvSpPr/>
          <p:nvPr/>
        </p:nvSpPr>
        <p:spPr>
          <a:xfrm rot="-5051925">
            <a:off x="2619293" y="2382857"/>
            <a:ext cx="1113000" cy="221048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FF0000"/>
                </a:solidFill>
                <a:latin typeface="Patrick Hand"/>
                <a:ea typeface="Patrick Hand"/>
                <a:cs typeface="Patrick Hand"/>
                <a:sym typeface="Patrick Hand"/>
              </a:rPr>
              <a:t>LUNES Y MIÉRCOLES</a:t>
            </a:r>
            <a:endParaRPr b="1" sz="1100">
              <a:solidFill>
                <a:srgbClr val="FF0000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38" name="Google Shape;138;p27"/>
          <p:cNvSpPr/>
          <p:nvPr/>
        </p:nvSpPr>
        <p:spPr>
          <a:xfrm rot="-602416">
            <a:off x="3957555" y="2778495"/>
            <a:ext cx="400940" cy="294358"/>
          </a:xfrm>
          <a:prstGeom prst="ellipse">
            <a:avLst/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FF0000"/>
                </a:solidFill>
                <a:latin typeface="Patrick Hand"/>
                <a:ea typeface="Patrick Hand"/>
                <a:cs typeface="Patrick Hand"/>
                <a:sym typeface="Patrick Hand"/>
              </a:rPr>
              <a:t>5ºEP</a:t>
            </a:r>
            <a:endParaRPr b="1" sz="1000">
              <a:solidFill>
                <a:srgbClr val="FF0000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39" name="Google Shape;139;p27">
            <a:hlinkClick r:id="rId24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534950" y="2034921"/>
            <a:ext cx="703050" cy="70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7" title="Todos pillan_Logo.png">
            <a:hlinkClick r:id="rId26"/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6758600" y="3039875"/>
            <a:ext cx="645601" cy="64741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7">
            <a:hlinkClick r:id="rId28"/>
          </p:cNvPr>
          <p:cNvSpPr/>
          <p:nvPr/>
        </p:nvSpPr>
        <p:spPr>
          <a:xfrm>
            <a:off x="7473400" y="3210588"/>
            <a:ext cx="977400" cy="306000"/>
          </a:xfrm>
          <a:prstGeom prst="roundRect">
            <a:avLst>
              <a:gd fmla="val 16667" name="adj"/>
            </a:avLst>
          </a:prstGeom>
          <a:solidFill>
            <a:srgbClr val="88C330"/>
          </a:solidFill>
          <a:ln cap="flat" cmpd="sng" w="28575">
            <a:solidFill>
              <a:srgbClr val="85D2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atrick Hand"/>
                <a:ea typeface="Patrick Hand"/>
                <a:cs typeface="Patrick Hand"/>
                <a:sym typeface="Patrick Hand"/>
              </a:rPr>
              <a:t>Todos Pillan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42" name="Google Shape;142;p2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275050" y="2215780"/>
            <a:ext cx="784800" cy="711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/>
          <p:nvPr/>
        </p:nvSpPr>
        <p:spPr>
          <a:xfrm rot="-176556">
            <a:off x="1270667" y="2206565"/>
            <a:ext cx="2097966" cy="2283330"/>
          </a:xfrm>
          <a:prstGeom prst="corner">
            <a:avLst>
              <a:gd fmla="val 50000" name="adj1"/>
              <a:gd fmla="val 53405" name="adj2"/>
            </a:avLst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8"/>
          <p:cNvSpPr/>
          <p:nvPr/>
        </p:nvSpPr>
        <p:spPr>
          <a:xfrm>
            <a:off x="885863" y="1409250"/>
            <a:ext cx="1432200" cy="6762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atrick Hand"/>
                <a:ea typeface="Patrick Hand"/>
                <a:cs typeface="Patrick Hand"/>
                <a:sym typeface="Patrick Hand"/>
              </a:rPr>
              <a:t>ZONA PARA 1º Y 2º DE PRIMARIA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49" name="Google Shape;14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1825" y="2685971"/>
            <a:ext cx="360266" cy="39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0814" y="3815856"/>
            <a:ext cx="477786" cy="52926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/>
          <p:cNvSpPr/>
          <p:nvPr/>
        </p:nvSpPr>
        <p:spPr>
          <a:xfrm>
            <a:off x="3483425" y="3345925"/>
            <a:ext cx="3861600" cy="1077000"/>
          </a:xfrm>
          <a:prstGeom prst="rect">
            <a:avLst/>
          </a:prstGeom>
          <a:noFill/>
          <a:ln cap="flat" cmpd="sng" w="762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8"/>
          <p:cNvSpPr/>
          <p:nvPr/>
        </p:nvSpPr>
        <p:spPr>
          <a:xfrm>
            <a:off x="4698125" y="2491175"/>
            <a:ext cx="1432200" cy="6762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rPr>
              <a:t>ZONA PARA 3º, 4º, 5º Y 6º DE PRIMARIA</a:t>
            </a:r>
            <a:endParaRPr b="1">
              <a:solidFill>
                <a:schemeClr val="lt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53" name="Google Shape;15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4700" y="3815846"/>
            <a:ext cx="360266" cy="39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7877" y="3647494"/>
            <a:ext cx="477786" cy="52926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8"/>
          <p:cNvSpPr/>
          <p:nvPr/>
        </p:nvSpPr>
        <p:spPr>
          <a:xfrm>
            <a:off x="7207500" y="1249000"/>
            <a:ext cx="1042800" cy="31740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8"/>
          <p:cNvSpPr/>
          <p:nvPr/>
        </p:nvSpPr>
        <p:spPr>
          <a:xfrm>
            <a:off x="7629150" y="484775"/>
            <a:ext cx="1432200" cy="6762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rPr>
              <a:t>ZONA PARA 3º, 4º, 5º Y 6º DE PRIMARIA</a:t>
            </a:r>
            <a:endParaRPr b="1">
              <a:solidFill>
                <a:schemeClr val="lt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7" name="Google Shape;157;p28"/>
          <p:cNvSpPr/>
          <p:nvPr/>
        </p:nvSpPr>
        <p:spPr>
          <a:xfrm>
            <a:off x="4560550" y="1260450"/>
            <a:ext cx="2601000" cy="8250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8"/>
          <p:cNvSpPr/>
          <p:nvPr/>
        </p:nvSpPr>
        <p:spPr>
          <a:xfrm>
            <a:off x="4287950" y="254550"/>
            <a:ext cx="1432200" cy="6762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rPr>
              <a:t>JUEGOS DE MESA</a:t>
            </a:r>
            <a:endParaRPr b="1">
              <a:solidFill>
                <a:schemeClr val="lt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159" name="Google Shape;159;p28"/>
          <p:cNvSpPr/>
          <p:nvPr/>
        </p:nvSpPr>
        <p:spPr>
          <a:xfrm>
            <a:off x="2409750" y="1489625"/>
            <a:ext cx="2024700" cy="11964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8"/>
          <p:cNvSpPr/>
          <p:nvPr/>
        </p:nvSpPr>
        <p:spPr>
          <a:xfrm>
            <a:off x="2706000" y="656650"/>
            <a:ext cx="1432200" cy="676200"/>
          </a:xfrm>
          <a:prstGeom prst="roundRect">
            <a:avLst>
              <a:gd fmla="val 16667" name="adj"/>
            </a:avLst>
          </a:prstGeom>
          <a:solidFill>
            <a:srgbClr val="0000FF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rPr>
              <a:t>TORNEOS</a:t>
            </a:r>
            <a:endParaRPr b="1">
              <a:solidFill>
                <a:schemeClr val="lt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1064" y="1823194"/>
            <a:ext cx="477786" cy="529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3752" y="3473381"/>
            <a:ext cx="477786" cy="529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9138" y="3538471"/>
            <a:ext cx="360266" cy="3990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28"/>
          <p:cNvGrpSpPr/>
          <p:nvPr/>
        </p:nvGrpSpPr>
        <p:grpSpPr>
          <a:xfrm>
            <a:off x="4894020" y="1334861"/>
            <a:ext cx="722963" cy="676184"/>
            <a:chOff x="1248450" y="764800"/>
            <a:chExt cx="1084227" cy="866125"/>
          </a:xfrm>
        </p:grpSpPr>
        <p:grpSp>
          <p:nvGrpSpPr>
            <p:cNvPr id="165" name="Google Shape;165;p28"/>
            <p:cNvGrpSpPr/>
            <p:nvPr/>
          </p:nvGrpSpPr>
          <p:grpSpPr>
            <a:xfrm>
              <a:off x="1248450" y="764800"/>
              <a:ext cx="1084227" cy="454396"/>
              <a:chOff x="0" y="0"/>
              <a:chExt cx="2332675" cy="1219200"/>
            </a:xfrm>
          </p:grpSpPr>
          <p:pic>
            <p:nvPicPr>
              <p:cNvPr id="166" name="Google Shape;166;p2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0" y="0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28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1113475" y="0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8" name="Google Shape;168;p28"/>
            <p:cNvSpPr/>
            <p:nvPr/>
          </p:nvSpPr>
          <p:spPr>
            <a:xfrm>
              <a:off x="1349675" y="1270925"/>
              <a:ext cx="933600" cy="3600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000">
                  <a:solidFill>
                    <a:schemeClr val="lt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ALUMNADO AYUDANTE</a:t>
              </a:r>
              <a:endParaRPr b="1" sz="10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</p:grpSp>
      <p:grpSp>
        <p:nvGrpSpPr>
          <p:cNvPr id="169" name="Google Shape;169;p28"/>
          <p:cNvGrpSpPr/>
          <p:nvPr/>
        </p:nvGrpSpPr>
        <p:grpSpPr>
          <a:xfrm>
            <a:off x="7402395" y="2563636"/>
            <a:ext cx="722963" cy="676184"/>
            <a:chOff x="1248450" y="764800"/>
            <a:chExt cx="1084227" cy="866125"/>
          </a:xfrm>
        </p:grpSpPr>
        <p:grpSp>
          <p:nvGrpSpPr>
            <p:cNvPr id="170" name="Google Shape;170;p28"/>
            <p:cNvGrpSpPr/>
            <p:nvPr/>
          </p:nvGrpSpPr>
          <p:grpSpPr>
            <a:xfrm>
              <a:off x="1248450" y="764800"/>
              <a:ext cx="1084227" cy="454396"/>
              <a:chOff x="0" y="0"/>
              <a:chExt cx="2332675" cy="1219200"/>
            </a:xfrm>
          </p:grpSpPr>
          <p:pic>
            <p:nvPicPr>
              <p:cNvPr id="171" name="Google Shape;171;p2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0" y="0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2" name="Google Shape;172;p28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1113475" y="0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3" name="Google Shape;173;p28"/>
            <p:cNvSpPr/>
            <p:nvPr/>
          </p:nvSpPr>
          <p:spPr>
            <a:xfrm>
              <a:off x="1349675" y="1270925"/>
              <a:ext cx="933600" cy="3600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000">
                  <a:solidFill>
                    <a:schemeClr val="lt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ALUMNADO AYUDANTE</a:t>
              </a:r>
              <a:endParaRPr b="1" sz="10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</p:grpSp>
      <p:pic>
        <p:nvPicPr>
          <p:cNvPr id="174" name="Google Shape;17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2513" y="1473408"/>
            <a:ext cx="360266" cy="39908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8"/>
          <p:cNvSpPr/>
          <p:nvPr/>
        </p:nvSpPr>
        <p:spPr>
          <a:xfrm>
            <a:off x="5787250" y="180150"/>
            <a:ext cx="1774800" cy="8250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rPr>
              <a:t>LUNES: 3º PRIMARIA</a:t>
            </a:r>
            <a:endParaRPr b="1" sz="1200">
              <a:solidFill>
                <a:schemeClr val="lt1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rPr>
              <a:t>MARTES: 4º DE PRIMARIA</a:t>
            </a:r>
            <a:endParaRPr b="1" sz="1200">
              <a:solidFill>
                <a:schemeClr val="lt1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rPr>
              <a:t>MIÉRCOLES 5º DE PRIMARIA</a:t>
            </a:r>
            <a:endParaRPr b="1" sz="1200">
              <a:solidFill>
                <a:schemeClr val="lt1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rPr>
              <a:t>JUEVES: 6º DE PRIMARIA</a:t>
            </a:r>
            <a:endParaRPr b="1" sz="1200">
              <a:solidFill>
                <a:schemeClr val="lt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76" name="Google Shape;176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05587" y="3619800"/>
            <a:ext cx="805500" cy="676200"/>
          </a:xfrm>
          <a:prstGeom prst="ellipse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7" name="Google Shape;177;p28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5" y="126345"/>
            <a:ext cx="3525150" cy="9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29"/>
          <p:cNvGrpSpPr/>
          <p:nvPr/>
        </p:nvGrpSpPr>
        <p:grpSpPr>
          <a:xfrm rot="5102590">
            <a:off x="3917618" y="2867725"/>
            <a:ext cx="613751" cy="422372"/>
            <a:chOff x="7552687" y="1836250"/>
            <a:chExt cx="613788" cy="422397"/>
          </a:xfrm>
        </p:grpSpPr>
        <p:pic>
          <p:nvPicPr>
            <p:cNvPr id="183" name="Google Shape;183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52687" y="1836250"/>
              <a:ext cx="574125" cy="4223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29"/>
            <p:cNvSpPr txBox="1"/>
            <p:nvPr/>
          </p:nvSpPr>
          <p:spPr>
            <a:xfrm>
              <a:off x="7592275" y="1928950"/>
              <a:ext cx="574200" cy="23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000">
                  <a:solidFill>
                    <a:schemeClr val="lt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Pizarra</a:t>
              </a:r>
              <a:endParaRPr b="1" sz="10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</p:grpSp>
      <p:pic>
        <p:nvPicPr>
          <p:cNvPr id="185" name="Google Shape;185;p29"/>
          <p:cNvPicPr preferRelativeResize="0"/>
          <p:nvPr/>
        </p:nvPicPr>
        <p:blipFill rotWithShape="1">
          <a:blip r:embed="rId5">
            <a:alphaModFix/>
          </a:blip>
          <a:srcRect b="21610" l="0" r="0" t="19084"/>
          <a:stretch/>
        </p:blipFill>
        <p:spPr>
          <a:xfrm>
            <a:off x="3093911" y="3402874"/>
            <a:ext cx="837440" cy="5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153309">
            <a:off x="3446411" y="3685686"/>
            <a:ext cx="507100" cy="13043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" name="Google Shape;187;p29"/>
          <p:cNvGrpSpPr/>
          <p:nvPr/>
        </p:nvGrpSpPr>
        <p:grpSpPr>
          <a:xfrm>
            <a:off x="4198341" y="3467640"/>
            <a:ext cx="837407" cy="647908"/>
            <a:chOff x="5733325" y="2232175"/>
            <a:chExt cx="987625" cy="851950"/>
          </a:xfrm>
        </p:grpSpPr>
        <p:pic>
          <p:nvPicPr>
            <p:cNvPr id="188" name="Google Shape;188;p29"/>
            <p:cNvPicPr preferRelativeResize="0"/>
            <p:nvPr/>
          </p:nvPicPr>
          <p:blipFill rotWithShape="1">
            <a:blip r:embed="rId7">
              <a:alphaModFix/>
            </a:blip>
            <a:srcRect b="15205" l="7645" r="15122" t="19618"/>
            <a:stretch/>
          </p:blipFill>
          <p:spPr>
            <a:xfrm>
              <a:off x="5733325" y="2232175"/>
              <a:ext cx="987625" cy="851950"/>
            </a:xfrm>
            <a:prstGeom prst="rect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89" name="Google Shape;189;p29"/>
            <p:cNvSpPr txBox="1"/>
            <p:nvPr/>
          </p:nvSpPr>
          <p:spPr>
            <a:xfrm>
              <a:off x="5822000" y="2360550"/>
              <a:ext cx="837600" cy="42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>
                  <a:solidFill>
                    <a:schemeClr val="lt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Coches</a:t>
              </a:r>
              <a:endParaRPr b="1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>
                  <a:solidFill>
                    <a:schemeClr val="lt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Chapas</a:t>
              </a:r>
              <a:endParaRPr b="1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</p:grpSp>
      <p:grpSp>
        <p:nvGrpSpPr>
          <p:cNvPr id="190" name="Google Shape;190;p29"/>
          <p:cNvGrpSpPr/>
          <p:nvPr/>
        </p:nvGrpSpPr>
        <p:grpSpPr>
          <a:xfrm rot="4594612">
            <a:off x="5066644" y="3473304"/>
            <a:ext cx="1051980" cy="636573"/>
            <a:chOff x="-70200" y="2001375"/>
            <a:chExt cx="1202400" cy="901800"/>
          </a:xfrm>
        </p:grpSpPr>
        <p:pic>
          <p:nvPicPr>
            <p:cNvPr id="191" name="Google Shape;191;p2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-70200" y="2001375"/>
              <a:ext cx="1202400" cy="90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" name="Google Shape;192;p29"/>
            <p:cNvSpPr txBox="1"/>
            <p:nvPr/>
          </p:nvSpPr>
          <p:spPr>
            <a:xfrm>
              <a:off x="13" y="2338662"/>
              <a:ext cx="1128900" cy="54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300">
                  <a:solidFill>
                    <a:schemeClr val="lt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Construcciones</a:t>
              </a:r>
              <a:endParaRPr b="1" sz="1700"/>
            </a:p>
          </p:txBody>
        </p:sp>
      </p:grpSp>
      <p:grpSp>
        <p:nvGrpSpPr>
          <p:cNvPr id="193" name="Google Shape;193;p29"/>
          <p:cNvGrpSpPr/>
          <p:nvPr/>
        </p:nvGrpSpPr>
        <p:grpSpPr>
          <a:xfrm>
            <a:off x="4037730" y="1851425"/>
            <a:ext cx="723698" cy="895913"/>
            <a:chOff x="7375823" y="3976038"/>
            <a:chExt cx="783902" cy="652237"/>
          </a:xfrm>
        </p:grpSpPr>
        <p:pic>
          <p:nvPicPr>
            <p:cNvPr id="194" name="Google Shape;194;p29"/>
            <p:cNvPicPr preferRelativeResize="0"/>
            <p:nvPr/>
          </p:nvPicPr>
          <p:blipFill rotWithShape="1">
            <a:blip r:embed="rId9">
              <a:alphaModFix/>
            </a:blip>
            <a:srcRect b="17648" l="4294" r="6043" t="10840"/>
            <a:stretch/>
          </p:blipFill>
          <p:spPr>
            <a:xfrm>
              <a:off x="7545925" y="3976038"/>
              <a:ext cx="613800" cy="652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29"/>
            <p:cNvSpPr txBox="1"/>
            <p:nvPr/>
          </p:nvSpPr>
          <p:spPr>
            <a:xfrm>
              <a:off x="7375823" y="4141388"/>
              <a:ext cx="6864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Llavero Juegos</a:t>
              </a:r>
              <a:endParaRPr sz="1800">
                <a:solidFill>
                  <a:schemeClr val="dk1"/>
                </a:solidFill>
              </a:endParaRPr>
            </a:p>
          </p:txBody>
        </p:sp>
      </p:grpSp>
      <p:grpSp>
        <p:nvGrpSpPr>
          <p:cNvPr id="196" name="Google Shape;196;p29"/>
          <p:cNvGrpSpPr/>
          <p:nvPr/>
        </p:nvGrpSpPr>
        <p:grpSpPr>
          <a:xfrm>
            <a:off x="3208570" y="2799125"/>
            <a:ext cx="837470" cy="509613"/>
            <a:chOff x="516425" y="2121475"/>
            <a:chExt cx="520200" cy="322376"/>
          </a:xfrm>
        </p:grpSpPr>
        <p:pic>
          <p:nvPicPr>
            <p:cNvPr id="197" name="Google Shape;197;p29"/>
            <p:cNvPicPr preferRelativeResize="0"/>
            <p:nvPr/>
          </p:nvPicPr>
          <p:blipFill rotWithShape="1">
            <a:blip r:embed="rId10">
              <a:alphaModFix/>
            </a:blip>
            <a:srcRect b="19297" l="0" r="0" t="22294"/>
            <a:stretch/>
          </p:blipFill>
          <p:spPr>
            <a:xfrm>
              <a:off x="573339" y="2137800"/>
              <a:ext cx="423572" cy="3060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Google Shape;198;p29"/>
            <p:cNvSpPr txBox="1"/>
            <p:nvPr/>
          </p:nvSpPr>
          <p:spPr>
            <a:xfrm>
              <a:off x="516425" y="2121475"/>
              <a:ext cx="520200" cy="28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700">
                  <a:solidFill>
                    <a:schemeClr val="lt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Twistter</a:t>
              </a:r>
              <a:endParaRPr sz="2100">
                <a:solidFill>
                  <a:schemeClr val="dk1"/>
                </a:solidFill>
              </a:endParaRPr>
            </a:p>
          </p:txBody>
        </p:sp>
      </p:grpSp>
      <p:grpSp>
        <p:nvGrpSpPr>
          <p:cNvPr id="199" name="Google Shape;199;p29"/>
          <p:cNvGrpSpPr/>
          <p:nvPr/>
        </p:nvGrpSpPr>
        <p:grpSpPr>
          <a:xfrm>
            <a:off x="3208569" y="2169559"/>
            <a:ext cx="892772" cy="535427"/>
            <a:chOff x="365225" y="1549900"/>
            <a:chExt cx="613800" cy="325824"/>
          </a:xfrm>
        </p:grpSpPr>
        <p:pic>
          <p:nvPicPr>
            <p:cNvPr id="200" name="Google Shape;200;p29"/>
            <p:cNvPicPr preferRelativeResize="0"/>
            <p:nvPr/>
          </p:nvPicPr>
          <p:blipFill rotWithShape="1">
            <a:blip r:embed="rId11">
              <a:alphaModFix/>
            </a:blip>
            <a:srcRect b="11082" l="0" r="2419" t="18415"/>
            <a:stretch/>
          </p:blipFill>
          <p:spPr>
            <a:xfrm>
              <a:off x="365225" y="1562754"/>
              <a:ext cx="582525" cy="3129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29"/>
            <p:cNvSpPr txBox="1"/>
            <p:nvPr/>
          </p:nvSpPr>
          <p:spPr>
            <a:xfrm>
              <a:off x="365225" y="1549900"/>
              <a:ext cx="613800" cy="26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1600">
                  <a:solidFill>
                    <a:schemeClr val="lt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Caracol</a:t>
              </a:r>
              <a:endParaRPr b="1" sz="2000">
                <a:solidFill>
                  <a:schemeClr val="dk1"/>
                </a:solidFill>
              </a:endParaRPr>
            </a:p>
          </p:txBody>
        </p:sp>
      </p:grpSp>
      <p:grpSp>
        <p:nvGrpSpPr>
          <p:cNvPr id="202" name="Google Shape;202;p29"/>
          <p:cNvGrpSpPr/>
          <p:nvPr/>
        </p:nvGrpSpPr>
        <p:grpSpPr>
          <a:xfrm>
            <a:off x="49299" y="123797"/>
            <a:ext cx="2481271" cy="2045692"/>
            <a:chOff x="108618" y="123795"/>
            <a:chExt cx="2017293" cy="1727634"/>
          </a:xfrm>
        </p:grpSpPr>
        <p:sp>
          <p:nvSpPr>
            <p:cNvPr id="203" name="Google Shape;203;p29"/>
            <p:cNvSpPr/>
            <p:nvPr/>
          </p:nvSpPr>
          <p:spPr>
            <a:xfrm>
              <a:off x="108618" y="123795"/>
              <a:ext cx="2017293" cy="1727634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A63"/>
                </a:gs>
              </a:gsLst>
              <a:path path="circle">
                <a:fillToRect b="50%" l="50%" r="50%" t="50%"/>
              </a:path>
              <a:tileRect/>
            </a:gra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4" name="Google Shape;204;p2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09628" y="423702"/>
              <a:ext cx="1916277" cy="12660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5" name="Google Shape;205;p29"/>
          <p:cNvSpPr/>
          <p:nvPr/>
        </p:nvSpPr>
        <p:spPr>
          <a:xfrm>
            <a:off x="6810200" y="1657375"/>
            <a:ext cx="1928400" cy="2980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latin typeface="Patrick Hand"/>
                <a:ea typeface="Patrick Hand"/>
                <a:cs typeface="Patrick Hand"/>
                <a:sym typeface="Patrick Hand"/>
              </a:rPr>
              <a:t>Ir rotando los rincones para que no se quemen y se pueda hacer vigilancia. Máximo 3 - 4 rincones que se rotan semanalmente, quincenalmente…</a:t>
            </a:r>
            <a:endParaRPr sz="19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cxnSp>
        <p:nvCxnSpPr>
          <p:cNvPr id="206" name="Google Shape;206;p29"/>
          <p:cNvCxnSpPr/>
          <p:nvPr/>
        </p:nvCxnSpPr>
        <p:spPr>
          <a:xfrm>
            <a:off x="5771163" y="3178700"/>
            <a:ext cx="303600" cy="12258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07" name="Google Shape;207;p29"/>
          <p:cNvGrpSpPr/>
          <p:nvPr/>
        </p:nvGrpSpPr>
        <p:grpSpPr>
          <a:xfrm>
            <a:off x="3407925" y="78800"/>
            <a:ext cx="4622700" cy="866100"/>
            <a:chOff x="3239200" y="11250"/>
            <a:chExt cx="4622700" cy="866100"/>
          </a:xfrm>
        </p:grpSpPr>
        <p:sp>
          <p:nvSpPr>
            <p:cNvPr id="208" name="Google Shape;208;p29"/>
            <p:cNvSpPr/>
            <p:nvPr/>
          </p:nvSpPr>
          <p:spPr>
            <a:xfrm>
              <a:off x="3239200" y="11250"/>
              <a:ext cx="4622700" cy="866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9" name="Google Shape;209;p29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3301050" y="91563"/>
              <a:ext cx="4451825" cy="7054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30"/>
          <p:cNvGrpSpPr/>
          <p:nvPr/>
        </p:nvGrpSpPr>
        <p:grpSpPr>
          <a:xfrm>
            <a:off x="3048000" y="123800"/>
            <a:ext cx="4622700" cy="866100"/>
            <a:chOff x="3239200" y="11250"/>
            <a:chExt cx="4622700" cy="866100"/>
          </a:xfrm>
        </p:grpSpPr>
        <p:sp>
          <p:nvSpPr>
            <p:cNvPr id="215" name="Google Shape;215;p30"/>
            <p:cNvSpPr/>
            <p:nvPr/>
          </p:nvSpPr>
          <p:spPr>
            <a:xfrm>
              <a:off x="3239200" y="11250"/>
              <a:ext cx="4622700" cy="866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16" name="Google Shape;216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01050" y="91563"/>
              <a:ext cx="4451825" cy="7054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7" name="Google Shape;217;p30"/>
          <p:cNvSpPr/>
          <p:nvPr/>
        </p:nvSpPr>
        <p:spPr>
          <a:xfrm>
            <a:off x="7384525" y="2260775"/>
            <a:ext cx="1599300" cy="1304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atrick Hand"/>
                <a:ea typeface="Patrick Hand"/>
                <a:cs typeface="Patrick Hand"/>
                <a:sym typeface="Patrick Hand"/>
              </a:rPr>
              <a:t> VIGILAN PROFES DEL PRIMER CICLO 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  <p:cxnSp>
        <p:nvCxnSpPr>
          <p:cNvPr id="218" name="Google Shape;218;p30"/>
          <p:cNvCxnSpPr/>
          <p:nvPr/>
        </p:nvCxnSpPr>
        <p:spPr>
          <a:xfrm>
            <a:off x="5837325" y="3137975"/>
            <a:ext cx="303600" cy="12258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9" name="Google Shape;21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1050" y="2511813"/>
            <a:ext cx="605525" cy="60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86775" y="3565475"/>
            <a:ext cx="803050" cy="803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" name="Google Shape;221;p30"/>
          <p:cNvGrpSpPr/>
          <p:nvPr/>
        </p:nvGrpSpPr>
        <p:grpSpPr>
          <a:xfrm>
            <a:off x="49301" y="123806"/>
            <a:ext cx="2312618" cy="1923276"/>
            <a:chOff x="108618" y="123795"/>
            <a:chExt cx="2017287" cy="1727700"/>
          </a:xfrm>
        </p:grpSpPr>
        <p:sp>
          <p:nvSpPr>
            <p:cNvPr id="222" name="Google Shape;222;p30"/>
            <p:cNvSpPr/>
            <p:nvPr/>
          </p:nvSpPr>
          <p:spPr>
            <a:xfrm>
              <a:off x="108618" y="123795"/>
              <a:ext cx="2017200" cy="1727700"/>
            </a:xfrm>
            <a:prstGeom prst="ellipse">
              <a:avLst/>
            </a:prstGeom>
            <a:gradFill>
              <a:gsLst>
                <a:gs pos="0">
                  <a:srgbClr val="FDECDB"/>
                </a:gs>
                <a:gs pos="100000">
                  <a:srgbClr val="F0AA63"/>
                </a:gs>
              </a:gsLst>
              <a:path path="circle">
                <a:fillToRect b="50%" l="50%" r="50%" t="50%"/>
              </a:path>
              <a:tileRect/>
            </a:gra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3" name="Google Shape;223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09628" y="423702"/>
              <a:ext cx="1916277" cy="126601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31"/>
          <p:cNvGrpSpPr/>
          <p:nvPr/>
        </p:nvGrpSpPr>
        <p:grpSpPr>
          <a:xfrm>
            <a:off x="6794575" y="177725"/>
            <a:ext cx="2171700" cy="2122500"/>
            <a:chOff x="6972300" y="88850"/>
            <a:chExt cx="2171700" cy="2122500"/>
          </a:xfrm>
        </p:grpSpPr>
        <p:sp>
          <p:nvSpPr>
            <p:cNvPr id="229" name="Google Shape;229;p31"/>
            <p:cNvSpPr/>
            <p:nvPr/>
          </p:nvSpPr>
          <p:spPr>
            <a:xfrm>
              <a:off x="6972300" y="88850"/>
              <a:ext cx="2171700" cy="21225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0" name="Google Shape;230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01794" y="462031"/>
              <a:ext cx="1811675" cy="1376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1" name="Google Shape;231;p31"/>
          <p:cNvGrpSpPr/>
          <p:nvPr/>
        </p:nvGrpSpPr>
        <p:grpSpPr>
          <a:xfrm>
            <a:off x="67475" y="123725"/>
            <a:ext cx="2238300" cy="1720800"/>
            <a:chOff x="67475" y="123725"/>
            <a:chExt cx="2238300" cy="1720800"/>
          </a:xfrm>
        </p:grpSpPr>
        <p:sp>
          <p:nvSpPr>
            <p:cNvPr id="232" name="Google Shape;232;p31"/>
            <p:cNvSpPr/>
            <p:nvPr/>
          </p:nvSpPr>
          <p:spPr>
            <a:xfrm>
              <a:off x="67475" y="123725"/>
              <a:ext cx="2238300" cy="17208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38100">
              <a:solidFill>
                <a:srgbClr val="D6CAB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3" name="Google Shape;233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2400" y="152400"/>
              <a:ext cx="2143125" cy="1581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4" name="Google Shape;234;p31">
            <a:hlinkClick r:id="rId6"/>
          </p:cNvPr>
          <p:cNvSpPr/>
          <p:nvPr/>
        </p:nvSpPr>
        <p:spPr>
          <a:xfrm>
            <a:off x="3879525" y="3352250"/>
            <a:ext cx="582600" cy="5628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latin typeface="Patrick Hand"/>
                <a:ea typeface="Patrick Hand"/>
                <a:cs typeface="Patrick Hand"/>
                <a:sym typeface="Patrick Hand"/>
              </a:rPr>
              <a:t>DATCHBALL</a:t>
            </a:r>
            <a:endParaRPr sz="1000"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latin typeface="Patrick Hand"/>
                <a:ea typeface="Patrick Hand"/>
                <a:cs typeface="Patrick Hand"/>
                <a:sym typeface="Patrick Hand"/>
              </a:rPr>
              <a:t>3º Y 4º</a:t>
            </a:r>
            <a:endParaRPr sz="1000"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35" name="Google Shape;235;p31">
            <a:hlinkClick r:id="rId7"/>
          </p:cNvPr>
          <p:cNvSpPr/>
          <p:nvPr/>
        </p:nvSpPr>
        <p:spPr>
          <a:xfrm>
            <a:off x="5167075" y="3352250"/>
            <a:ext cx="582600" cy="5628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DATCHBALL</a:t>
            </a:r>
            <a:endParaRPr sz="100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5º Y 6º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36" name="Google Shape;236;p31">
            <a:hlinkClick r:id="rId8"/>
          </p:cNvPr>
          <p:cNvSpPr/>
          <p:nvPr/>
        </p:nvSpPr>
        <p:spPr>
          <a:xfrm>
            <a:off x="3820600" y="4488550"/>
            <a:ext cx="2073300" cy="605400"/>
          </a:xfrm>
          <a:prstGeom prst="roundRect">
            <a:avLst>
              <a:gd fmla="val 16667" name="adj"/>
            </a:avLst>
          </a:prstGeom>
          <a:solidFill>
            <a:srgbClr val="ADCE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DATCHBALL</a:t>
            </a:r>
            <a:endParaRPr sz="3000"/>
          </a:p>
        </p:txBody>
      </p:sp>
      <p:pic>
        <p:nvPicPr>
          <p:cNvPr id="237" name="Google Shape;237;p31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62125" y="3363675"/>
            <a:ext cx="641850" cy="53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1"/>
          <p:cNvSpPr/>
          <p:nvPr/>
        </p:nvSpPr>
        <p:spPr>
          <a:xfrm>
            <a:off x="4266825" y="2991325"/>
            <a:ext cx="1118400" cy="296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atrick Hand"/>
                <a:ea typeface="Patrick Hand"/>
                <a:cs typeface="Patrick Hand"/>
                <a:sym typeface="Patrick Hand"/>
              </a:rPr>
              <a:t>Four Square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239" name="Google Shape;239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29238" y="3707648"/>
            <a:ext cx="505375" cy="50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77700" y="3289572"/>
            <a:ext cx="505375" cy="50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31038" y="2319060"/>
            <a:ext cx="505375" cy="505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Google Shape;242;p31"/>
          <p:cNvCxnSpPr/>
          <p:nvPr/>
        </p:nvCxnSpPr>
        <p:spPr>
          <a:xfrm flipH="1">
            <a:off x="3820600" y="3319238"/>
            <a:ext cx="39300" cy="6288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43" name="Google Shape;243;p31"/>
          <p:cNvGrpSpPr/>
          <p:nvPr/>
        </p:nvGrpSpPr>
        <p:grpSpPr>
          <a:xfrm>
            <a:off x="4896012" y="3794946"/>
            <a:ext cx="948482" cy="687617"/>
            <a:chOff x="1248450" y="764800"/>
            <a:chExt cx="1084227" cy="866125"/>
          </a:xfrm>
        </p:grpSpPr>
        <p:grpSp>
          <p:nvGrpSpPr>
            <p:cNvPr id="244" name="Google Shape;244;p31"/>
            <p:cNvGrpSpPr/>
            <p:nvPr/>
          </p:nvGrpSpPr>
          <p:grpSpPr>
            <a:xfrm>
              <a:off x="1248450" y="764800"/>
              <a:ext cx="1084227" cy="454396"/>
              <a:chOff x="0" y="0"/>
              <a:chExt cx="2332675" cy="1219200"/>
            </a:xfrm>
          </p:grpSpPr>
          <p:pic>
            <p:nvPicPr>
              <p:cNvPr id="245" name="Google Shape;245;p31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0" y="0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6" name="Google Shape;246;p31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1113475" y="0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47" name="Google Shape;247;p31"/>
            <p:cNvSpPr/>
            <p:nvPr/>
          </p:nvSpPr>
          <p:spPr>
            <a:xfrm>
              <a:off x="1349675" y="1270925"/>
              <a:ext cx="933600" cy="3600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>
                  <a:solidFill>
                    <a:schemeClr val="lt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ALUMNADO AYUDANTE</a:t>
              </a:r>
              <a:endParaRPr b="1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</p:grpSp>
      <p:pic>
        <p:nvPicPr>
          <p:cNvPr id="248" name="Google Shape;248;p31" title="Combas.png"/>
          <p:cNvPicPr preferRelativeResize="0"/>
          <p:nvPr/>
        </p:nvPicPr>
        <p:blipFill rotWithShape="1">
          <a:blip r:embed="rId15">
            <a:alphaModFix/>
          </a:blip>
          <a:srcRect b="0" l="9778" r="15516" t="4933"/>
          <a:stretch/>
        </p:blipFill>
        <p:spPr>
          <a:xfrm>
            <a:off x="6120424" y="3202601"/>
            <a:ext cx="582600" cy="55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32"/>
          <p:cNvGrpSpPr/>
          <p:nvPr/>
        </p:nvGrpSpPr>
        <p:grpSpPr>
          <a:xfrm>
            <a:off x="105650" y="0"/>
            <a:ext cx="2171700" cy="2122500"/>
            <a:chOff x="6972300" y="88850"/>
            <a:chExt cx="2171700" cy="2122500"/>
          </a:xfrm>
        </p:grpSpPr>
        <p:sp>
          <p:nvSpPr>
            <p:cNvPr id="254" name="Google Shape;254;p32"/>
            <p:cNvSpPr/>
            <p:nvPr/>
          </p:nvSpPr>
          <p:spPr>
            <a:xfrm>
              <a:off x="6972300" y="88850"/>
              <a:ext cx="2171700" cy="2122500"/>
            </a:xfrm>
            <a:prstGeom prst="ellipse">
              <a:avLst/>
            </a:prstGeom>
            <a:gradFill>
              <a:gsLst>
                <a:gs pos="0">
                  <a:srgbClr val="F5D0D0"/>
                </a:gs>
                <a:gs pos="100000">
                  <a:srgbClr val="D96868"/>
                </a:gs>
              </a:gsLst>
              <a:path path="circle">
                <a:fillToRect b="50%" l="50%" r="50%" t="50%"/>
              </a:path>
              <a:tileRect/>
            </a:gra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55" name="Google Shape;255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01794" y="462031"/>
              <a:ext cx="1811675" cy="13761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6" name="Google Shape;256;p32">
            <a:hlinkClick r:id="rId5"/>
          </p:cNvPr>
          <p:cNvSpPr/>
          <p:nvPr/>
        </p:nvSpPr>
        <p:spPr>
          <a:xfrm>
            <a:off x="1006647" y="3077161"/>
            <a:ext cx="1074300" cy="7884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atrick Hand"/>
                <a:ea typeface="Patrick Hand"/>
                <a:cs typeface="Patrick Hand"/>
                <a:sym typeface="Patrick Hand"/>
              </a:rPr>
              <a:t>DATCHABLL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atrick Hand"/>
                <a:ea typeface="Patrick Hand"/>
                <a:cs typeface="Patrick Hand"/>
                <a:sym typeface="Patrick Hand"/>
              </a:rPr>
              <a:t>3º y 4º EP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257" name="Google Shape;257;p32">
            <a:hlinkClick r:id="rId6"/>
          </p:cNvPr>
          <p:cNvSpPr/>
          <p:nvPr/>
        </p:nvSpPr>
        <p:spPr>
          <a:xfrm>
            <a:off x="5192986" y="3423325"/>
            <a:ext cx="1074300" cy="7884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path path="circle">
              <a:fillToRect b="50%" l="50%" r="50%" t="50%"/>
            </a:path>
            <a:tileRect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DATCHABLL</a:t>
            </a:r>
            <a:endParaRPr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5º y 6º</a:t>
            </a:r>
            <a:endParaRPr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258" name="Google Shape;258;p32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77362" y="2879032"/>
            <a:ext cx="1408138" cy="118459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2"/>
          <p:cNvSpPr/>
          <p:nvPr/>
        </p:nvSpPr>
        <p:spPr>
          <a:xfrm>
            <a:off x="2422225" y="2423700"/>
            <a:ext cx="1118400" cy="296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atrick Hand"/>
                <a:ea typeface="Patrick Hand"/>
                <a:cs typeface="Patrick Hand"/>
                <a:sym typeface="Patrick Hand"/>
              </a:rPr>
              <a:t>Four Square</a:t>
            </a:r>
            <a:endParaRPr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260" name="Google Shape;260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99713" y="2971810"/>
            <a:ext cx="505375" cy="50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38975" y="3153260"/>
            <a:ext cx="505375" cy="50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2">
            <a:hlinkClick r:id="rId11"/>
          </p:cNvPr>
          <p:cNvSpPr/>
          <p:nvPr/>
        </p:nvSpPr>
        <p:spPr>
          <a:xfrm>
            <a:off x="42750" y="4333450"/>
            <a:ext cx="2073300" cy="726000"/>
          </a:xfrm>
          <a:prstGeom prst="roundRect">
            <a:avLst>
              <a:gd fmla="val 16667" name="adj"/>
            </a:avLst>
          </a:prstGeom>
          <a:solidFill>
            <a:srgbClr val="ADCE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DATCHBALL</a:t>
            </a:r>
            <a:endParaRPr sz="3000"/>
          </a:p>
        </p:txBody>
      </p:sp>
      <p:grpSp>
        <p:nvGrpSpPr>
          <p:cNvPr id="263" name="Google Shape;263;p32"/>
          <p:cNvGrpSpPr/>
          <p:nvPr/>
        </p:nvGrpSpPr>
        <p:grpSpPr>
          <a:xfrm>
            <a:off x="3452850" y="106900"/>
            <a:ext cx="2238300" cy="1720800"/>
            <a:chOff x="67475" y="123725"/>
            <a:chExt cx="2238300" cy="1720800"/>
          </a:xfrm>
        </p:grpSpPr>
        <p:sp>
          <p:nvSpPr>
            <p:cNvPr id="264" name="Google Shape;264;p32"/>
            <p:cNvSpPr/>
            <p:nvPr/>
          </p:nvSpPr>
          <p:spPr>
            <a:xfrm>
              <a:off x="67475" y="123725"/>
              <a:ext cx="2238300" cy="17208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38100">
              <a:solidFill>
                <a:srgbClr val="D6CAB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65" name="Google Shape;265;p3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52400" y="152400"/>
              <a:ext cx="2143125" cy="158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Google Shape;266;p32">
            <a:hlinkClick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07175" y="3595712"/>
            <a:ext cx="1665000" cy="1397700"/>
          </a:xfrm>
          <a:prstGeom prst="ellipse">
            <a:avLst/>
          </a:prstGeom>
          <a:noFill/>
          <a:ln cap="flat" cmpd="sng" w="38100">
            <a:solidFill>
              <a:srgbClr val="688F2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67" name="Google Shape;267;p32"/>
          <p:cNvGrpSpPr/>
          <p:nvPr/>
        </p:nvGrpSpPr>
        <p:grpSpPr>
          <a:xfrm>
            <a:off x="3968850" y="2879013"/>
            <a:ext cx="1084227" cy="866125"/>
            <a:chOff x="1248450" y="764800"/>
            <a:chExt cx="1084227" cy="866125"/>
          </a:xfrm>
        </p:grpSpPr>
        <p:grpSp>
          <p:nvGrpSpPr>
            <p:cNvPr id="268" name="Google Shape;268;p32"/>
            <p:cNvGrpSpPr/>
            <p:nvPr/>
          </p:nvGrpSpPr>
          <p:grpSpPr>
            <a:xfrm>
              <a:off x="1248450" y="764800"/>
              <a:ext cx="1084227" cy="454396"/>
              <a:chOff x="0" y="0"/>
              <a:chExt cx="2332675" cy="1219200"/>
            </a:xfrm>
          </p:grpSpPr>
          <p:pic>
            <p:nvPicPr>
              <p:cNvPr id="269" name="Google Shape;269;p32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0" y="0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0" name="Google Shape;270;p32"/>
              <p:cNvPicPr preferRelativeResize="0"/>
              <p:nvPr/>
            </p:nvPicPr>
            <p:blipFill>
              <a:blip r:embed="rId15">
                <a:alphaModFix/>
              </a:blip>
              <a:stretch>
                <a:fillRect/>
              </a:stretch>
            </p:blipFill>
            <p:spPr>
              <a:xfrm>
                <a:off x="1113475" y="0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71" name="Google Shape;271;p32"/>
            <p:cNvSpPr/>
            <p:nvPr/>
          </p:nvSpPr>
          <p:spPr>
            <a:xfrm>
              <a:off x="1349675" y="1270925"/>
              <a:ext cx="933600" cy="3600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>
                  <a:solidFill>
                    <a:schemeClr val="lt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ALUMNADO AYUDANTE</a:t>
              </a:r>
              <a:endParaRPr b="1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</p:grpSp>
      <p:pic>
        <p:nvPicPr>
          <p:cNvPr id="272" name="Google Shape;272;p32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720656">
            <a:off x="1368384" y="2367156"/>
            <a:ext cx="719159" cy="719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2">
            <a:hlinkClick r:id="rId18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273395">
            <a:off x="5405876" y="2747155"/>
            <a:ext cx="717122" cy="717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2" title="Combas.png"/>
          <p:cNvPicPr preferRelativeResize="0"/>
          <p:nvPr/>
        </p:nvPicPr>
        <p:blipFill rotWithShape="1">
          <a:blip r:embed="rId19">
            <a:alphaModFix/>
          </a:blip>
          <a:srcRect b="0" l="9778" r="15516" t="4933"/>
          <a:stretch/>
        </p:blipFill>
        <p:spPr>
          <a:xfrm>
            <a:off x="7304838" y="2723237"/>
            <a:ext cx="1233924" cy="117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33"/>
          <p:cNvGrpSpPr/>
          <p:nvPr/>
        </p:nvGrpSpPr>
        <p:grpSpPr>
          <a:xfrm>
            <a:off x="6794575" y="177725"/>
            <a:ext cx="2171700" cy="2122500"/>
            <a:chOff x="6794575" y="177725"/>
            <a:chExt cx="2171700" cy="2122500"/>
          </a:xfrm>
        </p:grpSpPr>
        <p:sp>
          <p:nvSpPr>
            <p:cNvPr id="280" name="Google Shape;280;p33"/>
            <p:cNvSpPr/>
            <p:nvPr/>
          </p:nvSpPr>
          <p:spPr>
            <a:xfrm>
              <a:off x="6794575" y="177725"/>
              <a:ext cx="2171700" cy="2122500"/>
            </a:xfrm>
            <a:prstGeom prst="ellipse">
              <a:avLst/>
            </a:prstGeom>
            <a:gradFill>
              <a:gsLst>
                <a:gs pos="0">
                  <a:srgbClr val="FFF6DB"/>
                </a:gs>
                <a:gs pos="100000">
                  <a:srgbClr val="FAD15C"/>
                </a:gs>
              </a:gsLst>
              <a:path path="circle">
                <a:fillToRect b="50%" l="50%" r="50%" t="50%"/>
              </a:path>
              <a:tileRect/>
            </a:gra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81" name="Google Shape;281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94575" y="641700"/>
              <a:ext cx="2171700" cy="14940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2" name="Google Shape;282;p33"/>
          <p:cNvGrpSpPr/>
          <p:nvPr/>
        </p:nvGrpSpPr>
        <p:grpSpPr>
          <a:xfrm>
            <a:off x="1480150" y="2571750"/>
            <a:ext cx="1084227" cy="866125"/>
            <a:chOff x="1248450" y="764800"/>
            <a:chExt cx="1084227" cy="866125"/>
          </a:xfrm>
        </p:grpSpPr>
        <p:grpSp>
          <p:nvGrpSpPr>
            <p:cNvPr id="283" name="Google Shape;283;p33"/>
            <p:cNvGrpSpPr/>
            <p:nvPr/>
          </p:nvGrpSpPr>
          <p:grpSpPr>
            <a:xfrm>
              <a:off x="1248450" y="764800"/>
              <a:ext cx="1084227" cy="454396"/>
              <a:chOff x="0" y="0"/>
              <a:chExt cx="2332675" cy="1219200"/>
            </a:xfrm>
          </p:grpSpPr>
          <p:pic>
            <p:nvPicPr>
              <p:cNvPr id="284" name="Google Shape;284;p3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0" y="0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" name="Google Shape;285;p33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113475" y="0"/>
                <a:ext cx="1219200" cy="1219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86" name="Google Shape;286;p33"/>
            <p:cNvSpPr/>
            <p:nvPr/>
          </p:nvSpPr>
          <p:spPr>
            <a:xfrm>
              <a:off x="1349675" y="1270925"/>
              <a:ext cx="933600" cy="3600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>
                  <a:solidFill>
                    <a:schemeClr val="lt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ALUMNADO AYUDANTE</a:t>
              </a:r>
              <a:endParaRPr b="1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</p:grpSp>
      <p:pic>
        <p:nvPicPr>
          <p:cNvPr id="287" name="Google Shape;287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90463" y="3151223"/>
            <a:ext cx="505375" cy="505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" name="Google Shape;288;p33"/>
          <p:cNvGrpSpPr/>
          <p:nvPr/>
        </p:nvGrpSpPr>
        <p:grpSpPr>
          <a:xfrm>
            <a:off x="254325" y="133625"/>
            <a:ext cx="2238300" cy="1720800"/>
            <a:chOff x="67475" y="123725"/>
            <a:chExt cx="2238300" cy="1720800"/>
          </a:xfrm>
        </p:grpSpPr>
        <p:sp>
          <p:nvSpPr>
            <p:cNvPr id="289" name="Google Shape;289;p33"/>
            <p:cNvSpPr/>
            <p:nvPr/>
          </p:nvSpPr>
          <p:spPr>
            <a:xfrm>
              <a:off x="67475" y="123725"/>
              <a:ext cx="2238300" cy="17208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38100">
              <a:solidFill>
                <a:srgbClr val="D6CAB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90" name="Google Shape;290;p3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52400" y="152400"/>
              <a:ext cx="2143125" cy="158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1" name="Google Shape;291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88300" y="2386726"/>
            <a:ext cx="987625" cy="89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11023" y="2995501"/>
            <a:ext cx="505375" cy="50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3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78025" y="2750038"/>
            <a:ext cx="987624" cy="996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3" title="Combas.png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b="0" l="9778" r="15516" t="4933"/>
          <a:stretch/>
        </p:blipFill>
        <p:spPr>
          <a:xfrm>
            <a:off x="2564363" y="2956175"/>
            <a:ext cx="1233924" cy="117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D9BAC5C244D4A4089A85F98B6971719" ma:contentTypeVersion="11" ma:contentTypeDescription="Crear nuevo documento." ma:contentTypeScope="" ma:versionID="04962f98473d5b84205d5201eeb595d6">
  <xsd:schema xmlns:xsd="http://www.w3.org/2001/XMLSchema" xmlns:xs="http://www.w3.org/2001/XMLSchema" xmlns:p="http://schemas.microsoft.com/office/2006/metadata/properties" xmlns:ns2="f971bba4-9e64-45d2-a6d4-e5fbe0057d4c" xmlns:ns3="0997aa17-b530-4e22-b3ef-b3adfd1ab02c" targetNamespace="http://schemas.microsoft.com/office/2006/metadata/properties" ma:root="true" ma:fieldsID="8c8c1d6b93e3e5383ca40a77e082c2b3" ns2:_="" ns3:_="">
    <xsd:import namespace="f971bba4-9e64-45d2-a6d4-e5fbe0057d4c"/>
    <xsd:import namespace="0997aa17-b530-4e22-b3ef-b3adfd1ab0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71bba4-9e64-45d2-a6d4-e5fbe0057d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f81fab6-5715-43b2-96f5-83aa164231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97aa17-b530-4e22-b3ef-b3adfd1ab02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32a3132-b330-48a5-a888-eaaab8284ab4}" ma:internalName="TaxCatchAll" ma:showField="CatchAllData" ma:web="0997aa17-b530-4e22-b3ef-b3adfd1ab0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71bba4-9e64-45d2-a6d4-e5fbe0057d4c">
      <Terms xmlns="http://schemas.microsoft.com/office/infopath/2007/PartnerControls"/>
    </lcf76f155ced4ddcb4097134ff3c332f>
    <TaxCatchAll xmlns="0997aa17-b530-4e22-b3ef-b3adfd1ab02c" xsi:nil="true"/>
  </documentManagement>
</p:properties>
</file>

<file path=customXml/itemProps1.xml><?xml version="1.0" encoding="utf-8"?>
<ds:datastoreItem xmlns:ds="http://schemas.openxmlformats.org/officeDocument/2006/customXml" ds:itemID="{01A7EF11-34D8-40C1-8BB8-D376C78A717F}"/>
</file>

<file path=customXml/itemProps2.xml><?xml version="1.0" encoding="utf-8"?>
<ds:datastoreItem xmlns:ds="http://schemas.openxmlformats.org/officeDocument/2006/customXml" ds:itemID="{66A73170-A0E6-49C4-A9D1-79DA4F5AF9F1}"/>
</file>

<file path=customXml/itemProps3.xml><?xml version="1.0" encoding="utf-8"?>
<ds:datastoreItem xmlns:ds="http://schemas.openxmlformats.org/officeDocument/2006/customXml" ds:itemID="{080A95F3-889A-4527-9A8C-FE2F66FD4BCC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0x0101005D9BAC5C244D4A4089A85F98B6971719</vt:lpwstr>
  </property>
</Properties>
</file>