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317" r:id="rId2"/>
    <p:sldId id="339" r:id="rId3"/>
    <p:sldId id="340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53" r:id="rId13"/>
    <p:sldId id="337" r:id="rId14"/>
    <p:sldId id="350" r:id="rId15"/>
    <p:sldId id="338" r:id="rId16"/>
    <p:sldId id="349" r:id="rId17"/>
    <p:sldId id="304" r:id="rId18"/>
    <p:sldId id="336" r:id="rId19"/>
    <p:sldId id="329" r:id="rId20"/>
    <p:sldId id="330" r:id="rId21"/>
    <p:sldId id="331" r:id="rId22"/>
    <p:sldId id="332" r:id="rId23"/>
    <p:sldId id="333" r:id="rId24"/>
    <p:sldId id="291" r:id="rId25"/>
    <p:sldId id="281" r:id="rId26"/>
    <p:sldId id="366" r:id="rId27"/>
    <p:sldId id="367" r:id="rId28"/>
    <p:sldId id="358" r:id="rId29"/>
    <p:sldId id="351" r:id="rId30"/>
    <p:sldId id="368" r:id="rId31"/>
    <p:sldId id="379" r:id="rId32"/>
    <p:sldId id="374" r:id="rId33"/>
    <p:sldId id="378" r:id="rId34"/>
    <p:sldId id="372" r:id="rId35"/>
    <p:sldId id="370" r:id="rId36"/>
    <p:sldId id="371" r:id="rId37"/>
    <p:sldId id="369" r:id="rId38"/>
    <p:sldId id="359" r:id="rId39"/>
    <p:sldId id="376" r:id="rId40"/>
    <p:sldId id="362" r:id="rId41"/>
    <p:sldId id="377" r:id="rId42"/>
    <p:sldId id="373" r:id="rId43"/>
    <p:sldId id="361" r:id="rId44"/>
    <p:sldId id="289" r:id="rId45"/>
    <p:sldId id="282" r:id="rId46"/>
    <p:sldId id="364" r:id="rId47"/>
    <p:sldId id="288" r:id="rId48"/>
    <p:sldId id="365" r:id="rId49"/>
    <p:sldId id="360" r:id="rId50"/>
    <p:sldId id="375" r:id="rId51"/>
    <p:sldId id="295" r:id="rId52"/>
    <p:sldId id="357" r:id="rId53"/>
    <p:sldId id="352" r:id="rId54"/>
    <p:sldId id="355" r:id="rId55"/>
    <p:sldId id="354" r:id="rId56"/>
    <p:sldId id="334" r:id="rId57"/>
    <p:sldId id="335" r:id="rId5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1424"/>
    <p:restoredTop sz="96197"/>
  </p:normalViewPr>
  <p:slideViewPr>
    <p:cSldViewPr snapToGrid="0" snapToObjects="1">
      <p:cViewPr varScale="1">
        <p:scale>
          <a:sx n="37" d="100"/>
          <a:sy n="37" d="100"/>
        </p:scale>
        <p:origin x="232" y="1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986CC6-54B9-44E7-A009-58AAC803F63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D72F565-3B7D-436B-AF57-677B6A04FAA9}">
      <dgm:prSet/>
      <dgm:spPr/>
      <dgm:t>
        <a:bodyPr/>
        <a:lstStyle/>
        <a:p>
          <a:r>
            <a:rPr lang="en-GB"/>
            <a:t>G: Alumno que pasa muchas horas frente al ordenador y que puede jugar a nuestro favor.</a:t>
          </a:r>
          <a:endParaRPr lang="en-US"/>
        </a:p>
      </dgm:t>
    </dgm:pt>
    <dgm:pt modelId="{F9B79221-6DD8-4C63-A8C4-53FBEB0CBE3F}" type="parTrans" cxnId="{66EAEB10-9286-4EF0-AA60-1B2158CF500A}">
      <dgm:prSet/>
      <dgm:spPr/>
      <dgm:t>
        <a:bodyPr/>
        <a:lstStyle/>
        <a:p>
          <a:endParaRPr lang="en-US"/>
        </a:p>
      </dgm:t>
    </dgm:pt>
    <dgm:pt modelId="{6C4AA12B-B060-4114-B04A-62DFC1046AEF}" type="sibTrans" cxnId="{66EAEB10-9286-4EF0-AA60-1B2158CF500A}">
      <dgm:prSet/>
      <dgm:spPr/>
      <dgm:t>
        <a:bodyPr/>
        <a:lstStyle/>
        <a:p>
          <a:endParaRPr lang="en-US"/>
        </a:p>
      </dgm:t>
    </dgm:pt>
    <dgm:pt modelId="{322714A3-6757-489A-93D5-A7AC5279D87A}">
      <dgm:prSet/>
      <dgm:spPr/>
      <dgm:t>
        <a:bodyPr/>
        <a:lstStyle/>
        <a:p>
          <a:r>
            <a:rPr lang="en-GB"/>
            <a:t>A: Lo primero que debemos conseguir de nuestros alumnos</a:t>
          </a:r>
          <a:endParaRPr lang="en-US"/>
        </a:p>
      </dgm:t>
    </dgm:pt>
    <dgm:pt modelId="{0BDF6279-E8D1-4AE3-A343-20540492164A}" type="parTrans" cxnId="{BC845A32-09E7-4B6A-B783-58351EA6D1EC}">
      <dgm:prSet/>
      <dgm:spPr/>
      <dgm:t>
        <a:bodyPr/>
        <a:lstStyle/>
        <a:p>
          <a:endParaRPr lang="en-US"/>
        </a:p>
      </dgm:t>
    </dgm:pt>
    <dgm:pt modelId="{67600DE8-9BFE-4706-9319-7111AC8EF907}" type="sibTrans" cxnId="{BC845A32-09E7-4B6A-B783-58351EA6D1EC}">
      <dgm:prSet/>
      <dgm:spPr/>
      <dgm:t>
        <a:bodyPr/>
        <a:lstStyle/>
        <a:p>
          <a:endParaRPr lang="en-US"/>
        </a:p>
      </dgm:t>
    </dgm:pt>
    <dgm:pt modelId="{08D39751-059E-48FE-8B8A-AF70BFBA0AF2}">
      <dgm:prSet/>
      <dgm:spPr/>
      <dgm:t>
        <a:bodyPr/>
        <a:lstStyle/>
        <a:p>
          <a:r>
            <a:rPr lang="en-GB"/>
            <a:t>M: Beneficio de diseñar actividades gamificadas, al menos a corto plazo.</a:t>
          </a:r>
          <a:endParaRPr lang="en-US"/>
        </a:p>
      </dgm:t>
    </dgm:pt>
    <dgm:pt modelId="{85366902-08E4-4A65-A14D-76907B6FA60F}" type="parTrans" cxnId="{3FC89BA1-0354-4B4C-8A0D-52E110D55693}">
      <dgm:prSet/>
      <dgm:spPr/>
      <dgm:t>
        <a:bodyPr/>
        <a:lstStyle/>
        <a:p>
          <a:endParaRPr lang="en-US"/>
        </a:p>
      </dgm:t>
    </dgm:pt>
    <dgm:pt modelId="{4BA57B45-5360-4E44-A80D-2D0B7CD01AF2}" type="sibTrans" cxnId="{3FC89BA1-0354-4B4C-8A0D-52E110D55693}">
      <dgm:prSet/>
      <dgm:spPr/>
      <dgm:t>
        <a:bodyPr/>
        <a:lstStyle/>
        <a:p>
          <a:endParaRPr lang="en-US"/>
        </a:p>
      </dgm:t>
    </dgm:pt>
    <dgm:pt modelId="{816166FF-8487-4C50-8A88-61D97424C7CE}">
      <dgm:prSet/>
      <dgm:spPr/>
      <dgm:t>
        <a:bodyPr/>
        <a:lstStyle/>
        <a:p>
          <a:r>
            <a:rPr lang="en-GB"/>
            <a:t>I: Se despierta con las novedades.</a:t>
          </a:r>
          <a:endParaRPr lang="en-US"/>
        </a:p>
      </dgm:t>
    </dgm:pt>
    <dgm:pt modelId="{CE5324F7-D715-4CB9-8535-C0AFACE54EFF}" type="parTrans" cxnId="{2D1AF7E0-08D5-4C70-ACFB-5CEAEA38F23C}">
      <dgm:prSet/>
      <dgm:spPr/>
      <dgm:t>
        <a:bodyPr/>
        <a:lstStyle/>
        <a:p>
          <a:endParaRPr lang="en-US"/>
        </a:p>
      </dgm:t>
    </dgm:pt>
    <dgm:pt modelId="{BAB5AA1D-2A76-4FDB-9D6A-898EC4B5AC3F}" type="sibTrans" cxnId="{2D1AF7E0-08D5-4C70-ACFB-5CEAEA38F23C}">
      <dgm:prSet/>
      <dgm:spPr/>
      <dgm:t>
        <a:bodyPr/>
        <a:lstStyle/>
        <a:p>
          <a:endParaRPr lang="en-US"/>
        </a:p>
      </dgm:t>
    </dgm:pt>
    <dgm:pt modelId="{14559FBF-D172-4BE1-99B9-87512E3DCEA2}">
      <dgm:prSet/>
      <dgm:spPr/>
      <dgm:t>
        <a:bodyPr/>
        <a:lstStyle/>
        <a:p>
          <a:r>
            <a:rPr lang="en-GB"/>
            <a:t>F: Objetivo de un profesor para con él mismo y sus alumnos.</a:t>
          </a:r>
          <a:endParaRPr lang="en-US"/>
        </a:p>
      </dgm:t>
    </dgm:pt>
    <dgm:pt modelId="{22A73B02-86DF-454D-B6AE-F6A0E5425952}" type="parTrans" cxnId="{B1A911FA-2867-4E0C-983D-5122121EBA20}">
      <dgm:prSet/>
      <dgm:spPr/>
      <dgm:t>
        <a:bodyPr/>
        <a:lstStyle/>
        <a:p>
          <a:endParaRPr lang="en-US"/>
        </a:p>
      </dgm:t>
    </dgm:pt>
    <dgm:pt modelId="{DCBF62EA-A575-4972-82AC-C4C683287E1B}" type="sibTrans" cxnId="{B1A911FA-2867-4E0C-983D-5122121EBA20}">
      <dgm:prSet/>
      <dgm:spPr/>
      <dgm:t>
        <a:bodyPr/>
        <a:lstStyle/>
        <a:p>
          <a:endParaRPr lang="en-US"/>
        </a:p>
      </dgm:t>
    </dgm:pt>
    <dgm:pt modelId="{ED39F636-68EB-4D4F-973A-2CA1F6F27AF2}">
      <dgm:prSet/>
      <dgm:spPr/>
      <dgm:t>
        <a:bodyPr/>
        <a:lstStyle/>
        <a:p>
          <a:r>
            <a:rPr lang="en-GB"/>
            <a:t>I: Reconocimiento o premio que se lleva con orgullo.</a:t>
          </a:r>
          <a:endParaRPr lang="en-US"/>
        </a:p>
      </dgm:t>
    </dgm:pt>
    <dgm:pt modelId="{7F2F82DA-19E4-432A-AA69-2C638EEF09A1}" type="parTrans" cxnId="{4ABE12E3-C327-4133-95AF-B4839AFF5464}">
      <dgm:prSet/>
      <dgm:spPr/>
      <dgm:t>
        <a:bodyPr/>
        <a:lstStyle/>
        <a:p>
          <a:endParaRPr lang="en-US"/>
        </a:p>
      </dgm:t>
    </dgm:pt>
    <dgm:pt modelId="{4D1376C9-635C-4E26-828C-4AB16903BDB0}" type="sibTrans" cxnId="{4ABE12E3-C327-4133-95AF-B4839AFF5464}">
      <dgm:prSet/>
      <dgm:spPr/>
      <dgm:t>
        <a:bodyPr/>
        <a:lstStyle/>
        <a:p>
          <a:endParaRPr lang="en-US"/>
        </a:p>
      </dgm:t>
    </dgm:pt>
    <dgm:pt modelId="{EEEE4513-ED6B-4C84-8E21-BBE6340393B8}">
      <dgm:prSet/>
      <dgm:spPr/>
      <dgm:t>
        <a:bodyPr/>
        <a:lstStyle/>
        <a:p>
          <a:r>
            <a:rPr lang="en-GB"/>
            <a:t>C: Elemento que puede consumir gran parte de nuestro tiempo, con lo que medimos y miden el progreso individual y colectivo.</a:t>
          </a:r>
          <a:endParaRPr lang="en-US"/>
        </a:p>
      </dgm:t>
    </dgm:pt>
    <dgm:pt modelId="{A6D65B00-93E8-48FC-8FE7-E03DA53239A2}" type="parTrans" cxnId="{B864099F-7D33-4711-AF90-D702662DE0C1}">
      <dgm:prSet/>
      <dgm:spPr/>
      <dgm:t>
        <a:bodyPr/>
        <a:lstStyle/>
        <a:p>
          <a:endParaRPr lang="en-US"/>
        </a:p>
      </dgm:t>
    </dgm:pt>
    <dgm:pt modelId="{3AD950F7-623F-4212-AB1F-29240670EED8}" type="sibTrans" cxnId="{B864099F-7D33-4711-AF90-D702662DE0C1}">
      <dgm:prSet/>
      <dgm:spPr/>
      <dgm:t>
        <a:bodyPr/>
        <a:lstStyle/>
        <a:p>
          <a:endParaRPr lang="en-US"/>
        </a:p>
      </dgm:t>
    </dgm:pt>
    <dgm:pt modelId="{C1201334-8A4F-4415-A3E5-50E5861974A6}">
      <dgm:prSet/>
      <dgm:spPr/>
      <dgm:t>
        <a:bodyPr/>
        <a:lstStyle/>
        <a:p>
          <a:r>
            <a:rPr lang="en-GB"/>
            <a:t>A: Suele llegar tras la formación.</a:t>
          </a:r>
          <a:endParaRPr lang="en-US"/>
        </a:p>
      </dgm:t>
    </dgm:pt>
    <dgm:pt modelId="{366070DC-592F-4E20-A302-3D2515D9DFB2}" type="parTrans" cxnId="{EA587282-10C2-49F4-8FAB-1AFEC782D95B}">
      <dgm:prSet/>
      <dgm:spPr/>
      <dgm:t>
        <a:bodyPr/>
        <a:lstStyle/>
        <a:p>
          <a:endParaRPr lang="en-US"/>
        </a:p>
      </dgm:t>
    </dgm:pt>
    <dgm:pt modelId="{03F58CC8-3C8B-4FA1-9548-2EAF48F575A5}" type="sibTrans" cxnId="{EA587282-10C2-49F4-8FAB-1AFEC782D95B}">
      <dgm:prSet/>
      <dgm:spPr/>
      <dgm:t>
        <a:bodyPr/>
        <a:lstStyle/>
        <a:p>
          <a:endParaRPr lang="en-US"/>
        </a:p>
      </dgm:t>
    </dgm:pt>
    <dgm:pt modelId="{6A023CEE-BDE8-4E3E-810D-4142B47478EB}">
      <dgm:prSet/>
      <dgm:spPr/>
      <dgm:t>
        <a:bodyPr/>
        <a:lstStyle/>
        <a:p>
          <a:r>
            <a:rPr lang="en-GB"/>
            <a:t>R: Mecánicas y dinámicas de un juego</a:t>
          </a:r>
          <a:endParaRPr lang="en-US"/>
        </a:p>
      </dgm:t>
    </dgm:pt>
    <dgm:pt modelId="{DCB87F16-C72E-47F7-BC93-BA97BBD5F76A}" type="parTrans" cxnId="{EC0F0581-1B6C-4436-A814-E98FEC51DE3B}">
      <dgm:prSet/>
      <dgm:spPr/>
      <dgm:t>
        <a:bodyPr/>
        <a:lstStyle/>
        <a:p>
          <a:endParaRPr lang="en-US"/>
        </a:p>
      </dgm:t>
    </dgm:pt>
    <dgm:pt modelId="{BE51984B-1331-4FA1-A667-CAF559CD7CD5}" type="sibTrans" cxnId="{EC0F0581-1B6C-4436-A814-E98FEC51DE3B}">
      <dgm:prSet/>
      <dgm:spPr/>
      <dgm:t>
        <a:bodyPr/>
        <a:lstStyle/>
        <a:p>
          <a:endParaRPr lang="en-US"/>
        </a:p>
      </dgm:t>
    </dgm:pt>
    <dgm:pt modelId="{20DF6004-B588-114B-90B7-75182345B6DE}" type="pres">
      <dgm:prSet presAssocID="{A4986CC6-54B9-44E7-A009-58AAC803F634}" presName="linear" presStyleCnt="0">
        <dgm:presLayoutVars>
          <dgm:animLvl val="lvl"/>
          <dgm:resizeHandles val="exact"/>
        </dgm:presLayoutVars>
      </dgm:prSet>
      <dgm:spPr/>
    </dgm:pt>
    <dgm:pt modelId="{34EB37BF-2779-6441-87AB-AFDE962795EA}" type="pres">
      <dgm:prSet presAssocID="{1D72F565-3B7D-436B-AF57-677B6A04FAA9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47C16FB9-6D92-1D41-A6D7-47572E621E8D}" type="pres">
      <dgm:prSet presAssocID="{6C4AA12B-B060-4114-B04A-62DFC1046AEF}" presName="spacer" presStyleCnt="0"/>
      <dgm:spPr/>
    </dgm:pt>
    <dgm:pt modelId="{707C5547-AD24-6945-863F-7671F6EC04D1}" type="pres">
      <dgm:prSet presAssocID="{322714A3-6757-489A-93D5-A7AC5279D87A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3964C875-EE66-C246-98FB-126185336CBD}" type="pres">
      <dgm:prSet presAssocID="{67600DE8-9BFE-4706-9319-7111AC8EF907}" presName="spacer" presStyleCnt="0"/>
      <dgm:spPr/>
    </dgm:pt>
    <dgm:pt modelId="{99D5F385-2824-D34E-BEF6-3738776DFC76}" type="pres">
      <dgm:prSet presAssocID="{08D39751-059E-48FE-8B8A-AF70BFBA0AF2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520E0C23-FBF3-0249-AC3F-572B5C2403F5}" type="pres">
      <dgm:prSet presAssocID="{4BA57B45-5360-4E44-A80D-2D0B7CD01AF2}" presName="spacer" presStyleCnt="0"/>
      <dgm:spPr/>
    </dgm:pt>
    <dgm:pt modelId="{556DBA53-79DD-9044-81F4-4F48E1747FFE}" type="pres">
      <dgm:prSet presAssocID="{816166FF-8487-4C50-8A88-61D97424C7CE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AA8DC630-1A5C-5F47-8B2B-C310EEC7A751}" type="pres">
      <dgm:prSet presAssocID="{BAB5AA1D-2A76-4FDB-9D6A-898EC4B5AC3F}" presName="spacer" presStyleCnt="0"/>
      <dgm:spPr/>
    </dgm:pt>
    <dgm:pt modelId="{FD5C1786-7376-2846-BAFD-A3A3162D8D9F}" type="pres">
      <dgm:prSet presAssocID="{14559FBF-D172-4BE1-99B9-87512E3DCEA2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E2D7769C-7562-D046-8B10-DABF85FD5093}" type="pres">
      <dgm:prSet presAssocID="{DCBF62EA-A575-4972-82AC-C4C683287E1B}" presName="spacer" presStyleCnt="0"/>
      <dgm:spPr/>
    </dgm:pt>
    <dgm:pt modelId="{D44B9F81-9CEA-D24B-9EBD-BB92BA23AAB3}" type="pres">
      <dgm:prSet presAssocID="{ED39F636-68EB-4D4F-973A-2CA1F6F27AF2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CD5E0A19-9ECC-CB4E-94DE-E282BB784F66}" type="pres">
      <dgm:prSet presAssocID="{4D1376C9-635C-4E26-828C-4AB16903BDB0}" presName="spacer" presStyleCnt="0"/>
      <dgm:spPr/>
    </dgm:pt>
    <dgm:pt modelId="{772EAAE5-62E0-1A4A-92F3-87AEB6CBE8D9}" type="pres">
      <dgm:prSet presAssocID="{EEEE4513-ED6B-4C84-8E21-BBE6340393B8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BCF2C5C6-434E-3547-B2A8-2B4508F46957}" type="pres">
      <dgm:prSet presAssocID="{3AD950F7-623F-4212-AB1F-29240670EED8}" presName="spacer" presStyleCnt="0"/>
      <dgm:spPr/>
    </dgm:pt>
    <dgm:pt modelId="{D9850451-633B-7047-A14E-63AF3C81DB98}" type="pres">
      <dgm:prSet presAssocID="{C1201334-8A4F-4415-A3E5-50E5861974A6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BB478D5B-4C1A-1045-9D67-7178599C745C}" type="pres">
      <dgm:prSet presAssocID="{03F58CC8-3C8B-4FA1-9548-2EAF48F575A5}" presName="spacer" presStyleCnt="0"/>
      <dgm:spPr/>
    </dgm:pt>
    <dgm:pt modelId="{03C87E78-21B1-2445-9747-EA76D79EDEE3}" type="pres">
      <dgm:prSet presAssocID="{6A023CEE-BDE8-4E3E-810D-4142B47478EB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66EAEB10-9286-4EF0-AA60-1B2158CF500A}" srcId="{A4986CC6-54B9-44E7-A009-58AAC803F634}" destId="{1D72F565-3B7D-436B-AF57-677B6A04FAA9}" srcOrd="0" destOrd="0" parTransId="{F9B79221-6DD8-4C63-A8C4-53FBEB0CBE3F}" sibTransId="{6C4AA12B-B060-4114-B04A-62DFC1046AEF}"/>
    <dgm:cxn modelId="{3FE2F214-9188-4E41-B40B-8F99E4F15EE6}" type="presOf" srcId="{6A023CEE-BDE8-4E3E-810D-4142B47478EB}" destId="{03C87E78-21B1-2445-9747-EA76D79EDEE3}" srcOrd="0" destOrd="0" presId="urn:microsoft.com/office/officeart/2005/8/layout/vList2"/>
    <dgm:cxn modelId="{B9ECB81E-7027-FC47-8AFC-F7646D3E973B}" type="presOf" srcId="{816166FF-8487-4C50-8A88-61D97424C7CE}" destId="{556DBA53-79DD-9044-81F4-4F48E1747FFE}" srcOrd="0" destOrd="0" presId="urn:microsoft.com/office/officeart/2005/8/layout/vList2"/>
    <dgm:cxn modelId="{BC845A32-09E7-4B6A-B783-58351EA6D1EC}" srcId="{A4986CC6-54B9-44E7-A009-58AAC803F634}" destId="{322714A3-6757-489A-93D5-A7AC5279D87A}" srcOrd="1" destOrd="0" parTransId="{0BDF6279-E8D1-4AE3-A343-20540492164A}" sibTransId="{67600DE8-9BFE-4706-9319-7111AC8EF907}"/>
    <dgm:cxn modelId="{52136632-3B9E-7A42-A902-476603C0CB68}" type="presOf" srcId="{ED39F636-68EB-4D4F-973A-2CA1F6F27AF2}" destId="{D44B9F81-9CEA-D24B-9EBD-BB92BA23AAB3}" srcOrd="0" destOrd="0" presId="urn:microsoft.com/office/officeart/2005/8/layout/vList2"/>
    <dgm:cxn modelId="{7B0D3751-A9F8-7E47-A1DA-D608A9A38FD7}" type="presOf" srcId="{08D39751-059E-48FE-8B8A-AF70BFBA0AF2}" destId="{99D5F385-2824-D34E-BEF6-3738776DFC76}" srcOrd="0" destOrd="0" presId="urn:microsoft.com/office/officeart/2005/8/layout/vList2"/>
    <dgm:cxn modelId="{EC0F0581-1B6C-4436-A814-E98FEC51DE3B}" srcId="{A4986CC6-54B9-44E7-A009-58AAC803F634}" destId="{6A023CEE-BDE8-4E3E-810D-4142B47478EB}" srcOrd="8" destOrd="0" parTransId="{DCB87F16-C72E-47F7-BC93-BA97BBD5F76A}" sibTransId="{BE51984B-1331-4FA1-A667-CAF559CD7CD5}"/>
    <dgm:cxn modelId="{EA587282-10C2-49F4-8FAB-1AFEC782D95B}" srcId="{A4986CC6-54B9-44E7-A009-58AAC803F634}" destId="{C1201334-8A4F-4415-A3E5-50E5861974A6}" srcOrd="7" destOrd="0" parTransId="{366070DC-592F-4E20-A302-3D2515D9DFB2}" sibTransId="{03F58CC8-3C8B-4FA1-9548-2EAF48F575A5}"/>
    <dgm:cxn modelId="{521E4085-47C1-584A-91CE-2287FDC35680}" type="presOf" srcId="{14559FBF-D172-4BE1-99B9-87512E3DCEA2}" destId="{FD5C1786-7376-2846-BAFD-A3A3162D8D9F}" srcOrd="0" destOrd="0" presId="urn:microsoft.com/office/officeart/2005/8/layout/vList2"/>
    <dgm:cxn modelId="{B864099F-7D33-4711-AF90-D702662DE0C1}" srcId="{A4986CC6-54B9-44E7-A009-58AAC803F634}" destId="{EEEE4513-ED6B-4C84-8E21-BBE6340393B8}" srcOrd="6" destOrd="0" parTransId="{A6D65B00-93E8-48FC-8FE7-E03DA53239A2}" sibTransId="{3AD950F7-623F-4212-AB1F-29240670EED8}"/>
    <dgm:cxn modelId="{3FC89BA1-0354-4B4C-8A0D-52E110D55693}" srcId="{A4986CC6-54B9-44E7-A009-58AAC803F634}" destId="{08D39751-059E-48FE-8B8A-AF70BFBA0AF2}" srcOrd="2" destOrd="0" parTransId="{85366902-08E4-4A65-A14D-76907B6FA60F}" sibTransId="{4BA57B45-5360-4E44-A80D-2D0B7CD01AF2}"/>
    <dgm:cxn modelId="{18B4D7A6-AE93-9944-BF52-F302ED65A9B5}" type="presOf" srcId="{322714A3-6757-489A-93D5-A7AC5279D87A}" destId="{707C5547-AD24-6945-863F-7671F6EC04D1}" srcOrd="0" destOrd="0" presId="urn:microsoft.com/office/officeart/2005/8/layout/vList2"/>
    <dgm:cxn modelId="{1755F5C2-A3C3-854A-B25A-010206A594FA}" type="presOf" srcId="{C1201334-8A4F-4415-A3E5-50E5861974A6}" destId="{D9850451-633B-7047-A14E-63AF3C81DB98}" srcOrd="0" destOrd="0" presId="urn:microsoft.com/office/officeart/2005/8/layout/vList2"/>
    <dgm:cxn modelId="{333194D0-5101-5147-9A6B-E3C832A0B16F}" type="presOf" srcId="{1D72F565-3B7D-436B-AF57-677B6A04FAA9}" destId="{34EB37BF-2779-6441-87AB-AFDE962795EA}" srcOrd="0" destOrd="0" presId="urn:microsoft.com/office/officeart/2005/8/layout/vList2"/>
    <dgm:cxn modelId="{D5A842D6-E240-6A4A-BFC8-41D5B38F79E1}" type="presOf" srcId="{EEEE4513-ED6B-4C84-8E21-BBE6340393B8}" destId="{772EAAE5-62E0-1A4A-92F3-87AEB6CBE8D9}" srcOrd="0" destOrd="0" presId="urn:microsoft.com/office/officeart/2005/8/layout/vList2"/>
    <dgm:cxn modelId="{67DBA6DA-B77D-4E48-AC7C-A8DAE9FC53A2}" type="presOf" srcId="{A4986CC6-54B9-44E7-A009-58AAC803F634}" destId="{20DF6004-B588-114B-90B7-75182345B6DE}" srcOrd="0" destOrd="0" presId="urn:microsoft.com/office/officeart/2005/8/layout/vList2"/>
    <dgm:cxn modelId="{2D1AF7E0-08D5-4C70-ACFB-5CEAEA38F23C}" srcId="{A4986CC6-54B9-44E7-A009-58AAC803F634}" destId="{816166FF-8487-4C50-8A88-61D97424C7CE}" srcOrd="3" destOrd="0" parTransId="{CE5324F7-D715-4CB9-8535-C0AFACE54EFF}" sibTransId="{BAB5AA1D-2A76-4FDB-9D6A-898EC4B5AC3F}"/>
    <dgm:cxn modelId="{4ABE12E3-C327-4133-95AF-B4839AFF5464}" srcId="{A4986CC6-54B9-44E7-A009-58AAC803F634}" destId="{ED39F636-68EB-4D4F-973A-2CA1F6F27AF2}" srcOrd="5" destOrd="0" parTransId="{7F2F82DA-19E4-432A-AA69-2C638EEF09A1}" sibTransId="{4D1376C9-635C-4E26-828C-4AB16903BDB0}"/>
    <dgm:cxn modelId="{B1A911FA-2867-4E0C-983D-5122121EBA20}" srcId="{A4986CC6-54B9-44E7-A009-58AAC803F634}" destId="{14559FBF-D172-4BE1-99B9-87512E3DCEA2}" srcOrd="4" destOrd="0" parTransId="{22A73B02-86DF-454D-B6AE-F6A0E5425952}" sibTransId="{DCBF62EA-A575-4972-82AC-C4C683287E1B}"/>
    <dgm:cxn modelId="{760BFF29-2DC8-AE4C-BB1D-A49D6571ABE8}" type="presParOf" srcId="{20DF6004-B588-114B-90B7-75182345B6DE}" destId="{34EB37BF-2779-6441-87AB-AFDE962795EA}" srcOrd="0" destOrd="0" presId="urn:microsoft.com/office/officeart/2005/8/layout/vList2"/>
    <dgm:cxn modelId="{45FE1EFB-586F-FD4C-86F7-D41C22E059F5}" type="presParOf" srcId="{20DF6004-B588-114B-90B7-75182345B6DE}" destId="{47C16FB9-6D92-1D41-A6D7-47572E621E8D}" srcOrd="1" destOrd="0" presId="urn:microsoft.com/office/officeart/2005/8/layout/vList2"/>
    <dgm:cxn modelId="{560599D5-3B61-8245-B7C4-C7E3A1A35870}" type="presParOf" srcId="{20DF6004-B588-114B-90B7-75182345B6DE}" destId="{707C5547-AD24-6945-863F-7671F6EC04D1}" srcOrd="2" destOrd="0" presId="urn:microsoft.com/office/officeart/2005/8/layout/vList2"/>
    <dgm:cxn modelId="{4694DE59-19F2-1643-BCD2-120E82A04B8A}" type="presParOf" srcId="{20DF6004-B588-114B-90B7-75182345B6DE}" destId="{3964C875-EE66-C246-98FB-126185336CBD}" srcOrd="3" destOrd="0" presId="urn:microsoft.com/office/officeart/2005/8/layout/vList2"/>
    <dgm:cxn modelId="{1E342D19-952A-2F48-B5D5-E76CD1757DB1}" type="presParOf" srcId="{20DF6004-B588-114B-90B7-75182345B6DE}" destId="{99D5F385-2824-D34E-BEF6-3738776DFC76}" srcOrd="4" destOrd="0" presId="urn:microsoft.com/office/officeart/2005/8/layout/vList2"/>
    <dgm:cxn modelId="{4377E245-1C6A-5246-A5AA-9E8EF4F982E9}" type="presParOf" srcId="{20DF6004-B588-114B-90B7-75182345B6DE}" destId="{520E0C23-FBF3-0249-AC3F-572B5C2403F5}" srcOrd="5" destOrd="0" presId="urn:microsoft.com/office/officeart/2005/8/layout/vList2"/>
    <dgm:cxn modelId="{17CED826-45B5-3D48-988A-D2040B2BFEAA}" type="presParOf" srcId="{20DF6004-B588-114B-90B7-75182345B6DE}" destId="{556DBA53-79DD-9044-81F4-4F48E1747FFE}" srcOrd="6" destOrd="0" presId="urn:microsoft.com/office/officeart/2005/8/layout/vList2"/>
    <dgm:cxn modelId="{4CEDF97A-A92F-D946-A42D-425241471203}" type="presParOf" srcId="{20DF6004-B588-114B-90B7-75182345B6DE}" destId="{AA8DC630-1A5C-5F47-8B2B-C310EEC7A751}" srcOrd="7" destOrd="0" presId="urn:microsoft.com/office/officeart/2005/8/layout/vList2"/>
    <dgm:cxn modelId="{600E1A9D-4C49-814F-90EA-34A9213CA72D}" type="presParOf" srcId="{20DF6004-B588-114B-90B7-75182345B6DE}" destId="{FD5C1786-7376-2846-BAFD-A3A3162D8D9F}" srcOrd="8" destOrd="0" presId="urn:microsoft.com/office/officeart/2005/8/layout/vList2"/>
    <dgm:cxn modelId="{F1C2C360-7A36-9742-BC51-14108D284C71}" type="presParOf" srcId="{20DF6004-B588-114B-90B7-75182345B6DE}" destId="{E2D7769C-7562-D046-8B10-DABF85FD5093}" srcOrd="9" destOrd="0" presId="urn:microsoft.com/office/officeart/2005/8/layout/vList2"/>
    <dgm:cxn modelId="{38E2467D-AAED-BF48-B163-8211EA2A82FD}" type="presParOf" srcId="{20DF6004-B588-114B-90B7-75182345B6DE}" destId="{D44B9F81-9CEA-D24B-9EBD-BB92BA23AAB3}" srcOrd="10" destOrd="0" presId="urn:microsoft.com/office/officeart/2005/8/layout/vList2"/>
    <dgm:cxn modelId="{DB25485E-F91A-8E45-82F5-B6631CEFEB03}" type="presParOf" srcId="{20DF6004-B588-114B-90B7-75182345B6DE}" destId="{CD5E0A19-9ECC-CB4E-94DE-E282BB784F66}" srcOrd="11" destOrd="0" presId="urn:microsoft.com/office/officeart/2005/8/layout/vList2"/>
    <dgm:cxn modelId="{AC294984-130C-0D46-9540-72C4A9891479}" type="presParOf" srcId="{20DF6004-B588-114B-90B7-75182345B6DE}" destId="{772EAAE5-62E0-1A4A-92F3-87AEB6CBE8D9}" srcOrd="12" destOrd="0" presId="urn:microsoft.com/office/officeart/2005/8/layout/vList2"/>
    <dgm:cxn modelId="{74545565-3E5C-2345-9609-11635DCFD58B}" type="presParOf" srcId="{20DF6004-B588-114B-90B7-75182345B6DE}" destId="{BCF2C5C6-434E-3547-B2A8-2B4508F46957}" srcOrd="13" destOrd="0" presId="urn:microsoft.com/office/officeart/2005/8/layout/vList2"/>
    <dgm:cxn modelId="{B82F1DFE-507F-204A-A911-9F67E7A5911D}" type="presParOf" srcId="{20DF6004-B588-114B-90B7-75182345B6DE}" destId="{D9850451-633B-7047-A14E-63AF3C81DB98}" srcOrd="14" destOrd="0" presId="urn:microsoft.com/office/officeart/2005/8/layout/vList2"/>
    <dgm:cxn modelId="{7E8C2692-8095-A141-809D-120C3AF29635}" type="presParOf" srcId="{20DF6004-B588-114B-90B7-75182345B6DE}" destId="{BB478D5B-4C1A-1045-9D67-7178599C745C}" srcOrd="15" destOrd="0" presId="urn:microsoft.com/office/officeart/2005/8/layout/vList2"/>
    <dgm:cxn modelId="{0B366436-1D00-434A-847A-57CCA2323DBC}" type="presParOf" srcId="{20DF6004-B588-114B-90B7-75182345B6DE}" destId="{03C87E78-21B1-2445-9747-EA76D79EDEE3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86B78F-8997-4A66-BACA-2A9563E581B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1B008D9-BF65-4BF5-99F0-0B54E98EED8A}">
      <dgm:prSet/>
      <dgm:spPr/>
      <dgm:t>
        <a:bodyPr/>
        <a:lstStyle/>
        <a:p>
          <a:r>
            <a:rPr lang="en-GB"/>
            <a:t>G: Gamer.</a:t>
          </a:r>
          <a:endParaRPr lang="en-US"/>
        </a:p>
      </dgm:t>
    </dgm:pt>
    <dgm:pt modelId="{3EE909A7-4CD3-4726-867A-D81B9579FE06}" type="parTrans" cxnId="{4F1FA5FE-F473-4BC1-9D6B-EB6B4CD697A6}">
      <dgm:prSet/>
      <dgm:spPr/>
      <dgm:t>
        <a:bodyPr/>
        <a:lstStyle/>
        <a:p>
          <a:endParaRPr lang="en-US"/>
        </a:p>
      </dgm:t>
    </dgm:pt>
    <dgm:pt modelId="{EE352308-3207-4620-9AF0-F541522076DC}" type="sibTrans" cxnId="{4F1FA5FE-F473-4BC1-9D6B-EB6B4CD697A6}">
      <dgm:prSet/>
      <dgm:spPr/>
      <dgm:t>
        <a:bodyPr/>
        <a:lstStyle/>
        <a:p>
          <a:endParaRPr lang="en-US"/>
        </a:p>
      </dgm:t>
    </dgm:pt>
    <dgm:pt modelId="{CF056BA4-93E6-4B06-93D5-8C65379B275F}">
      <dgm:prSet/>
      <dgm:spPr/>
      <dgm:t>
        <a:bodyPr/>
        <a:lstStyle/>
        <a:p>
          <a:r>
            <a:rPr lang="en-GB"/>
            <a:t>A: Atención</a:t>
          </a:r>
          <a:endParaRPr lang="en-US"/>
        </a:p>
      </dgm:t>
    </dgm:pt>
    <dgm:pt modelId="{554C15EB-13A6-4621-ABE9-DCAD63714792}" type="parTrans" cxnId="{947E183D-2298-435F-AF77-7C41685924B4}">
      <dgm:prSet/>
      <dgm:spPr/>
      <dgm:t>
        <a:bodyPr/>
        <a:lstStyle/>
        <a:p>
          <a:endParaRPr lang="en-US"/>
        </a:p>
      </dgm:t>
    </dgm:pt>
    <dgm:pt modelId="{53BF2D5B-5045-4F45-ADAC-254D73036657}" type="sibTrans" cxnId="{947E183D-2298-435F-AF77-7C41685924B4}">
      <dgm:prSet/>
      <dgm:spPr/>
      <dgm:t>
        <a:bodyPr/>
        <a:lstStyle/>
        <a:p>
          <a:endParaRPr lang="en-US"/>
        </a:p>
      </dgm:t>
    </dgm:pt>
    <dgm:pt modelId="{F7BE4AFA-99DC-494B-AA49-4D25793B6608}">
      <dgm:prSet/>
      <dgm:spPr/>
      <dgm:t>
        <a:bodyPr/>
        <a:lstStyle/>
        <a:p>
          <a:r>
            <a:rPr lang="en-GB"/>
            <a:t>M: Motivación</a:t>
          </a:r>
          <a:endParaRPr lang="en-US"/>
        </a:p>
      </dgm:t>
    </dgm:pt>
    <dgm:pt modelId="{8CB341EB-B091-4C42-8D57-9C8C9D48342F}" type="parTrans" cxnId="{AC63FDDC-19AD-4B92-AAAB-2F4B5D5B6AAA}">
      <dgm:prSet/>
      <dgm:spPr/>
      <dgm:t>
        <a:bodyPr/>
        <a:lstStyle/>
        <a:p>
          <a:endParaRPr lang="en-US"/>
        </a:p>
      </dgm:t>
    </dgm:pt>
    <dgm:pt modelId="{AC59837F-7F74-4D3F-99F5-9BA604820FF4}" type="sibTrans" cxnId="{AC63FDDC-19AD-4B92-AAAB-2F4B5D5B6AAA}">
      <dgm:prSet/>
      <dgm:spPr/>
      <dgm:t>
        <a:bodyPr/>
        <a:lstStyle/>
        <a:p>
          <a:endParaRPr lang="en-US"/>
        </a:p>
      </dgm:t>
    </dgm:pt>
    <dgm:pt modelId="{E63D7381-558C-4336-B7E1-64056E1F939C}">
      <dgm:prSet/>
      <dgm:spPr/>
      <dgm:t>
        <a:bodyPr/>
        <a:lstStyle/>
        <a:p>
          <a:r>
            <a:rPr lang="en-GB"/>
            <a:t>I: Interés.</a:t>
          </a:r>
          <a:endParaRPr lang="en-US"/>
        </a:p>
      </dgm:t>
    </dgm:pt>
    <dgm:pt modelId="{CEC11D2B-0938-423A-8881-7B6689CE1496}" type="parTrans" cxnId="{E393E097-C2C3-4571-90B1-8AFD4EA2DF26}">
      <dgm:prSet/>
      <dgm:spPr/>
      <dgm:t>
        <a:bodyPr/>
        <a:lstStyle/>
        <a:p>
          <a:endParaRPr lang="en-US"/>
        </a:p>
      </dgm:t>
    </dgm:pt>
    <dgm:pt modelId="{B77B991C-A0D9-40EE-A83A-1A5810595900}" type="sibTrans" cxnId="{E393E097-C2C3-4571-90B1-8AFD4EA2DF26}">
      <dgm:prSet/>
      <dgm:spPr/>
      <dgm:t>
        <a:bodyPr/>
        <a:lstStyle/>
        <a:p>
          <a:endParaRPr lang="en-US"/>
        </a:p>
      </dgm:t>
    </dgm:pt>
    <dgm:pt modelId="{19182183-F6D2-40F2-844E-BE285E72DD08}">
      <dgm:prSet/>
      <dgm:spPr/>
      <dgm:t>
        <a:bodyPr/>
        <a:lstStyle/>
        <a:p>
          <a:r>
            <a:rPr lang="en-GB"/>
            <a:t>F: Formación</a:t>
          </a:r>
          <a:endParaRPr lang="en-US"/>
        </a:p>
      </dgm:t>
    </dgm:pt>
    <dgm:pt modelId="{D3685FE4-986F-40BB-8BA7-15536C17630F}" type="parTrans" cxnId="{D770F458-C446-4A55-A44F-098046A794F1}">
      <dgm:prSet/>
      <dgm:spPr/>
      <dgm:t>
        <a:bodyPr/>
        <a:lstStyle/>
        <a:p>
          <a:endParaRPr lang="en-US"/>
        </a:p>
      </dgm:t>
    </dgm:pt>
    <dgm:pt modelId="{01F6B929-3A63-4C8C-A988-D77E42B127C4}" type="sibTrans" cxnId="{D770F458-C446-4A55-A44F-098046A794F1}">
      <dgm:prSet/>
      <dgm:spPr/>
      <dgm:t>
        <a:bodyPr/>
        <a:lstStyle/>
        <a:p>
          <a:endParaRPr lang="en-US"/>
        </a:p>
      </dgm:t>
    </dgm:pt>
    <dgm:pt modelId="{C608C572-1DFF-4007-A930-9926D2FBF33A}">
      <dgm:prSet/>
      <dgm:spPr/>
      <dgm:t>
        <a:bodyPr/>
        <a:lstStyle/>
        <a:p>
          <a:r>
            <a:rPr lang="en-GB"/>
            <a:t>I: Insignia</a:t>
          </a:r>
          <a:endParaRPr lang="en-US"/>
        </a:p>
      </dgm:t>
    </dgm:pt>
    <dgm:pt modelId="{0AD22FF8-08B5-48E0-937B-BBB1C70FEE4C}" type="parTrans" cxnId="{4AB7D81B-90F0-4A66-AE14-9EC6FE8EFB0C}">
      <dgm:prSet/>
      <dgm:spPr/>
      <dgm:t>
        <a:bodyPr/>
        <a:lstStyle/>
        <a:p>
          <a:endParaRPr lang="en-US"/>
        </a:p>
      </dgm:t>
    </dgm:pt>
    <dgm:pt modelId="{973E6AA1-CEC3-4581-A36B-5C7D95AE0DCA}" type="sibTrans" cxnId="{4AB7D81B-90F0-4A66-AE14-9EC6FE8EFB0C}">
      <dgm:prSet/>
      <dgm:spPr/>
      <dgm:t>
        <a:bodyPr/>
        <a:lstStyle/>
        <a:p>
          <a:endParaRPr lang="en-US"/>
        </a:p>
      </dgm:t>
    </dgm:pt>
    <dgm:pt modelId="{8C0212BA-D43D-4E1F-8EA0-230D11AC2C58}">
      <dgm:prSet/>
      <dgm:spPr/>
      <dgm:t>
        <a:bodyPr/>
        <a:lstStyle/>
        <a:p>
          <a:r>
            <a:rPr lang="en-GB"/>
            <a:t>C: Contador</a:t>
          </a:r>
          <a:endParaRPr lang="en-US"/>
        </a:p>
      </dgm:t>
    </dgm:pt>
    <dgm:pt modelId="{BC70637D-56D8-4DCB-91F7-7B399A07AF6A}" type="parTrans" cxnId="{DD6F5C38-E35E-4089-B96F-6D041A7EEC59}">
      <dgm:prSet/>
      <dgm:spPr/>
      <dgm:t>
        <a:bodyPr/>
        <a:lstStyle/>
        <a:p>
          <a:endParaRPr lang="en-US"/>
        </a:p>
      </dgm:t>
    </dgm:pt>
    <dgm:pt modelId="{234682C9-2540-4FB1-B07C-9FB3E33E1F3B}" type="sibTrans" cxnId="{DD6F5C38-E35E-4089-B96F-6D041A7EEC59}">
      <dgm:prSet/>
      <dgm:spPr/>
      <dgm:t>
        <a:bodyPr/>
        <a:lstStyle/>
        <a:p>
          <a:endParaRPr lang="en-US"/>
        </a:p>
      </dgm:t>
    </dgm:pt>
    <dgm:pt modelId="{B3FABBD9-3B00-4A00-A220-C6DC41BAE544}">
      <dgm:prSet/>
      <dgm:spPr/>
      <dgm:t>
        <a:bodyPr/>
        <a:lstStyle/>
        <a:p>
          <a:r>
            <a:rPr lang="en-GB"/>
            <a:t>A: Acción</a:t>
          </a:r>
          <a:endParaRPr lang="en-US"/>
        </a:p>
      </dgm:t>
    </dgm:pt>
    <dgm:pt modelId="{78B91249-BCCD-44CA-9B48-5DB44EE5A30A}" type="parTrans" cxnId="{7CC56DFD-20AC-4CD2-93A0-4ABEA1462637}">
      <dgm:prSet/>
      <dgm:spPr/>
      <dgm:t>
        <a:bodyPr/>
        <a:lstStyle/>
        <a:p>
          <a:endParaRPr lang="en-US"/>
        </a:p>
      </dgm:t>
    </dgm:pt>
    <dgm:pt modelId="{DFDF8F0F-9F7D-4791-850D-6321C8E52923}" type="sibTrans" cxnId="{7CC56DFD-20AC-4CD2-93A0-4ABEA1462637}">
      <dgm:prSet/>
      <dgm:spPr/>
      <dgm:t>
        <a:bodyPr/>
        <a:lstStyle/>
        <a:p>
          <a:endParaRPr lang="en-US"/>
        </a:p>
      </dgm:t>
    </dgm:pt>
    <dgm:pt modelId="{717C38A3-CC08-46E2-BE42-5AD978A14616}">
      <dgm:prSet/>
      <dgm:spPr/>
      <dgm:t>
        <a:bodyPr/>
        <a:lstStyle/>
        <a:p>
          <a:r>
            <a:rPr lang="en-GB"/>
            <a:t>R: Reglas</a:t>
          </a:r>
          <a:endParaRPr lang="en-US"/>
        </a:p>
      </dgm:t>
    </dgm:pt>
    <dgm:pt modelId="{63C80A00-41F7-4F5F-967D-BC55FA8FE777}" type="parTrans" cxnId="{9729ED95-C8FA-470E-B2E1-87E63B9CB721}">
      <dgm:prSet/>
      <dgm:spPr/>
      <dgm:t>
        <a:bodyPr/>
        <a:lstStyle/>
        <a:p>
          <a:endParaRPr lang="en-US"/>
        </a:p>
      </dgm:t>
    </dgm:pt>
    <dgm:pt modelId="{5B56BCD0-2759-476C-A867-394B73409791}" type="sibTrans" cxnId="{9729ED95-C8FA-470E-B2E1-87E63B9CB721}">
      <dgm:prSet/>
      <dgm:spPr/>
      <dgm:t>
        <a:bodyPr/>
        <a:lstStyle/>
        <a:p>
          <a:endParaRPr lang="en-US"/>
        </a:p>
      </dgm:t>
    </dgm:pt>
    <dgm:pt modelId="{B3D1AC8E-1011-944C-A706-E6678DBDD64A}" type="pres">
      <dgm:prSet presAssocID="{5D86B78F-8997-4A66-BACA-2A9563E581B0}" presName="linear" presStyleCnt="0">
        <dgm:presLayoutVars>
          <dgm:animLvl val="lvl"/>
          <dgm:resizeHandles val="exact"/>
        </dgm:presLayoutVars>
      </dgm:prSet>
      <dgm:spPr/>
    </dgm:pt>
    <dgm:pt modelId="{2899AF71-C4FC-6A43-846D-9EC0F7229FB4}" type="pres">
      <dgm:prSet presAssocID="{21B008D9-BF65-4BF5-99F0-0B54E98EED8A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F54C43C2-13CE-7245-8CF3-116B74D4AF7F}" type="pres">
      <dgm:prSet presAssocID="{EE352308-3207-4620-9AF0-F541522076DC}" presName="spacer" presStyleCnt="0"/>
      <dgm:spPr/>
    </dgm:pt>
    <dgm:pt modelId="{4093377E-2650-994D-88C2-47B7DDA0CC00}" type="pres">
      <dgm:prSet presAssocID="{CF056BA4-93E6-4B06-93D5-8C65379B275F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3303559D-1A8A-014B-AC6B-3492B6D68909}" type="pres">
      <dgm:prSet presAssocID="{53BF2D5B-5045-4F45-ADAC-254D73036657}" presName="spacer" presStyleCnt="0"/>
      <dgm:spPr/>
    </dgm:pt>
    <dgm:pt modelId="{D29D1D32-3FBA-6E4D-AF14-935C189CCC39}" type="pres">
      <dgm:prSet presAssocID="{F7BE4AFA-99DC-494B-AA49-4D25793B6608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F59E624E-5C57-DA4A-8569-3CD1815D9A32}" type="pres">
      <dgm:prSet presAssocID="{AC59837F-7F74-4D3F-99F5-9BA604820FF4}" presName="spacer" presStyleCnt="0"/>
      <dgm:spPr/>
    </dgm:pt>
    <dgm:pt modelId="{602B98D3-CB91-2D4A-B52A-1609BB15CB8B}" type="pres">
      <dgm:prSet presAssocID="{E63D7381-558C-4336-B7E1-64056E1F939C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E2C76131-539F-C84D-AE7F-5F5ADCB89D32}" type="pres">
      <dgm:prSet presAssocID="{B77B991C-A0D9-40EE-A83A-1A5810595900}" presName="spacer" presStyleCnt="0"/>
      <dgm:spPr/>
    </dgm:pt>
    <dgm:pt modelId="{B382C684-5658-194C-81BA-5A187F5F3767}" type="pres">
      <dgm:prSet presAssocID="{19182183-F6D2-40F2-844E-BE285E72DD08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D8FD79E5-6D31-9A43-87D6-C44A8993DD14}" type="pres">
      <dgm:prSet presAssocID="{01F6B929-3A63-4C8C-A988-D77E42B127C4}" presName="spacer" presStyleCnt="0"/>
      <dgm:spPr/>
    </dgm:pt>
    <dgm:pt modelId="{536B048E-A5D3-3A4B-809E-092CE51A1863}" type="pres">
      <dgm:prSet presAssocID="{C608C572-1DFF-4007-A930-9926D2FBF33A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63DF800B-3959-8E42-BA07-44CC47CB28EF}" type="pres">
      <dgm:prSet presAssocID="{973E6AA1-CEC3-4581-A36B-5C7D95AE0DCA}" presName="spacer" presStyleCnt="0"/>
      <dgm:spPr/>
    </dgm:pt>
    <dgm:pt modelId="{E84D7042-8514-5D48-B028-42E5DD34385A}" type="pres">
      <dgm:prSet presAssocID="{8C0212BA-D43D-4E1F-8EA0-230D11AC2C58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89E1E28E-32B7-C34E-9913-0D0B069F5AA3}" type="pres">
      <dgm:prSet presAssocID="{234682C9-2540-4FB1-B07C-9FB3E33E1F3B}" presName="spacer" presStyleCnt="0"/>
      <dgm:spPr/>
    </dgm:pt>
    <dgm:pt modelId="{19B4F10C-8803-9942-99BA-09E922B58961}" type="pres">
      <dgm:prSet presAssocID="{B3FABBD9-3B00-4A00-A220-C6DC41BAE544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FDE8F268-66D3-2E4A-8014-F431A448C4D3}" type="pres">
      <dgm:prSet presAssocID="{DFDF8F0F-9F7D-4791-850D-6321C8E52923}" presName="spacer" presStyleCnt="0"/>
      <dgm:spPr/>
    </dgm:pt>
    <dgm:pt modelId="{0EB10747-471D-0546-9AC0-C3C1F70804B5}" type="pres">
      <dgm:prSet presAssocID="{717C38A3-CC08-46E2-BE42-5AD978A14616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98494116-E13F-DB46-84B5-CA118BFF2281}" type="presOf" srcId="{B3FABBD9-3B00-4A00-A220-C6DC41BAE544}" destId="{19B4F10C-8803-9942-99BA-09E922B58961}" srcOrd="0" destOrd="0" presId="urn:microsoft.com/office/officeart/2005/8/layout/vList2"/>
    <dgm:cxn modelId="{4AB7D81B-90F0-4A66-AE14-9EC6FE8EFB0C}" srcId="{5D86B78F-8997-4A66-BACA-2A9563E581B0}" destId="{C608C572-1DFF-4007-A930-9926D2FBF33A}" srcOrd="5" destOrd="0" parTransId="{0AD22FF8-08B5-48E0-937B-BBB1C70FEE4C}" sibTransId="{973E6AA1-CEC3-4581-A36B-5C7D95AE0DCA}"/>
    <dgm:cxn modelId="{D9B88C2C-069C-3441-B187-5AE72730DF6A}" type="presOf" srcId="{21B008D9-BF65-4BF5-99F0-0B54E98EED8A}" destId="{2899AF71-C4FC-6A43-846D-9EC0F7229FB4}" srcOrd="0" destOrd="0" presId="urn:microsoft.com/office/officeart/2005/8/layout/vList2"/>
    <dgm:cxn modelId="{DD6F5C38-E35E-4089-B96F-6D041A7EEC59}" srcId="{5D86B78F-8997-4A66-BACA-2A9563E581B0}" destId="{8C0212BA-D43D-4E1F-8EA0-230D11AC2C58}" srcOrd="6" destOrd="0" parTransId="{BC70637D-56D8-4DCB-91F7-7B399A07AF6A}" sibTransId="{234682C9-2540-4FB1-B07C-9FB3E33E1F3B}"/>
    <dgm:cxn modelId="{947E183D-2298-435F-AF77-7C41685924B4}" srcId="{5D86B78F-8997-4A66-BACA-2A9563E581B0}" destId="{CF056BA4-93E6-4B06-93D5-8C65379B275F}" srcOrd="1" destOrd="0" parTransId="{554C15EB-13A6-4621-ABE9-DCAD63714792}" sibTransId="{53BF2D5B-5045-4F45-ADAC-254D73036657}"/>
    <dgm:cxn modelId="{2DE0284D-601A-F74A-8BBA-0ACC5D3A2D66}" type="presOf" srcId="{19182183-F6D2-40F2-844E-BE285E72DD08}" destId="{B382C684-5658-194C-81BA-5A187F5F3767}" srcOrd="0" destOrd="0" presId="urn:microsoft.com/office/officeart/2005/8/layout/vList2"/>
    <dgm:cxn modelId="{D770F458-C446-4A55-A44F-098046A794F1}" srcId="{5D86B78F-8997-4A66-BACA-2A9563E581B0}" destId="{19182183-F6D2-40F2-844E-BE285E72DD08}" srcOrd="4" destOrd="0" parTransId="{D3685FE4-986F-40BB-8BA7-15536C17630F}" sibTransId="{01F6B929-3A63-4C8C-A988-D77E42B127C4}"/>
    <dgm:cxn modelId="{6AFC9E67-0DAC-A24E-B14B-F7ACB26D8127}" type="presOf" srcId="{E63D7381-558C-4336-B7E1-64056E1F939C}" destId="{602B98D3-CB91-2D4A-B52A-1609BB15CB8B}" srcOrd="0" destOrd="0" presId="urn:microsoft.com/office/officeart/2005/8/layout/vList2"/>
    <dgm:cxn modelId="{DB6D0F87-6E87-F74E-9CD7-2BB8DAC6E0FB}" type="presOf" srcId="{5D86B78F-8997-4A66-BACA-2A9563E581B0}" destId="{B3D1AC8E-1011-944C-A706-E6678DBDD64A}" srcOrd="0" destOrd="0" presId="urn:microsoft.com/office/officeart/2005/8/layout/vList2"/>
    <dgm:cxn modelId="{9729ED95-C8FA-470E-B2E1-87E63B9CB721}" srcId="{5D86B78F-8997-4A66-BACA-2A9563E581B0}" destId="{717C38A3-CC08-46E2-BE42-5AD978A14616}" srcOrd="8" destOrd="0" parTransId="{63C80A00-41F7-4F5F-967D-BC55FA8FE777}" sibTransId="{5B56BCD0-2759-476C-A867-394B73409791}"/>
    <dgm:cxn modelId="{25E0D796-072C-B441-BE8B-A681252E6B9F}" type="presOf" srcId="{C608C572-1DFF-4007-A930-9926D2FBF33A}" destId="{536B048E-A5D3-3A4B-809E-092CE51A1863}" srcOrd="0" destOrd="0" presId="urn:microsoft.com/office/officeart/2005/8/layout/vList2"/>
    <dgm:cxn modelId="{E393E097-C2C3-4571-90B1-8AFD4EA2DF26}" srcId="{5D86B78F-8997-4A66-BACA-2A9563E581B0}" destId="{E63D7381-558C-4336-B7E1-64056E1F939C}" srcOrd="3" destOrd="0" parTransId="{CEC11D2B-0938-423A-8881-7B6689CE1496}" sibTransId="{B77B991C-A0D9-40EE-A83A-1A5810595900}"/>
    <dgm:cxn modelId="{DA36A4A3-B9E8-D64C-893A-32085AE8F6DE}" type="presOf" srcId="{F7BE4AFA-99DC-494B-AA49-4D25793B6608}" destId="{D29D1D32-3FBA-6E4D-AF14-935C189CCC39}" srcOrd="0" destOrd="0" presId="urn:microsoft.com/office/officeart/2005/8/layout/vList2"/>
    <dgm:cxn modelId="{6CA474D9-1A00-D54F-B1D8-4EAFB8DD7E79}" type="presOf" srcId="{CF056BA4-93E6-4B06-93D5-8C65379B275F}" destId="{4093377E-2650-994D-88C2-47B7DDA0CC00}" srcOrd="0" destOrd="0" presId="urn:microsoft.com/office/officeart/2005/8/layout/vList2"/>
    <dgm:cxn modelId="{48EFC7D9-3F48-DC4C-84DD-11A7E9079992}" type="presOf" srcId="{717C38A3-CC08-46E2-BE42-5AD978A14616}" destId="{0EB10747-471D-0546-9AC0-C3C1F70804B5}" srcOrd="0" destOrd="0" presId="urn:microsoft.com/office/officeart/2005/8/layout/vList2"/>
    <dgm:cxn modelId="{AC63FDDC-19AD-4B92-AAAB-2F4B5D5B6AAA}" srcId="{5D86B78F-8997-4A66-BACA-2A9563E581B0}" destId="{F7BE4AFA-99DC-494B-AA49-4D25793B6608}" srcOrd="2" destOrd="0" parTransId="{8CB341EB-B091-4C42-8D57-9C8C9D48342F}" sibTransId="{AC59837F-7F74-4D3F-99F5-9BA604820FF4}"/>
    <dgm:cxn modelId="{FD3782F6-5E2F-8147-9368-A112D27157CE}" type="presOf" srcId="{8C0212BA-D43D-4E1F-8EA0-230D11AC2C58}" destId="{E84D7042-8514-5D48-B028-42E5DD34385A}" srcOrd="0" destOrd="0" presId="urn:microsoft.com/office/officeart/2005/8/layout/vList2"/>
    <dgm:cxn modelId="{7CC56DFD-20AC-4CD2-93A0-4ABEA1462637}" srcId="{5D86B78F-8997-4A66-BACA-2A9563E581B0}" destId="{B3FABBD9-3B00-4A00-A220-C6DC41BAE544}" srcOrd="7" destOrd="0" parTransId="{78B91249-BCCD-44CA-9B48-5DB44EE5A30A}" sibTransId="{DFDF8F0F-9F7D-4791-850D-6321C8E52923}"/>
    <dgm:cxn modelId="{4F1FA5FE-F473-4BC1-9D6B-EB6B4CD697A6}" srcId="{5D86B78F-8997-4A66-BACA-2A9563E581B0}" destId="{21B008D9-BF65-4BF5-99F0-0B54E98EED8A}" srcOrd="0" destOrd="0" parTransId="{3EE909A7-4CD3-4726-867A-D81B9579FE06}" sibTransId="{EE352308-3207-4620-9AF0-F541522076DC}"/>
    <dgm:cxn modelId="{9B2011E8-8BD5-A948-B994-9013496969EE}" type="presParOf" srcId="{B3D1AC8E-1011-944C-A706-E6678DBDD64A}" destId="{2899AF71-C4FC-6A43-846D-9EC0F7229FB4}" srcOrd="0" destOrd="0" presId="urn:microsoft.com/office/officeart/2005/8/layout/vList2"/>
    <dgm:cxn modelId="{83656530-391B-D44D-B465-A61017F09A18}" type="presParOf" srcId="{B3D1AC8E-1011-944C-A706-E6678DBDD64A}" destId="{F54C43C2-13CE-7245-8CF3-116B74D4AF7F}" srcOrd="1" destOrd="0" presId="urn:microsoft.com/office/officeart/2005/8/layout/vList2"/>
    <dgm:cxn modelId="{D923DCBD-AF07-F34B-B46C-1B7CA95C61AC}" type="presParOf" srcId="{B3D1AC8E-1011-944C-A706-E6678DBDD64A}" destId="{4093377E-2650-994D-88C2-47B7DDA0CC00}" srcOrd="2" destOrd="0" presId="urn:microsoft.com/office/officeart/2005/8/layout/vList2"/>
    <dgm:cxn modelId="{CC63233D-DA61-9B4E-BFFE-861D3F9A6343}" type="presParOf" srcId="{B3D1AC8E-1011-944C-A706-E6678DBDD64A}" destId="{3303559D-1A8A-014B-AC6B-3492B6D68909}" srcOrd="3" destOrd="0" presId="urn:microsoft.com/office/officeart/2005/8/layout/vList2"/>
    <dgm:cxn modelId="{BB4EC9D0-9EA6-F24F-B160-C5E16F853A50}" type="presParOf" srcId="{B3D1AC8E-1011-944C-A706-E6678DBDD64A}" destId="{D29D1D32-3FBA-6E4D-AF14-935C189CCC39}" srcOrd="4" destOrd="0" presId="urn:microsoft.com/office/officeart/2005/8/layout/vList2"/>
    <dgm:cxn modelId="{C87784E5-D559-F24A-81B7-7FF435DEE409}" type="presParOf" srcId="{B3D1AC8E-1011-944C-A706-E6678DBDD64A}" destId="{F59E624E-5C57-DA4A-8569-3CD1815D9A32}" srcOrd="5" destOrd="0" presId="urn:microsoft.com/office/officeart/2005/8/layout/vList2"/>
    <dgm:cxn modelId="{BF91F409-7B0B-2544-8063-9A77522F9222}" type="presParOf" srcId="{B3D1AC8E-1011-944C-A706-E6678DBDD64A}" destId="{602B98D3-CB91-2D4A-B52A-1609BB15CB8B}" srcOrd="6" destOrd="0" presId="urn:microsoft.com/office/officeart/2005/8/layout/vList2"/>
    <dgm:cxn modelId="{95EF1688-65CA-D340-A926-AA4886EE8585}" type="presParOf" srcId="{B3D1AC8E-1011-944C-A706-E6678DBDD64A}" destId="{E2C76131-539F-C84D-AE7F-5F5ADCB89D32}" srcOrd="7" destOrd="0" presId="urn:microsoft.com/office/officeart/2005/8/layout/vList2"/>
    <dgm:cxn modelId="{20887CD4-3F41-BC4B-8F3C-5AC7A563BCCA}" type="presParOf" srcId="{B3D1AC8E-1011-944C-A706-E6678DBDD64A}" destId="{B382C684-5658-194C-81BA-5A187F5F3767}" srcOrd="8" destOrd="0" presId="urn:microsoft.com/office/officeart/2005/8/layout/vList2"/>
    <dgm:cxn modelId="{E50D0932-D27B-C441-93E7-0F2DAEB07307}" type="presParOf" srcId="{B3D1AC8E-1011-944C-A706-E6678DBDD64A}" destId="{D8FD79E5-6D31-9A43-87D6-C44A8993DD14}" srcOrd="9" destOrd="0" presId="urn:microsoft.com/office/officeart/2005/8/layout/vList2"/>
    <dgm:cxn modelId="{9BBF901E-8FDD-394D-B0DB-2EE9DB97B7EF}" type="presParOf" srcId="{B3D1AC8E-1011-944C-A706-E6678DBDD64A}" destId="{536B048E-A5D3-3A4B-809E-092CE51A1863}" srcOrd="10" destOrd="0" presId="urn:microsoft.com/office/officeart/2005/8/layout/vList2"/>
    <dgm:cxn modelId="{80341403-0B06-EA42-BC1C-778771C9CF59}" type="presParOf" srcId="{B3D1AC8E-1011-944C-A706-E6678DBDD64A}" destId="{63DF800B-3959-8E42-BA07-44CC47CB28EF}" srcOrd="11" destOrd="0" presId="urn:microsoft.com/office/officeart/2005/8/layout/vList2"/>
    <dgm:cxn modelId="{509B2EF3-7CF5-5345-8D2B-B8EBEF255E30}" type="presParOf" srcId="{B3D1AC8E-1011-944C-A706-E6678DBDD64A}" destId="{E84D7042-8514-5D48-B028-42E5DD34385A}" srcOrd="12" destOrd="0" presId="urn:microsoft.com/office/officeart/2005/8/layout/vList2"/>
    <dgm:cxn modelId="{9C6C762F-0539-6D48-A2E6-7798DBBA9A6B}" type="presParOf" srcId="{B3D1AC8E-1011-944C-A706-E6678DBDD64A}" destId="{89E1E28E-32B7-C34E-9913-0D0B069F5AA3}" srcOrd="13" destOrd="0" presId="urn:microsoft.com/office/officeart/2005/8/layout/vList2"/>
    <dgm:cxn modelId="{9D7336E4-05D7-C44C-BBA6-0BF5168D235A}" type="presParOf" srcId="{B3D1AC8E-1011-944C-A706-E6678DBDD64A}" destId="{19B4F10C-8803-9942-99BA-09E922B58961}" srcOrd="14" destOrd="0" presId="urn:microsoft.com/office/officeart/2005/8/layout/vList2"/>
    <dgm:cxn modelId="{D288D77F-7149-934A-9F67-DBC870D39901}" type="presParOf" srcId="{B3D1AC8E-1011-944C-A706-E6678DBDD64A}" destId="{FDE8F268-66D3-2E4A-8014-F431A448C4D3}" srcOrd="15" destOrd="0" presId="urn:microsoft.com/office/officeart/2005/8/layout/vList2"/>
    <dgm:cxn modelId="{69B3CE4D-5FFD-4444-A921-E0C6351D0404}" type="presParOf" srcId="{B3D1AC8E-1011-944C-A706-E6678DBDD64A}" destId="{0EB10747-471D-0546-9AC0-C3C1F70804B5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86B78F-8997-4A66-BACA-2A9563E581B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1B008D9-BF65-4BF5-99F0-0B54E98EED8A}">
      <dgm:prSet/>
      <dgm:spPr/>
      <dgm:t>
        <a:bodyPr/>
        <a:lstStyle/>
        <a:p>
          <a:r>
            <a:rPr lang="en-GB" dirty="0"/>
            <a:t>G:</a:t>
          </a:r>
          <a:endParaRPr lang="en-US" dirty="0"/>
        </a:p>
      </dgm:t>
    </dgm:pt>
    <dgm:pt modelId="{3EE909A7-4CD3-4726-867A-D81B9579FE06}" type="parTrans" cxnId="{4F1FA5FE-F473-4BC1-9D6B-EB6B4CD697A6}">
      <dgm:prSet/>
      <dgm:spPr/>
      <dgm:t>
        <a:bodyPr/>
        <a:lstStyle/>
        <a:p>
          <a:endParaRPr lang="en-US"/>
        </a:p>
      </dgm:t>
    </dgm:pt>
    <dgm:pt modelId="{EE352308-3207-4620-9AF0-F541522076DC}" type="sibTrans" cxnId="{4F1FA5FE-F473-4BC1-9D6B-EB6B4CD697A6}">
      <dgm:prSet/>
      <dgm:spPr/>
      <dgm:t>
        <a:bodyPr/>
        <a:lstStyle/>
        <a:p>
          <a:endParaRPr lang="en-US"/>
        </a:p>
      </dgm:t>
    </dgm:pt>
    <dgm:pt modelId="{CF056BA4-93E6-4B06-93D5-8C65379B275F}">
      <dgm:prSet/>
      <dgm:spPr/>
      <dgm:t>
        <a:bodyPr/>
        <a:lstStyle/>
        <a:p>
          <a:r>
            <a:rPr lang="en-GB" dirty="0"/>
            <a:t>A:</a:t>
          </a:r>
          <a:endParaRPr lang="en-US" dirty="0"/>
        </a:p>
      </dgm:t>
    </dgm:pt>
    <dgm:pt modelId="{554C15EB-13A6-4621-ABE9-DCAD63714792}" type="parTrans" cxnId="{947E183D-2298-435F-AF77-7C41685924B4}">
      <dgm:prSet/>
      <dgm:spPr/>
      <dgm:t>
        <a:bodyPr/>
        <a:lstStyle/>
        <a:p>
          <a:endParaRPr lang="en-US"/>
        </a:p>
      </dgm:t>
    </dgm:pt>
    <dgm:pt modelId="{53BF2D5B-5045-4F45-ADAC-254D73036657}" type="sibTrans" cxnId="{947E183D-2298-435F-AF77-7C41685924B4}">
      <dgm:prSet/>
      <dgm:spPr/>
      <dgm:t>
        <a:bodyPr/>
        <a:lstStyle/>
        <a:p>
          <a:endParaRPr lang="en-US"/>
        </a:p>
      </dgm:t>
    </dgm:pt>
    <dgm:pt modelId="{E63D7381-558C-4336-B7E1-64056E1F939C}">
      <dgm:prSet/>
      <dgm:spPr/>
      <dgm:t>
        <a:bodyPr/>
        <a:lstStyle/>
        <a:p>
          <a:r>
            <a:rPr lang="en-GB" dirty="0"/>
            <a:t>I:</a:t>
          </a:r>
          <a:endParaRPr lang="en-US" dirty="0"/>
        </a:p>
      </dgm:t>
    </dgm:pt>
    <dgm:pt modelId="{CEC11D2B-0938-423A-8881-7B6689CE1496}" type="parTrans" cxnId="{E393E097-C2C3-4571-90B1-8AFD4EA2DF26}">
      <dgm:prSet/>
      <dgm:spPr/>
      <dgm:t>
        <a:bodyPr/>
        <a:lstStyle/>
        <a:p>
          <a:endParaRPr lang="en-US"/>
        </a:p>
      </dgm:t>
    </dgm:pt>
    <dgm:pt modelId="{B77B991C-A0D9-40EE-A83A-1A5810595900}" type="sibTrans" cxnId="{E393E097-C2C3-4571-90B1-8AFD4EA2DF26}">
      <dgm:prSet/>
      <dgm:spPr/>
      <dgm:t>
        <a:bodyPr/>
        <a:lstStyle/>
        <a:p>
          <a:endParaRPr lang="en-US"/>
        </a:p>
      </dgm:t>
    </dgm:pt>
    <dgm:pt modelId="{C608C572-1DFF-4007-A930-9926D2FBF33A}">
      <dgm:prSet/>
      <dgm:spPr/>
      <dgm:t>
        <a:bodyPr/>
        <a:lstStyle/>
        <a:p>
          <a:r>
            <a:rPr lang="en-GB" dirty="0"/>
            <a:t>I:</a:t>
          </a:r>
          <a:endParaRPr lang="en-US" dirty="0"/>
        </a:p>
      </dgm:t>
    </dgm:pt>
    <dgm:pt modelId="{0AD22FF8-08B5-48E0-937B-BBB1C70FEE4C}" type="parTrans" cxnId="{4AB7D81B-90F0-4A66-AE14-9EC6FE8EFB0C}">
      <dgm:prSet/>
      <dgm:spPr/>
      <dgm:t>
        <a:bodyPr/>
        <a:lstStyle/>
        <a:p>
          <a:endParaRPr lang="en-US"/>
        </a:p>
      </dgm:t>
    </dgm:pt>
    <dgm:pt modelId="{973E6AA1-CEC3-4581-A36B-5C7D95AE0DCA}" type="sibTrans" cxnId="{4AB7D81B-90F0-4A66-AE14-9EC6FE8EFB0C}">
      <dgm:prSet/>
      <dgm:spPr/>
      <dgm:t>
        <a:bodyPr/>
        <a:lstStyle/>
        <a:p>
          <a:endParaRPr lang="en-US"/>
        </a:p>
      </dgm:t>
    </dgm:pt>
    <dgm:pt modelId="{B3FABBD9-3B00-4A00-A220-C6DC41BAE544}">
      <dgm:prSet/>
      <dgm:spPr/>
      <dgm:t>
        <a:bodyPr/>
        <a:lstStyle/>
        <a:p>
          <a:r>
            <a:rPr lang="en-GB" dirty="0"/>
            <a:t>A:</a:t>
          </a:r>
          <a:endParaRPr lang="en-US" dirty="0"/>
        </a:p>
      </dgm:t>
    </dgm:pt>
    <dgm:pt modelId="{78B91249-BCCD-44CA-9B48-5DB44EE5A30A}" type="parTrans" cxnId="{7CC56DFD-20AC-4CD2-93A0-4ABEA1462637}">
      <dgm:prSet/>
      <dgm:spPr/>
      <dgm:t>
        <a:bodyPr/>
        <a:lstStyle/>
        <a:p>
          <a:endParaRPr lang="en-US"/>
        </a:p>
      </dgm:t>
    </dgm:pt>
    <dgm:pt modelId="{DFDF8F0F-9F7D-4791-850D-6321C8E52923}" type="sibTrans" cxnId="{7CC56DFD-20AC-4CD2-93A0-4ABEA1462637}">
      <dgm:prSet/>
      <dgm:spPr/>
      <dgm:t>
        <a:bodyPr/>
        <a:lstStyle/>
        <a:p>
          <a:endParaRPr lang="en-US"/>
        </a:p>
      </dgm:t>
    </dgm:pt>
    <dgm:pt modelId="{717C38A3-CC08-46E2-BE42-5AD978A14616}">
      <dgm:prSet/>
      <dgm:spPr/>
      <dgm:t>
        <a:bodyPr/>
        <a:lstStyle/>
        <a:p>
          <a:r>
            <a:rPr lang="en-GB" dirty="0"/>
            <a:t>R:</a:t>
          </a:r>
          <a:endParaRPr lang="en-US" dirty="0"/>
        </a:p>
      </dgm:t>
    </dgm:pt>
    <dgm:pt modelId="{63C80A00-41F7-4F5F-967D-BC55FA8FE777}" type="parTrans" cxnId="{9729ED95-C8FA-470E-B2E1-87E63B9CB721}">
      <dgm:prSet/>
      <dgm:spPr/>
      <dgm:t>
        <a:bodyPr/>
        <a:lstStyle/>
        <a:p>
          <a:endParaRPr lang="en-US"/>
        </a:p>
      </dgm:t>
    </dgm:pt>
    <dgm:pt modelId="{5B56BCD0-2759-476C-A867-394B73409791}" type="sibTrans" cxnId="{9729ED95-C8FA-470E-B2E1-87E63B9CB721}">
      <dgm:prSet/>
      <dgm:spPr/>
      <dgm:t>
        <a:bodyPr/>
        <a:lstStyle/>
        <a:p>
          <a:endParaRPr lang="en-US"/>
        </a:p>
      </dgm:t>
    </dgm:pt>
    <dgm:pt modelId="{14A6FF4D-A244-494C-9785-BB17163943D4}">
      <dgm:prSet/>
      <dgm:spPr/>
      <dgm:t>
        <a:bodyPr/>
        <a:lstStyle/>
        <a:p>
          <a:r>
            <a:rPr lang="en-GB" dirty="0"/>
            <a:t>M:</a:t>
          </a:r>
          <a:endParaRPr lang="en-US" dirty="0"/>
        </a:p>
      </dgm:t>
    </dgm:pt>
    <dgm:pt modelId="{017A0896-2897-5B4A-ACE2-5F238D2B1115}" type="parTrans" cxnId="{3CE983A7-F112-A347-8654-2068022D1AB9}">
      <dgm:prSet/>
      <dgm:spPr/>
    </dgm:pt>
    <dgm:pt modelId="{0DCA4E3A-F8E4-254A-9948-58B91A93311C}" type="sibTrans" cxnId="{3CE983A7-F112-A347-8654-2068022D1AB9}">
      <dgm:prSet/>
      <dgm:spPr/>
    </dgm:pt>
    <dgm:pt modelId="{A3F21166-BD85-5449-A278-9D94E64D5B5C}">
      <dgm:prSet/>
      <dgm:spPr/>
      <dgm:t>
        <a:bodyPr/>
        <a:lstStyle/>
        <a:p>
          <a:r>
            <a:rPr lang="en-GB" dirty="0"/>
            <a:t>F:</a:t>
          </a:r>
          <a:endParaRPr lang="en-US" dirty="0"/>
        </a:p>
      </dgm:t>
    </dgm:pt>
    <dgm:pt modelId="{7F6D2D62-A2F1-674A-B7DD-0E00F5C4EC41}" type="parTrans" cxnId="{3E0ECCFA-E2C4-CB49-A576-EC393853CDBE}">
      <dgm:prSet/>
      <dgm:spPr/>
    </dgm:pt>
    <dgm:pt modelId="{6DE1234D-6873-9840-8540-94D80860E9E8}" type="sibTrans" cxnId="{3E0ECCFA-E2C4-CB49-A576-EC393853CDBE}">
      <dgm:prSet/>
      <dgm:spPr/>
    </dgm:pt>
    <dgm:pt modelId="{3F52BF4F-7922-5C41-A089-2F13E53383F3}">
      <dgm:prSet/>
      <dgm:spPr/>
      <dgm:t>
        <a:bodyPr/>
        <a:lstStyle/>
        <a:p>
          <a:r>
            <a:rPr lang="en-GB" dirty="0"/>
            <a:t>C:</a:t>
          </a:r>
          <a:endParaRPr lang="en-US" dirty="0"/>
        </a:p>
      </dgm:t>
    </dgm:pt>
    <dgm:pt modelId="{4438B8C5-C1F4-EB4E-A395-E7EFB31F5115}" type="parTrans" cxnId="{752E5B5F-3DE9-C544-975A-999368BD1CB9}">
      <dgm:prSet/>
      <dgm:spPr/>
    </dgm:pt>
    <dgm:pt modelId="{94D596F3-5F9F-7B44-BF3A-D7FD56C13F6F}" type="sibTrans" cxnId="{752E5B5F-3DE9-C544-975A-999368BD1CB9}">
      <dgm:prSet/>
      <dgm:spPr/>
    </dgm:pt>
    <dgm:pt modelId="{B3D1AC8E-1011-944C-A706-E6678DBDD64A}" type="pres">
      <dgm:prSet presAssocID="{5D86B78F-8997-4A66-BACA-2A9563E581B0}" presName="linear" presStyleCnt="0">
        <dgm:presLayoutVars>
          <dgm:animLvl val="lvl"/>
          <dgm:resizeHandles val="exact"/>
        </dgm:presLayoutVars>
      </dgm:prSet>
      <dgm:spPr/>
    </dgm:pt>
    <dgm:pt modelId="{2899AF71-C4FC-6A43-846D-9EC0F7229FB4}" type="pres">
      <dgm:prSet presAssocID="{21B008D9-BF65-4BF5-99F0-0B54E98EED8A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F54C43C2-13CE-7245-8CF3-116B74D4AF7F}" type="pres">
      <dgm:prSet presAssocID="{EE352308-3207-4620-9AF0-F541522076DC}" presName="spacer" presStyleCnt="0"/>
      <dgm:spPr/>
    </dgm:pt>
    <dgm:pt modelId="{4093377E-2650-994D-88C2-47B7DDA0CC00}" type="pres">
      <dgm:prSet presAssocID="{CF056BA4-93E6-4B06-93D5-8C65379B275F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3303559D-1A8A-014B-AC6B-3492B6D68909}" type="pres">
      <dgm:prSet presAssocID="{53BF2D5B-5045-4F45-ADAC-254D73036657}" presName="spacer" presStyleCnt="0"/>
      <dgm:spPr/>
    </dgm:pt>
    <dgm:pt modelId="{DC55469E-210E-6445-8138-02D9DD7F4904}" type="pres">
      <dgm:prSet presAssocID="{14A6FF4D-A244-494C-9785-BB17163943D4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B5A856A5-6BF3-6940-A667-427C08232EE3}" type="pres">
      <dgm:prSet presAssocID="{0DCA4E3A-F8E4-254A-9948-58B91A93311C}" presName="spacer" presStyleCnt="0"/>
      <dgm:spPr/>
    </dgm:pt>
    <dgm:pt modelId="{602B98D3-CB91-2D4A-B52A-1609BB15CB8B}" type="pres">
      <dgm:prSet presAssocID="{E63D7381-558C-4336-B7E1-64056E1F939C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E2C76131-539F-C84D-AE7F-5F5ADCB89D32}" type="pres">
      <dgm:prSet presAssocID="{B77B991C-A0D9-40EE-A83A-1A5810595900}" presName="spacer" presStyleCnt="0"/>
      <dgm:spPr/>
    </dgm:pt>
    <dgm:pt modelId="{50C56DFF-D24B-5C48-9D50-ED9E2A1F80F7}" type="pres">
      <dgm:prSet presAssocID="{A3F21166-BD85-5449-A278-9D94E64D5B5C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BA970481-9079-1F40-9180-A937A069FEFB}" type="pres">
      <dgm:prSet presAssocID="{6DE1234D-6873-9840-8540-94D80860E9E8}" presName="spacer" presStyleCnt="0"/>
      <dgm:spPr/>
    </dgm:pt>
    <dgm:pt modelId="{536B048E-A5D3-3A4B-809E-092CE51A1863}" type="pres">
      <dgm:prSet presAssocID="{C608C572-1DFF-4007-A930-9926D2FBF33A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63DF800B-3959-8E42-BA07-44CC47CB28EF}" type="pres">
      <dgm:prSet presAssocID="{973E6AA1-CEC3-4581-A36B-5C7D95AE0DCA}" presName="spacer" presStyleCnt="0"/>
      <dgm:spPr/>
    </dgm:pt>
    <dgm:pt modelId="{310CDE41-6B0C-9845-A1A4-4A9283E4BA23}" type="pres">
      <dgm:prSet presAssocID="{3F52BF4F-7922-5C41-A089-2F13E53383F3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87F01222-E671-264F-8F54-4530B2ED84DB}" type="pres">
      <dgm:prSet presAssocID="{94D596F3-5F9F-7B44-BF3A-D7FD56C13F6F}" presName="spacer" presStyleCnt="0"/>
      <dgm:spPr/>
    </dgm:pt>
    <dgm:pt modelId="{19B4F10C-8803-9942-99BA-09E922B58961}" type="pres">
      <dgm:prSet presAssocID="{B3FABBD9-3B00-4A00-A220-C6DC41BAE544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FDE8F268-66D3-2E4A-8014-F431A448C4D3}" type="pres">
      <dgm:prSet presAssocID="{DFDF8F0F-9F7D-4791-850D-6321C8E52923}" presName="spacer" presStyleCnt="0"/>
      <dgm:spPr/>
    </dgm:pt>
    <dgm:pt modelId="{0EB10747-471D-0546-9AC0-C3C1F70804B5}" type="pres">
      <dgm:prSet presAssocID="{717C38A3-CC08-46E2-BE42-5AD978A14616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7AE9F808-7900-664D-921B-17FDABC2CF90}" type="presOf" srcId="{3F52BF4F-7922-5C41-A089-2F13E53383F3}" destId="{310CDE41-6B0C-9845-A1A4-4A9283E4BA23}" srcOrd="0" destOrd="0" presId="urn:microsoft.com/office/officeart/2005/8/layout/vList2"/>
    <dgm:cxn modelId="{98494116-E13F-DB46-84B5-CA118BFF2281}" type="presOf" srcId="{B3FABBD9-3B00-4A00-A220-C6DC41BAE544}" destId="{19B4F10C-8803-9942-99BA-09E922B58961}" srcOrd="0" destOrd="0" presId="urn:microsoft.com/office/officeart/2005/8/layout/vList2"/>
    <dgm:cxn modelId="{4AB7D81B-90F0-4A66-AE14-9EC6FE8EFB0C}" srcId="{5D86B78F-8997-4A66-BACA-2A9563E581B0}" destId="{C608C572-1DFF-4007-A930-9926D2FBF33A}" srcOrd="5" destOrd="0" parTransId="{0AD22FF8-08B5-48E0-937B-BBB1C70FEE4C}" sibTransId="{973E6AA1-CEC3-4581-A36B-5C7D95AE0DCA}"/>
    <dgm:cxn modelId="{D9B88C2C-069C-3441-B187-5AE72730DF6A}" type="presOf" srcId="{21B008D9-BF65-4BF5-99F0-0B54E98EED8A}" destId="{2899AF71-C4FC-6A43-846D-9EC0F7229FB4}" srcOrd="0" destOrd="0" presId="urn:microsoft.com/office/officeart/2005/8/layout/vList2"/>
    <dgm:cxn modelId="{947E183D-2298-435F-AF77-7C41685924B4}" srcId="{5D86B78F-8997-4A66-BACA-2A9563E581B0}" destId="{CF056BA4-93E6-4B06-93D5-8C65379B275F}" srcOrd="1" destOrd="0" parTransId="{554C15EB-13A6-4621-ABE9-DCAD63714792}" sibTransId="{53BF2D5B-5045-4F45-ADAC-254D73036657}"/>
    <dgm:cxn modelId="{752E5B5F-3DE9-C544-975A-999368BD1CB9}" srcId="{5D86B78F-8997-4A66-BACA-2A9563E581B0}" destId="{3F52BF4F-7922-5C41-A089-2F13E53383F3}" srcOrd="6" destOrd="0" parTransId="{4438B8C5-C1F4-EB4E-A395-E7EFB31F5115}" sibTransId="{94D596F3-5F9F-7B44-BF3A-D7FD56C13F6F}"/>
    <dgm:cxn modelId="{6AFC9E67-0DAC-A24E-B14B-F7ACB26D8127}" type="presOf" srcId="{E63D7381-558C-4336-B7E1-64056E1F939C}" destId="{602B98D3-CB91-2D4A-B52A-1609BB15CB8B}" srcOrd="0" destOrd="0" presId="urn:microsoft.com/office/officeart/2005/8/layout/vList2"/>
    <dgm:cxn modelId="{DB6D0F87-6E87-F74E-9CD7-2BB8DAC6E0FB}" type="presOf" srcId="{5D86B78F-8997-4A66-BACA-2A9563E581B0}" destId="{B3D1AC8E-1011-944C-A706-E6678DBDD64A}" srcOrd="0" destOrd="0" presId="urn:microsoft.com/office/officeart/2005/8/layout/vList2"/>
    <dgm:cxn modelId="{9729ED95-C8FA-470E-B2E1-87E63B9CB721}" srcId="{5D86B78F-8997-4A66-BACA-2A9563E581B0}" destId="{717C38A3-CC08-46E2-BE42-5AD978A14616}" srcOrd="8" destOrd="0" parTransId="{63C80A00-41F7-4F5F-967D-BC55FA8FE777}" sibTransId="{5B56BCD0-2759-476C-A867-394B73409791}"/>
    <dgm:cxn modelId="{25E0D796-072C-B441-BE8B-A681252E6B9F}" type="presOf" srcId="{C608C572-1DFF-4007-A930-9926D2FBF33A}" destId="{536B048E-A5D3-3A4B-809E-092CE51A1863}" srcOrd="0" destOrd="0" presId="urn:microsoft.com/office/officeart/2005/8/layout/vList2"/>
    <dgm:cxn modelId="{E393E097-C2C3-4571-90B1-8AFD4EA2DF26}" srcId="{5D86B78F-8997-4A66-BACA-2A9563E581B0}" destId="{E63D7381-558C-4336-B7E1-64056E1F939C}" srcOrd="3" destOrd="0" parTransId="{CEC11D2B-0938-423A-8881-7B6689CE1496}" sibTransId="{B77B991C-A0D9-40EE-A83A-1A5810595900}"/>
    <dgm:cxn modelId="{3CE983A7-F112-A347-8654-2068022D1AB9}" srcId="{5D86B78F-8997-4A66-BACA-2A9563E581B0}" destId="{14A6FF4D-A244-494C-9785-BB17163943D4}" srcOrd="2" destOrd="0" parTransId="{017A0896-2897-5B4A-ACE2-5F238D2B1115}" sibTransId="{0DCA4E3A-F8E4-254A-9948-58B91A93311C}"/>
    <dgm:cxn modelId="{6CA474D9-1A00-D54F-B1D8-4EAFB8DD7E79}" type="presOf" srcId="{CF056BA4-93E6-4B06-93D5-8C65379B275F}" destId="{4093377E-2650-994D-88C2-47B7DDA0CC00}" srcOrd="0" destOrd="0" presId="urn:microsoft.com/office/officeart/2005/8/layout/vList2"/>
    <dgm:cxn modelId="{48EFC7D9-3F48-DC4C-84DD-11A7E9079992}" type="presOf" srcId="{717C38A3-CC08-46E2-BE42-5AD978A14616}" destId="{0EB10747-471D-0546-9AC0-C3C1F70804B5}" srcOrd="0" destOrd="0" presId="urn:microsoft.com/office/officeart/2005/8/layout/vList2"/>
    <dgm:cxn modelId="{B9E63FED-A4BD-694D-B76F-6C5096B9DAC1}" type="presOf" srcId="{A3F21166-BD85-5449-A278-9D94E64D5B5C}" destId="{50C56DFF-D24B-5C48-9D50-ED9E2A1F80F7}" srcOrd="0" destOrd="0" presId="urn:microsoft.com/office/officeart/2005/8/layout/vList2"/>
    <dgm:cxn modelId="{32FB1EF7-611B-9D40-B978-82B2B5DAE676}" type="presOf" srcId="{14A6FF4D-A244-494C-9785-BB17163943D4}" destId="{DC55469E-210E-6445-8138-02D9DD7F4904}" srcOrd="0" destOrd="0" presId="urn:microsoft.com/office/officeart/2005/8/layout/vList2"/>
    <dgm:cxn modelId="{3E0ECCFA-E2C4-CB49-A576-EC393853CDBE}" srcId="{5D86B78F-8997-4A66-BACA-2A9563E581B0}" destId="{A3F21166-BD85-5449-A278-9D94E64D5B5C}" srcOrd="4" destOrd="0" parTransId="{7F6D2D62-A2F1-674A-B7DD-0E00F5C4EC41}" sibTransId="{6DE1234D-6873-9840-8540-94D80860E9E8}"/>
    <dgm:cxn modelId="{7CC56DFD-20AC-4CD2-93A0-4ABEA1462637}" srcId="{5D86B78F-8997-4A66-BACA-2A9563E581B0}" destId="{B3FABBD9-3B00-4A00-A220-C6DC41BAE544}" srcOrd="7" destOrd="0" parTransId="{78B91249-BCCD-44CA-9B48-5DB44EE5A30A}" sibTransId="{DFDF8F0F-9F7D-4791-850D-6321C8E52923}"/>
    <dgm:cxn modelId="{4F1FA5FE-F473-4BC1-9D6B-EB6B4CD697A6}" srcId="{5D86B78F-8997-4A66-BACA-2A9563E581B0}" destId="{21B008D9-BF65-4BF5-99F0-0B54E98EED8A}" srcOrd="0" destOrd="0" parTransId="{3EE909A7-4CD3-4726-867A-D81B9579FE06}" sibTransId="{EE352308-3207-4620-9AF0-F541522076DC}"/>
    <dgm:cxn modelId="{9B2011E8-8BD5-A948-B994-9013496969EE}" type="presParOf" srcId="{B3D1AC8E-1011-944C-A706-E6678DBDD64A}" destId="{2899AF71-C4FC-6A43-846D-9EC0F7229FB4}" srcOrd="0" destOrd="0" presId="urn:microsoft.com/office/officeart/2005/8/layout/vList2"/>
    <dgm:cxn modelId="{83656530-391B-D44D-B465-A61017F09A18}" type="presParOf" srcId="{B3D1AC8E-1011-944C-A706-E6678DBDD64A}" destId="{F54C43C2-13CE-7245-8CF3-116B74D4AF7F}" srcOrd="1" destOrd="0" presId="urn:microsoft.com/office/officeart/2005/8/layout/vList2"/>
    <dgm:cxn modelId="{D923DCBD-AF07-F34B-B46C-1B7CA95C61AC}" type="presParOf" srcId="{B3D1AC8E-1011-944C-A706-E6678DBDD64A}" destId="{4093377E-2650-994D-88C2-47B7DDA0CC00}" srcOrd="2" destOrd="0" presId="urn:microsoft.com/office/officeart/2005/8/layout/vList2"/>
    <dgm:cxn modelId="{CC63233D-DA61-9B4E-BFFE-861D3F9A6343}" type="presParOf" srcId="{B3D1AC8E-1011-944C-A706-E6678DBDD64A}" destId="{3303559D-1A8A-014B-AC6B-3492B6D68909}" srcOrd="3" destOrd="0" presId="urn:microsoft.com/office/officeart/2005/8/layout/vList2"/>
    <dgm:cxn modelId="{37019E4B-E78A-2346-814E-4938CB4153B8}" type="presParOf" srcId="{B3D1AC8E-1011-944C-A706-E6678DBDD64A}" destId="{DC55469E-210E-6445-8138-02D9DD7F4904}" srcOrd="4" destOrd="0" presId="urn:microsoft.com/office/officeart/2005/8/layout/vList2"/>
    <dgm:cxn modelId="{34A29062-30C0-2446-B9C9-33FB1B0D770E}" type="presParOf" srcId="{B3D1AC8E-1011-944C-A706-E6678DBDD64A}" destId="{B5A856A5-6BF3-6940-A667-427C08232EE3}" srcOrd="5" destOrd="0" presId="urn:microsoft.com/office/officeart/2005/8/layout/vList2"/>
    <dgm:cxn modelId="{BF91F409-7B0B-2544-8063-9A77522F9222}" type="presParOf" srcId="{B3D1AC8E-1011-944C-A706-E6678DBDD64A}" destId="{602B98D3-CB91-2D4A-B52A-1609BB15CB8B}" srcOrd="6" destOrd="0" presId="urn:microsoft.com/office/officeart/2005/8/layout/vList2"/>
    <dgm:cxn modelId="{95EF1688-65CA-D340-A926-AA4886EE8585}" type="presParOf" srcId="{B3D1AC8E-1011-944C-A706-E6678DBDD64A}" destId="{E2C76131-539F-C84D-AE7F-5F5ADCB89D32}" srcOrd="7" destOrd="0" presId="urn:microsoft.com/office/officeart/2005/8/layout/vList2"/>
    <dgm:cxn modelId="{21F4AA84-4F19-2F49-81F6-44DCFF5E3558}" type="presParOf" srcId="{B3D1AC8E-1011-944C-A706-E6678DBDD64A}" destId="{50C56DFF-D24B-5C48-9D50-ED9E2A1F80F7}" srcOrd="8" destOrd="0" presId="urn:microsoft.com/office/officeart/2005/8/layout/vList2"/>
    <dgm:cxn modelId="{11D352BF-7F92-9B42-9505-A91B73C44613}" type="presParOf" srcId="{B3D1AC8E-1011-944C-A706-E6678DBDD64A}" destId="{BA970481-9079-1F40-9180-A937A069FEFB}" srcOrd="9" destOrd="0" presId="urn:microsoft.com/office/officeart/2005/8/layout/vList2"/>
    <dgm:cxn modelId="{9BBF901E-8FDD-394D-B0DB-2EE9DB97B7EF}" type="presParOf" srcId="{B3D1AC8E-1011-944C-A706-E6678DBDD64A}" destId="{536B048E-A5D3-3A4B-809E-092CE51A1863}" srcOrd="10" destOrd="0" presId="urn:microsoft.com/office/officeart/2005/8/layout/vList2"/>
    <dgm:cxn modelId="{80341403-0B06-EA42-BC1C-778771C9CF59}" type="presParOf" srcId="{B3D1AC8E-1011-944C-A706-E6678DBDD64A}" destId="{63DF800B-3959-8E42-BA07-44CC47CB28EF}" srcOrd="11" destOrd="0" presId="urn:microsoft.com/office/officeart/2005/8/layout/vList2"/>
    <dgm:cxn modelId="{F3889E49-8E66-B047-BFA5-85B0AC392580}" type="presParOf" srcId="{B3D1AC8E-1011-944C-A706-E6678DBDD64A}" destId="{310CDE41-6B0C-9845-A1A4-4A9283E4BA23}" srcOrd="12" destOrd="0" presId="urn:microsoft.com/office/officeart/2005/8/layout/vList2"/>
    <dgm:cxn modelId="{73777231-3F6E-1C47-86B1-EB9E129FC513}" type="presParOf" srcId="{B3D1AC8E-1011-944C-A706-E6678DBDD64A}" destId="{87F01222-E671-264F-8F54-4530B2ED84DB}" srcOrd="13" destOrd="0" presId="urn:microsoft.com/office/officeart/2005/8/layout/vList2"/>
    <dgm:cxn modelId="{9D7336E4-05D7-C44C-BBA6-0BF5168D235A}" type="presParOf" srcId="{B3D1AC8E-1011-944C-A706-E6678DBDD64A}" destId="{19B4F10C-8803-9942-99BA-09E922B58961}" srcOrd="14" destOrd="0" presId="urn:microsoft.com/office/officeart/2005/8/layout/vList2"/>
    <dgm:cxn modelId="{D288D77F-7149-934A-9F67-DBC870D39901}" type="presParOf" srcId="{B3D1AC8E-1011-944C-A706-E6678DBDD64A}" destId="{FDE8F268-66D3-2E4A-8014-F431A448C4D3}" srcOrd="15" destOrd="0" presId="urn:microsoft.com/office/officeart/2005/8/layout/vList2"/>
    <dgm:cxn modelId="{69B3CE4D-5FFD-4444-A921-E0C6351D0404}" type="presParOf" srcId="{B3D1AC8E-1011-944C-A706-E6678DBDD64A}" destId="{0EB10747-471D-0546-9AC0-C3C1F70804B5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EF1FABD-07B2-4BBF-A39C-109875F5409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420242C-9C94-4F33-A43C-BB5309B669EB}">
      <dgm:prSet/>
      <dgm:spPr/>
      <dgm:t>
        <a:bodyPr/>
        <a:lstStyle/>
        <a:p>
          <a:r>
            <a:rPr lang="es-ES"/>
            <a:t>Inteligencias Múltiples</a:t>
          </a:r>
          <a:endParaRPr lang="en-US"/>
        </a:p>
      </dgm:t>
    </dgm:pt>
    <dgm:pt modelId="{AB585DE7-7FC0-4751-A0F3-22F27352F369}" type="parTrans" cxnId="{CFC0FE9A-7FBC-4200-BA58-E0F54A3B3C30}">
      <dgm:prSet/>
      <dgm:spPr/>
      <dgm:t>
        <a:bodyPr/>
        <a:lstStyle/>
        <a:p>
          <a:endParaRPr lang="en-US"/>
        </a:p>
      </dgm:t>
    </dgm:pt>
    <dgm:pt modelId="{AC607044-277E-4A5B-BFAD-0D8E1FE508D4}" type="sibTrans" cxnId="{CFC0FE9A-7FBC-4200-BA58-E0F54A3B3C30}">
      <dgm:prSet/>
      <dgm:spPr/>
      <dgm:t>
        <a:bodyPr/>
        <a:lstStyle/>
        <a:p>
          <a:endParaRPr lang="en-US"/>
        </a:p>
      </dgm:t>
    </dgm:pt>
    <dgm:pt modelId="{EBD23D36-7453-4DFD-8AC9-0FCE1A3BD39E}">
      <dgm:prSet/>
      <dgm:spPr/>
      <dgm:t>
        <a:bodyPr/>
        <a:lstStyle/>
        <a:p>
          <a:r>
            <a:rPr lang="es-ES"/>
            <a:t>Disciplina positiva</a:t>
          </a:r>
          <a:endParaRPr lang="en-US"/>
        </a:p>
      </dgm:t>
    </dgm:pt>
    <dgm:pt modelId="{69C6EC03-DAE2-4C01-9B9E-7F862A7780AD}" type="parTrans" cxnId="{15006073-F98C-402C-93BC-30AB88534B86}">
      <dgm:prSet/>
      <dgm:spPr/>
      <dgm:t>
        <a:bodyPr/>
        <a:lstStyle/>
        <a:p>
          <a:endParaRPr lang="en-US"/>
        </a:p>
      </dgm:t>
    </dgm:pt>
    <dgm:pt modelId="{D1433400-E979-4FBA-BA49-F629BF10841C}" type="sibTrans" cxnId="{15006073-F98C-402C-93BC-30AB88534B86}">
      <dgm:prSet/>
      <dgm:spPr/>
      <dgm:t>
        <a:bodyPr/>
        <a:lstStyle/>
        <a:p>
          <a:endParaRPr lang="en-US"/>
        </a:p>
      </dgm:t>
    </dgm:pt>
    <dgm:pt modelId="{FD15913A-EC2B-9E45-AFDE-3140F95D31AA}">
      <dgm:prSet/>
      <dgm:spPr/>
      <dgm:t>
        <a:bodyPr/>
        <a:lstStyle/>
        <a:p>
          <a:r>
            <a:rPr lang="es-ES"/>
            <a:t>Rutinas del pensamiento</a:t>
          </a:r>
        </a:p>
      </dgm:t>
    </dgm:pt>
    <dgm:pt modelId="{FD5DA5B0-F5C9-BA45-AD53-D89A18CEAFA0}" type="parTrans" cxnId="{CF7D3B7A-2664-1745-80EB-FE5A96EF452A}">
      <dgm:prSet/>
      <dgm:spPr/>
      <dgm:t>
        <a:bodyPr/>
        <a:lstStyle/>
        <a:p>
          <a:endParaRPr lang="es-ES"/>
        </a:p>
      </dgm:t>
    </dgm:pt>
    <dgm:pt modelId="{09C705F2-8632-914D-ACC5-7A814B362B83}" type="sibTrans" cxnId="{CF7D3B7A-2664-1745-80EB-FE5A96EF452A}">
      <dgm:prSet/>
      <dgm:spPr/>
      <dgm:t>
        <a:bodyPr/>
        <a:lstStyle/>
        <a:p>
          <a:endParaRPr lang="es-ES"/>
        </a:p>
      </dgm:t>
    </dgm:pt>
    <dgm:pt modelId="{8AEFD834-1081-4F6E-BC85-B0E8D932E98E}" type="pres">
      <dgm:prSet presAssocID="{6EF1FABD-07B2-4BBF-A39C-109875F54092}" presName="root" presStyleCnt="0">
        <dgm:presLayoutVars>
          <dgm:dir/>
          <dgm:resizeHandles val="exact"/>
        </dgm:presLayoutVars>
      </dgm:prSet>
      <dgm:spPr/>
    </dgm:pt>
    <dgm:pt modelId="{48D93754-3CB9-49DA-8C55-FC410BB875A8}" type="pres">
      <dgm:prSet presAssocID="{8420242C-9C94-4F33-A43C-BB5309B669EB}" presName="compNode" presStyleCnt="0"/>
      <dgm:spPr/>
    </dgm:pt>
    <dgm:pt modelId="{9360C5EC-92D8-40F4-858F-74218AD5F36D}" type="pres">
      <dgm:prSet presAssocID="{8420242C-9C94-4F33-A43C-BB5309B669E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5BFF40F-A907-40AF-9A92-DC5616EF4B8F}" type="pres">
      <dgm:prSet presAssocID="{8420242C-9C94-4F33-A43C-BB5309B669EB}" presName="spaceRect" presStyleCnt="0"/>
      <dgm:spPr/>
    </dgm:pt>
    <dgm:pt modelId="{7B297C7A-41F8-4D3D-AA7F-CE52DDBFE544}" type="pres">
      <dgm:prSet presAssocID="{8420242C-9C94-4F33-A43C-BB5309B669EB}" presName="textRect" presStyleLbl="revTx" presStyleIdx="0" presStyleCnt="3">
        <dgm:presLayoutVars>
          <dgm:chMax val="1"/>
          <dgm:chPref val="1"/>
        </dgm:presLayoutVars>
      </dgm:prSet>
      <dgm:spPr/>
    </dgm:pt>
    <dgm:pt modelId="{36B9CC72-12C6-4C2B-AFD7-8E0C1751912F}" type="pres">
      <dgm:prSet presAssocID="{AC607044-277E-4A5B-BFAD-0D8E1FE508D4}" presName="sibTrans" presStyleCnt="0"/>
      <dgm:spPr/>
    </dgm:pt>
    <dgm:pt modelId="{C1EF12B6-09D1-4C9B-8D19-D3ED3DFB8C49}" type="pres">
      <dgm:prSet presAssocID="{EBD23D36-7453-4DFD-8AC9-0FCE1A3BD39E}" presName="compNode" presStyleCnt="0"/>
      <dgm:spPr/>
    </dgm:pt>
    <dgm:pt modelId="{F781D2D4-0D24-4F6C-A2F4-DE3D92946D44}" type="pres">
      <dgm:prSet presAssocID="{EBD23D36-7453-4DFD-8AC9-0FCE1A3BD39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89475235-256D-4A79-8074-3F84BAB56629}" type="pres">
      <dgm:prSet presAssocID="{EBD23D36-7453-4DFD-8AC9-0FCE1A3BD39E}" presName="spaceRect" presStyleCnt="0"/>
      <dgm:spPr/>
    </dgm:pt>
    <dgm:pt modelId="{E72F5D96-181C-419A-9E7B-A68E6D5C4E34}" type="pres">
      <dgm:prSet presAssocID="{EBD23D36-7453-4DFD-8AC9-0FCE1A3BD39E}" presName="textRect" presStyleLbl="revTx" presStyleIdx="1" presStyleCnt="3">
        <dgm:presLayoutVars>
          <dgm:chMax val="1"/>
          <dgm:chPref val="1"/>
        </dgm:presLayoutVars>
      </dgm:prSet>
      <dgm:spPr/>
    </dgm:pt>
    <dgm:pt modelId="{10B4C7EB-6949-2E46-95C3-C125717A7A69}" type="pres">
      <dgm:prSet presAssocID="{D1433400-E979-4FBA-BA49-F629BF10841C}" presName="sibTrans" presStyleCnt="0"/>
      <dgm:spPr/>
    </dgm:pt>
    <dgm:pt modelId="{1E1D6D33-90BD-6B40-AC24-075B2246419C}" type="pres">
      <dgm:prSet presAssocID="{FD15913A-EC2B-9E45-AFDE-3140F95D31AA}" presName="compNode" presStyleCnt="0"/>
      <dgm:spPr/>
    </dgm:pt>
    <dgm:pt modelId="{7F7AE090-E7B5-3C47-AA02-CF70935FBD86}" type="pres">
      <dgm:prSet presAssocID="{FD15913A-EC2B-9E45-AFDE-3140F95D31AA}" presName="iconRect" presStyleLbl="node1" presStyleIdx="2" presStyleCnt="3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BE11B943-5C95-AA49-AF5A-45BB9AAAB717}" type="pres">
      <dgm:prSet presAssocID="{FD15913A-EC2B-9E45-AFDE-3140F95D31AA}" presName="spaceRect" presStyleCnt="0"/>
      <dgm:spPr/>
    </dgm:pt>
    <dgm:pt modelId="{2DAC63D9-7026-6641-A23E-5F654D73BEF9}" type="pres">
      <dgm:prSet presAssocID="{FD15913A-EC2B-9E45-AFDE-3140F95D31A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5AD5A00-A2D9-4E4F-B763-5D1D62CE5BA3}" type="presOf" srcId="{6EF1FABD-07B2-4BBF-A39C-109875F54092}" destId="{8AEFD834-1081-4F6E-BC85-B0E8D932E98E}" srcOrd="0" destOrd="0" presId="urn:microsoft.com/office/officeart/2018/2/layout/IconLabelList"/>
    <dgm:cxn modelId="{A5856B24-A16A-4E47-BB83-51679BAF54DA}" type="presOf" srcId="{8420242C-9C94-4F33-A43C-BB5309B669EB}" destId="{7B297C7A-41F8-4D3D-AA7F-CE52DDBFE544}" srcOrd="0" destOrd="0" presId="urn:microsoft.com/office/officeart/2018/2/layout/IconLabelList"/>
    <dgm:cxn modelId="{FFE78F3A-3F7B-654F-812D-DECD20C3AB13}" type="presOf" srcId="{FD15913A-EC2B-9E45-AFDE-3140F95D31AA}" destId="{2DAC63D9-7026-6641-A23E-5F654D73BEF9}" srcOrd="0" destOrd="0" presId="urn:microsoft.com/office/officeart/2018/2/layout/IconLabelList"/>
    <dgm:cxn modelId="{15006073-F98C-402C-93BC-30AB88534B86}" srcId="{6EF1FABD-07B2-4BBF-A39C-109875F54092}" destId="{EBD23D36-7453-4DFD-8AC9-0FCE1A3BD39E}" srcOrd="1" destOrd="0" parTransId="{69C6EC03-DAE2-4C01-9B9E-7F862A7780AD}" sibTransId="{D1433400-E979-4FBA-BA49-F629BF10841C}"/>
    <dgm:cxn modelId="{CF7D3B7A-2664-1745-80EB-FE5A96EF452A}" srcId="{6EF1FABD-07B2-4BBF-A39C-109875F54092}" destId="{FD15913A-EC2B-9E45-AFDE-3140F95D31AA}" srcOrd="2" destOrd="0" parTransId="{FD5DA5B0-F5C9-BA45-AD53-D89A18CEAFA0}" sibTransId="{09C705F2-8632-914D-ACC5-7A814B362B83}"/>
    <dgm:cxn modelId="{CFC0FE9A-7FBC-4200-BA58-E0F54A3B3C30}" srcId="{6EF1FABD-07B2-4BBF-A39C-109875F54092}" destId="{8420242C-9C94-4F33-A43C-BB5309B669EB}" srcOrd="0" destOrd="0" parTransId="{AB585DE7-7FC0-4751-A0F3-22F27352F369}" sibTransId="{AC607044-277E-4A5B-BFAD-0D8E1FE508D4}"/>
    <dgm:cxn modelId="{B6C655E3-F1A7-4E94-8A87-AE8AE2708486}" type="presOf" srcId="{EBD23D36-7453-4DFD-8AC9-0FCE1A3BD39E}" destId="{E72F5D96-181C-419A-9E7B-A68E6D5C4E34}" srcOrd="0" destOrd="0" presId="urn:microsoft.com/office/officeart/2018/2/layout/IconLabelList"/>
    <dgm:cxn modelId="{B4D36D0E-8556-4CAD-9EA5-41B7DFA5B6E0}" type="presParOf" srcId="{8AEFD834-1081-4F6E-BC85-B0E8D932E98E}" destId="{48D93754-3CB9-49DA-8C55-FC410BB875A8}" srcOrd="0" destOrd="0" presId="urn:microsoft.com/office/officeart/2018/2/layout/IconLabelList"/>
    <dgm:cxn modelId="{4BFCA125-17AA-4F89-B8B8-66EA707B5C4F}" type="presParOf" srcId="{48D93754-3CB9-49DA-8C55-FC410BB875A8}" destId="{9360C5EC-92D8-40F4-858F-74218AD5F36D}" srcOrd="0" destOrd="0" presId="urn:microsoft.com/office/officeart/2018/2/layout/IconLabelList"/>
    <dgm:cxn modelId="{407EA45E-2C42-423B-B31B-695C6973893A}" type="presParOf" srcId="{48D93754-3CB9-49DA-8C55-FC410BB875A8}" destId="{35BFF40F-A907-40AF-9A92-DC5616EF4B8F}" srcOrd="1" destOrd="0" presId="urn:microsoft.com/office/officeart/2018/2/layout/IconLabelList"/>
    <dgm:cxn modelId="{BF695007-DAD1-4066-BF70-08EB7EA1F6AE}" type="presParOf" srcId="{48D93754-3CB9-49DA-8C55-FC410BB875A8}" destId="{7B297C7A-41F8-4D3D-AA7F-CE52DDBFE544}" srcOrd="2" destOrd="0" presId="urn:microsoft.com/office/officeart/2018/2/layout/IconLabelList"/>
    <dgm:cxn modelId="{B91A1D0B-B050-4EF4-BD87-862DF3A6BD2D}" type="presParOf" srcId="{8AEFD834-1081-4F6E-BC85-B0E8D932E98E}" destId="{36B9CC72-12C6-4C2B-AFD7-8E0C1751912F}" srcOrd="1" destOrd="0" presId="urn:microsoft.com/office/officeart/2018/2/layout/IconLabelList"/>
    <dgm:cxn modelId="{117615F4-5A44-4CEE-B80F-9AB563A23293}" type="presParOf" srcId="{8AEFD834-1081-4F6E-BC85-B0E8D932E98E}" destId="{C1EF12B6-09D1-4C9B-8D19-D3ED3DFB8C49}" srcOrd="2" destOrd="0" presId="urn:microsoft.com/office/officeart/2018/2/layout/IconLabelList"/>
    <dgm:cxn modelId="{E7AF7DA9-444A-48D5-9710-2FFE0E31B6D2}" type="presParOf" srcId="{C1EF12B6-09D1-4C9B-8D19-D3ED3DFB8C49}" destId="{F781D2D4-0D24-4F6C-A2F4-DE3D92946D44}" srcOrd="0" destOrd="0" presId="urn:microsoft.com/office/officeart/2018/2/layout/IconLabelList"/>
    <dgm:cxn modelId="{0C6E05CA-65B5-49D8-A041-7634CDBDE5B2}" type="presParOf" srcId="{C1EF12B6-09D1-4C9B-8D19-D3ED3DFB8C49}" destId="{89475235-256D-4A79-8074-3F84BAB56629}" srcOrd="1" destOrd="0" presId="urn:microsoft.com/office/officeart/2018/2/layout/IconLabelList"/>
    <dgm:cxn modelId="{BD36C421-6593-4047-B2BF-A819E37CE6AA}" type="presParOf" srcId="{C1EF12B6-09D1-4C9B-8D19-D3ED3DFB8C49}" destId="{E72F5D96-181C-419A-9E7B-A68E6D5C4E34}" srcOrd="2" destOrd="0" presId="urn:microsoft.com/office/officeart/2018/2/layout/IconLabelList"/>
    <dgm:cxn modelId="{CA7EF97A-C939-4546-8D81-8DDDD9F72A5E}" type="presParOf" srcId="{8AEFD834-1081-4F6E-BC85-B0E8D932E98E}" destId="{10B4C7EB-6949-2E46-95C3-C125717A7A69}" srcOrd="3" destOrd="0" presId="urn:microsoft.com/office/officeart/2018/2/layout/IconLabelList"/>
    <dgm:cxn modelId="{C2A06F0E-8C00-4F4B-B161-37430B69944B}" type="presParOf" srcId="{8AEFD834-1081-4F6E-BC85-B0E8D932E98E}" destId="{1E1D6D33-90BD-6B40-AC24-075B2246419C}" srcOrd="4" destOrd="0" presId="urn:microsoft.com/office/officeart/2018/2/layout/IconLabelList"/>
    <dgm:cxn modelId="{2CA1C95E-1D4A-C649-B4FF-94D640C54BA2}" type="presParOf" srcId="{1E1D6D33-90BD-6B40-AC24-075B2246419C}" destId="{7F7AE090-E7B5-3C47-AA02-CF70935FBD86}" srcOrd="0" destOrd="0" presId="urn:microsoft.com/office/officeart/2018/2/layout/IconLabelList"/>
    <dgm:cxn modelId="{9D9DD707-7B3F-E046-8DE8-E3584F5BAC9F}" type="presParOf" srcId="{1E1D6D33-90BD-6B40-AC24-075B2246419C}" destId="{BE11B943-5C95-AA49-AF5A-45BB9AAAB717}" srcOrd="1" destOrd="0" presId="urn:microsoft.com/office/officeart/2018/2/layout/IconLabelList"/>
    <dgm:cxn modelId="{7A077CE0-9B32-FE47-8C1C-0F736B197F00}" type="presParOf" srcId="{1E1D6D33-90BD-6B40-AC24-075B2246419C}" destId="{2DAC63D9-7026-6641-A23E-5F654D73BEF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D3B16C-A90A-419D-AF7C-B6AB577B593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AEBE474-EB7D-4449-A240-F30EF127BE46}">
      <dgm:prSet/>
      <dgm:spPr/>
      <dgm:t>
        <a:bodyPr/>
        <a:lstStyle/>
        <a:p>
          <a:r>
            <a:rPr lang="en-GB" dirty="0" err="1"/>
            <a:t>Creativas</a:t>
          </a:r>
          <a:r>
            <a:rPr lang="en-GB" dirty="0"/>
            <a:t> / </a:t>
          </a:r>
          <a:r>
            <a:rPr lang="en-GB" dirty="0" err="1"/>
            <a:t>pensamiento</a:t>
          </a:r>
          <a:r>
            <a:rPr lang="en-GB" dirty="0"/>
            <a:t> lateral</a:t>
          </a:r>
          <a:endParaRPr lang="en-US" dirty="0"/>
        </a:p>
      </dgm:t>
    </dgm:pt>
    <dgm:pt modelId="{7A9251A7-DAAA-405D-8C13-6B1EA38AF746}" type="parTrans" cxnId="{7DEA4BBC-9B92-494C-B939-0D9E7B7C21AF}">
      <dgm:prSet/>
      <dgm:spPr/>
      <dgm:t>
        <a:bodyPr/>
        <a:lstStyle/>
        <a:p>
          <a:endParaRPr lang="en-US"/>
        </a:p>
      </dgm:t>
    </dgm:pt>
    <dgm:pt modelId="{5E6CEE5E-EA65-44E4-8493-C2590A47433C}" type="sibTrans" cxnId="{7DEA4BBC-9B92-494C-B939-0D9E7B7C21AF}">
      <dgm:prSet/>
      <dgm:spPr/>
      <dgm:t>
        <a:bodyPr/>
        <a:lstStyle/>
        <a:p>
          <a:endParaRPr lang="en-US"/>
        </a:p>
      </dgm:t>
    </dgm:pt>
    <dgm:pt modelId="{5D98AABE-0EA9-4791-9FEE-B47224651BF3}">
      <dgm:prSet/>
      <dgm:spPr/>
      <dgm:t>
        <a:bodyPr/>
        <a:lstStyle/>
        <a:p>
          <a:r>
            <a:rPr lang="en-GB"/>
            <a:t>Físicas</a:t>
          </a:r>
          <a:endParaRPr lang="en-US"/>
        </a:p>
      </dgm:t>
    </dgm:pt>
    <dgm:pt modelId="{B1BE83CF-E590-4F27-81A9-FBA0CE800D29}" type="parTrans" cxnId="{25372C16-2C03-48A8-B1B9-77C1C7AEA26D}">
      <dgm:prSet/>
      <dgm:spPr/>
      <dgm:t>
        <a:bodyPr/>
        <a:lstStyle/>
        <a:p>
          <a:endParaRPr lang="en-US"/>
        </a:p>
      </dgm:t>
    </dgm:pt>
    <dgm:pt modelId="{A50A7813-D544-466B-9F37-BFB2CBC05DF0}" type="sibTrans" cxnId="{25372C16-2C03-48A8-B1B9-77C1C7AEA26D}">
      <dgm:prSet/>
      <dgm:spPr/>
      <dgm:t>
        <a:bodyPr/>
        <a:lstStyle/>
        <a:p>
          <a:endParaRPr lang="en-US"/>
        </a:p>
      </dgm:t>
    </dgm:pt>
    <dgm:pt modelId="{9BC69764-C100-4C6D-AE8D-11CBAD073294}">
      <dgm:prSet/>
      <dgm:spPr/>
      <dgm:t>
        <a:bodyPr/>
        <a:lstStyle/>
        <a:p>
          <a:r>
            <a:rPr lang="en-GB"/>
            <a:t>Running dictators</a:t>
          </a:r>
          <a:endParaRPr lang="en-US"/>
        </a:p>
      </dgm:t>
    </dgm:pt>
    <dgm:pt modelId="{5EDF53A3-E13C-4126-A762-F5454D510774}" type="parTrans" cxnId="{0FF60B2B-4B54-4E3D-9BFD-CF1F82D3CC28}">
      <dgm:prSet/>
      <dgm:spPr/>
      <dgm:t>
        <a:bodyPr/>
        <a:lstStyle/>
        <a:p>
          <a:endParaRPr lang="en-US"/>
        </a:p>
      </dgm:t>
    </dgm:pt>
    <dgm:pt modelId="{A8DEE119-CB27-4C2E-85A1-C71D59ABF57A}" type="sibTrans" cxnId="{0FF60B2B-4B54-4E3D-9BFD-CF1F82D3CC28}">
      <dgm:prSet/>
      <dgm:spPr/>
      <dgm:t>
        <a:bodyPr/>
        <a:lstStyle/>
        <a:p>
          <a:endParaRPr lang="en-US"/>
        </a:p>
      </dgm:t>
    </dgm:pt>
    <dgm:pt modelId="{DFD9E143-C082-4711-811E-F5806A7399E0}">
      <dgm:prSet/>
      <dgm:spPr/>
      <dgm:t>
        <a:bodyPr/>
        <a:lstStyle/>
        <a:p>
          <a:r>
            <a:rPr lang="en-GB" dirty="0" err="1"/>
            <a:t>Baile</a:t>
          </a:r>
          <a:r>
            <a:rPr lang="en-GB" dirty="0"/>
            <a:t> de: mitosis, </a:t>
          </a:r>
          <a:r>
            <a:rPr lang="en-GB" dirty="0" err="1"/>
            <a:t>polinización</a:t>
          </a:r>
          <a:r>
            <a:rPr lang="en-GB" dirty="0"/>
            <a:t>…</a:t>
          </a:r>
          <a:endParaRPr lang="en-US" dirty="0"/>
        </a:p>
      </dgm:t>
    </dgm:pt>
    <dgm:pt modelId="{459B6595-8301-43DC-A555-7B8B7B046E18}" type="parTrans" cxnId="{C3AC488A-4819-46BB-B0F4-2F6B720193FD}">
      <dgm:prSet/>
      <dgm:spPr/>
      <dgm:t>
        <a:bodyPr/>
        <a:lstStyle/>
        <a:p>
          <a:endParaRPr lang="en-US"/>
        </a:p>
      </dgm:t>
    </dgm:pt>
    <dgm:pt modelId="{F1780B67-7F8F-4B34-995D-90F52AD3EC85}" type="sibTrans" cxnId="{C3AC488A-4819-46BB-B0F4-2F6B720193FD}">
      <dgm:prSet/>
      <dgm:spPr/>
      <dgm:t>
        <a:bodyPr/>
        <a:lstStyle/>
        <a:p>
          <a:endParaRPr lang="en-US"/>
        </a:p>
      </dgm:t>
    </dgm:pt>
    <dgm:pt modelId="{2068BAC9-F61D-4B04-967A-C542D8E78079}">
      <dgm:prSet/>
      <dgm:spPr/>
      <dgm:t>
        <a:bodyPr/>
        <a:lstStyle/>
        <a:p>
          <a:r>
            <a:rPr lang="en-GB"/>
            <a:t>Expresión</a:t>
          </a:r>
          <a:endParaRPr lang="en-US"/>
        </a:p>
      </dgm:t>
    </dgm:pt>
    <dgm:pt modelId="{D6CF87BF-7409-4396-89B9-D23614110681}" type="parTrans" cxnId="{EF2B7455-039C-4B38-9B87-7E67E0080318}">
      <dgm:prSet/>
      <dgm:spPr/>
      <dgm:t>
        <a:bodyPr/>
        <a:lstStyle/>
        <a:p>
          <a:endParaRPr lang="en-US"/>
        </a:p>
      </dgm:t>
    </dgm:pt>
    <dgm:pt modelId="{FED34BDD-EBA2-4153-8717-AEAF7F12F979}" type="sibTrans" cxnId="{EF2B7455-039C-4B38-9B87-7E67E0080318}">
      <dgm:prSet/>
      <dgm:spPr/>
      <dgm:t>
        <a:bodyPr/>
        <a:lstStyle/>
        <a:p>
          <a:endParaRPr lang="en-US"/>
        </a:p>
      </dgm:t>
    </dgm:pt>
    <dgm:pt modelId="{9A413179-482D-4FA2-B182-E74699005C41}">
      <dgm:prSet/>
      <dgm:spPr/>
      <dgm:t>
        <a:bodyPr/>
        <a:lstStyle/>
        <a:p>
          <a:r>
            <a:rPr lang="en-GB"/>
            <a:t>Historia de una gota de agua</a:t>
          </a:r>
          <a:endParaRPr lang="en-US"/>
        </a:p>
      </dgm:t>
    </dgm:pt>
    <dgm:pt modelId="{43CD7FC5-D535-4788-8DC3-3D71EA849563}" type="parTrans" cxnId="{CF92439A-FD56-46AB-A864-26D394E48D49}">
      <dgm:prSet/>
      <dgm:spPr/>
      <dgm:t>
        <a:bodyPr/>
        <a:lstStyle/>
        <a:p>
          <a:endParaRPr lang="en-US"/>
        </a:p>
      </dgm:t>
    </dgm:pt>
    <dgm:pt modelId="{95F1863A-C29C-436D-B8AB-BF411CD52246}" type="sibTrans" cxnId="{CF92439A-FD56-46AB-A864-26D394E48D49}">
      <dgm:prSet/>
      <dgm:spPr/>
      <dgm:t>
        <a:bodyPr/>
        <a:lstStyle/>
        <a:p>
          <a:endParaRPr lang="en-US"/>
        </a:p>
      </dgm:t>
    </dgm:pt>
    <dgm:pt modelId="{00A7A7E0-CD69-444A-ABFD-ECB3F969163C}">
      <dgm:prSet/>
      <dgm:spPr/>
      <dgm:t>
        <a:bodyPr/>
        <a:lstStyle/>
        <a:p>
          <a:r>
            <a:rPr lang="en-GB" dirty="0"/>
            <a:t>Comic del </a:t>
          </a:r>
          <a:r>
            <a:rPr lang="en-GB" dirty="0" err="1"/>
            <a:t>proceso</a:t>
          </a:r>
          <a:r>
            <a:rPr lang="en-GB" dirty="0"/>
            <a:t> </a:t>
          </a:r>
          <a:r>
            <a:rPr lang="en-GB" dirty="0" err="1"/>
            <a:t>digestivo</a:t>
          </a:r>
          <a:endParaRPr lang="en-US" dirty="0"/>
        </a:p>
      </dgm:t>
    </dgm:pt>
    <dgm:pt modelId="{383CBF7B-801E-4803-AB58-FB36306EB5BE}" type="parTrans" cxnId="{D7FF8203-0483-4739-9887-0B3031831372}">
      <dgm:prSet/>
      <dgm:spPr/>
      <dgm:t>
        <a:bodyPr/>
        <a:lstStyle/>
        <a:p>
          <a:endParaRPr lang="en-US"/>
        </a:p>
      </dgm:t>
    </dgm:pt>
    <dgm:pt modelId="{B431ABAA-2EB3-4F64-986D-728033A3BDD3}" type="sibTrans" cxnId="{D7FF8203-0483-4739-9887-0B3031831372}">
      <dgm:prSet/>
      <dgm:spPr/>
      <dgm:t>
        <a:bodyPr/>
        <a:lstStyle/>
        <a:p>
          <a:endParaRPr lang="en-US"/>
        </a:p>
      </dgm:t>
    </dgm:pt>
    <dgm:pt modelId="{304C9F86-09C1-3C4A-B14F-74017C3717B5}">
      <dgm:prSet/>
      <dgm:spPr/>
      <dgm:t>
        <a:bodyPr/>
        <a:lstStyle/>
        <a:p>
          <a:r>
            <a:rPr lang="en-GB" dirty="0" err="1"/>
            <a:t>Qué</a:t>
          </a:r>
          <a:r>
            <a:rPr lang="en-GB" dirty="0"/>
            <a:t> </a:t>
          </a:r>
          <a:r>
            <a:rPr lang="en-GB" dirty="0" err="1"/>
            <a:t>pasaría</a:t>
          </a:r>
          <a:r>
            <a:rPr lang="en-GB" dirty="0"/>
            <a:t> </a:t>
          </a:r>
          <a:r>
            <a:rPr lang="en-GB" dirty="0" err="1"/>
            <a:t>si</a:t>
          </a:r>
          <a:r>
            <a:rPr lang="en-GB" dirty="0"/>
            <a:t>...</a:t>
          </a:r>
          <a:endParaRPr lang="en-US" dirty="0"/>
        </a:p>
      </dgm:t>
    </dgm:pt>
    <dgm:pt modelId="{03C8338B-185F-3246-860C-708F536CABE8}" type="parTrans" cxnId="{5BE67AC8-40CD-164B-A378-DC8EF83E2898}">
      <dgm:prSet/>
      <dgm:spPr/>
      <dgm:t>
        <a:bodyPr/>
        <a:lstStyle/>
        <a:p>
          <a:endParaRPr lang="es-ES"/>
        </a:p>
      </dgm:t>
    </dgm:pt>
    <dgm:pt modelId="{3DAED219-63E8-4349-8D0D-FB5A0C3037D3}" type="sibTrans" cxnId="{5BE67AC8-40CD-164B-A378-DC8EF83E2898}">
      <dgm:prSet/>
      <dgm:spPr/>
      <dgm:t>
        <a:bodyPr/>
        <a:lstStyle/>
        <a:p>
          <a:endParaRPr lang="es-ES"/>
        </a:p>
      </dgm:t>
    </dgm:pt>
    <dgm:pt modelId="{D945D058-4387-EE48-B438-85A1B439B4E8}">
      <dgm:prSet/>
      <dgm:spPr/>
      <dgm:t>
        <a:bodyPr/>
        <a:lstStyle/>
        <a:p>
          <a:r>
            <a:rPr lang="en-US" dirty="0" err="1"/>
            <a:t>Cuñas</a:t>
          </a:r>
          <a:r>
            <a:rPr lang="en-US" dirty="0"/>
            <a:t> </a:t>
          </a:r>
          <a:r>
            <a:rPr lang="en-US" dirty="0" err="1"/>
            <a:t>motoras</a:t>
          </a:r>
          <a:endParaRPr lang="en-US" dirty="0"/>
        </a:p>
      </dgm:t>
    </dgm:pt>
    <dgm:pt modelId="{4A82B0C1-3074-2F4D-A6E9-5019EA1EE146}" type="parTrans" cxnId="{7B63E875-B811-1542-90F3-DED60B3C8A4F}">
      <dgm:prSet/>
      <dgm:spPr/>
      <dgm:t>
        <a:bodyPr/>
        <a:lstStyle/>
        <a:p>
          <a:endParaRPr lang="es-ES"/>
        </a:p>
      </dgm:t>
    </dgm:pt>
    <dgm:pt modelId="{A6F10AA6-85EF-8240-9BBE-41E1F64AA13E}" type="sibTrans" cxnId="{7B63E875-B811-1542-90F3-DED60B3C8A4F}">
      <dgm:prSet/>
      <dgm:spPr/>
      <dgm:t>
        <a:bodyPr/>
        <a:lstStyle/>
        <a:p>
          <a:endParaRPr lang="es-ES"/>
        </a:p>
      </dgm:t>
    </dgm:pt>
    <dgm:pt modelId="{8A95B7DB-4040-2D4F-9D09-AF513FCB09EF}">
      <dgm:prSet/>
      <dgm:spPr/>
      <dgm:t>
        <a:bodyPr/>
        <a:lstStyle/>
        <a:p>
          <a:r>
            <a:rPr lang="en-US" dirty="0"/>
            <a:t>Password</a:t>
          </a:r>
        </a:p>
      </dgm:t>
    </dgm:pt>
    <dgm:pt modelId="{F62F333B-0D4E-C445-9679-70815A7715D6}" type="parTrans" cxnId="{DE3EB67F-6BBA-E743-8214-7F14BBE0EE82}">
      <dgm:prSet/>
      <dgm:spPr/>
    </dgm:pt>
    <dgm:pt modelId="{81420B3A-5210-B44E-B3A6-38AE9865A1A7}" type="sibTrans" cxnId="{DE3EB67F-6BBA-E743-8214-7F14BBE0EE82}">
      <dgm:prSet/>
      <dgm:spPr/>
    </dgm:pt>
    <dgm:pt modelId="{0E6758B2-F620-8148-8236-465E5794CC11}">
      <dgm:prSet/>
      <dgm:spPr/>
      <dgm:t>
        <a:bodyPr/>
        <a:lstStyle/>
        <a:p>
          <a:r>
            <a:rPr lang="en-US" dirty="0"/>
            <a:t>Interactive notebook</a:t>
          </a:r>
        </a:p>
      </dgm:t>
    </dgm:pt>
    <dgm:pt modelId="{6E2D5FD4-F7B6-4841-9A40-DE60747DEA25}" type="parTrans" cxnId="{6A92B63A-96A2-6541-8C4B-258C69A2A52A}">
      <dgm:prSet/>
      <dgm:spPr/>
    </dgm:pt>
    <dgm:pt modelId="{CC520768-0079-D34D-AB3F-1FC5E571E07E}" type="sibTrans" cxnId="{6A92B63A-96A2-6541-8C4B-258C69A2A52A}">
      <dgm:prSet/>
      <dgm:spPr/>
    </dgm:pt>
    <dgm:pt modelId="{FCDED6AF-180F-4949-8BAF-35F190C21180}" type="pres">
      <dgm:prSet presAssocID="{DAD3B16C-A90A-419D-AF7C-B6AB577B5931}" presName="Name0" presStyleCnt="0">
        <dgm:presLayoutVars>
          <dgm:dir/>
          <dgm:animLvl val="lvl"/>
          <dgm:resizeHandles val="exact"/>
        </dgm:presLayoutVars>
      </dgm:prSet>
      <dgm:spPr/>
    </dgm:pt>
    <dgm:pt modelId="{263B9CEB-74C3-3D44-BDD9-9DEAA314C0D3}" type="pres">
      <dgm:prSet presAssocID="{6AEBE474-EB7D-4449-A240-F30EF127BE46}" presName="composite" presStyleCnt="0"/>
      <dgm:spPr/>
    </dgm:pt>
    <dgm:pt modelId="{EBE7F25C-73FE-DE43-9A6E-50BD07E5F515}" type="pres">
      <dgm:prSet presAssocID="{6AEBE474-EB7D-4449-A240-F30EF127BE4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D6DDE75-CE29-D543-A7DD-A792582FFC5D}" type="pres">
      <dgm:prSet presAssocID="{6AEBE474-EB7D-4449-A240-F30EF127BE46}" presName="desTx" presStyleLbl="alignAccFollowNode1" presStyleIdx="0" presStyleCnt="3">
        <dgm:presLayoutVars>
          <dgm:bulletEnabled val="1"/>
        </dgm:presLayoutVars>
      </dgm:prSet>
      <dgm:spPr/>
    </dgm:pt>
    <dgm:pt modelId="{5E81016C-5E33-1E47-9AAD-6DB14462273E}" type="pres">
      <dgm:prSet presAssocID="{5E6CEE5E-EA65-44E4-8493-C2590A47433C}" presName="space" presStyleCnt="0"/>
      <dgm:spPr/>
    </dgm:pt>
    <dgm:pt modelId="{EC3D41D8-FD2D-8E48-ACC9-17C5DEA06AD5}" type="pres">
      <dgm:prSet presAssocID="{5D98AABE-0EA9-4791-9FEE-B47224651BF3}" presName="composite" presStyleCnt="0"/>
      <dgm:spPr/>
    </dgm:pt>
    <dgm:pt modelId="{26B9D6BE-3601-FC4C-A47E-4FD6C6EC78CB}" type="pres">
      <dgm:prSet presAssocID="{5D98AABE-0EA9-4791-9FEE-B47224651BF3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84EFBC9-3EC5-8846-99BE-43954DECF2FA}" type="pres">
      <dgm:prSet presAssocID="{5D98AABE-0EA9-4791-9FEE-B47224651BF3}" presName="desTx" presStyleLbl="alignAccFollowNode1" presStyleIdx="1" presStyleCnt="3">
        <dgm:presLayoutVars>
          <dgm:bulletEnabled val="1"/>
        </dgm:presLayoutVars>
      </dgm:prSet>
      <dgm:spPr/>
    </dgm:pt>
    <dgm:pt modelId="{F4DE84B2-E1FA-A448-A79F-6F49E4007646}" type="pres">
      <dgm:prSet presAssocID="{A50A7813-D544-466B-9F37-BFB2CBC05DF0}" presName="space" presStyleCnt="0"/>
      <dgm:spPr/>
    </dgm:pt>
    <dgm:pt modelId="{B0185658-1C22-9C41-A349-169CE511E1CE}" type="pres">
      <dgm:prSet presAssocID="{2068BAC9-F61D-4B04-967A-C542D8E78079}" presName="composite" presStyleCnt="0"/>
      <dgm:spPr/>
    </dgm:pt>
    <dgm:pt modelId="{85E245F6-0925-DD43-B689-42AB3D122B21}" type="pres">
      <dgm:prSet presAssocID="{2068BAC9-F61D-4B04-967A-C542D8E7807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17002DEA-55BF-CF4A-B47B-E822A9983C48}" type="pres">
      <dgm:prSet presAssocID="{2068BAC9-F61D-4B04-967A-C542D8E78079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7FF8203-0483-4739-9887-0B3031831372}" srcId="{2068BAC9-F61D-4B04-967A-C542D8E78079}" destId="{00A7A7E0-CD69-444A-ABFD-ECB3F969163C}" srcOrd="1" destOrd="0" parTransId="{383CBF7B-801E-4803-AB58-FB36306EB5BE}" sibTransId="{B431ABAA-2EB3-4F64-986D-728033A3BDD3}"/>
    <dgm:cxn modelId="{B7EF5515-00BF-ED45-87E2-DA8F9B8C8764}" type="presOf" srcId="{304C9F86-09C1-3C4A-B14F-74017C3717B5}" destId="{CD6DDE75-CE29-D543-A7DD-A792582FFC5D}" srcOrd="0" destOrd="0" presId="urn:microsoft.com/office/officeart/2005/8/layout/hList1"/>
    <dgm:cxn modelId="{25372C16-2C03-48A8-B1B9-77C1C7AEA26D}" srcId="{DAD3B16C-A90A-419D-AF7C-B6AB577B5931}" destId="{5D98AABE-0EA9-4791-9FEE-B47224651BF3}" srcOrd="1" destOrd="0" parTransId="{B1BE83CF-E590-4F27-81A9-FBA0CE800D29}" sibTransId="{A50A7813-D544-466B-9F37-BFB2CBC05DF0}"/>
    <dgm:cxn modelId="{E71D0918-B844-B448-B8B9-D07FEBFFE430}" type="presOf" srcId="{DAD3B16C-A90A-419D-AF7C-B6AB577B5931}" destId="{FCDED6AF-180F-4949-8BAF-35F190C21180}" srcOrd="0" destOrd="0" presId="urn:microsoft.com/office/officeart/2005/8/layout/hList1"/>
    <dgm:cxn modelId="{658B361E-C1CF-6940-80DC-A776E5DDC797}" type="presOf" srcId="{D945D058-4387-EE48-B438-85A1B439B4E8}" destId="{584EFBC9-3EC5-8846-99BE-43954DECF2FA}" srcOrd="0" destOrd="2" presId="urn:microsoft.com/office/officeart/2005/8/layout/hList1"/>
    <dgm:cxn modelId="{6E384224-C13D-CA43-96B6-FB314647D450}" type="presOf" srcId="{9BC69764-C100-4C6D-AE8D-11CBAD073294}" destId="{584EFBC9-3EC5-8846-99BE-43954DECF2FA}" srcOrd="0" destOrd="0" presId="urn:microsoft.com/office/officeart/2005/8/layout/hList1"/>
    <dgm:cxn modelId="{0FF60B2B-4B54-4E3D-9BFD-CF1F82D3CC28}" srcId="{5D98AABE-0EA9-4791-9FEE-B47224651BF3}" destId="{9BC69764-C100-4C6D-AE8D-11CBAD073294}" srcOrd="0" destOrd="0" parTransId="{5EDF53A3-E13C-4126-A762-F5454D510774}" sibTransId="{A8DEE119-CB27-4C2E-85A1-C71D59ABF57A}"/>
    <dgm:cxn modelId="{C682EA2B-FC53-AE41-932C-C87D79B0E890}" type="presOf" srcId="{00A7A7E0-CD69-444A-ABFD-ECB3F969163C}" destId="{17002DEA-55BF-CF4A-B47B-E822A9983C48}" srcOrd="0" destOrd="1" presId="urn:microsoft.com/office/officeart/2005/8/layout/hList1"/>
    <dgm:cxn modelId="{6A92B63A-96A2-6541-8C4B-258C69A2A52A}" srcId="{6AEBE474-EB7D-4449-A240-F30EF127BE46}" destId="{0E6758B2-F620-8148-8236-465E5794CC11}" srcOrd="1" destOrd="0" parTransId="{6E2D5FD4-F7B6-4841-9A40-DE60747DEA25}" sibTransId="{CC520768-0079-D34D-AB3F-1FC5E571E07E}"/>
    <dgm:cxn modelId="{E8EEB43B-6890-E74B-AD90-077CCB9830C2}" type="presOf" srcId="{DFD9E143-C082-4711-811E-F5806A7399E0}" destId="{584EFBC9-3EC5-8846-99BE-43954DECF2FA}" srcOrd="0" destOrd="1" presId="urn:microsoft.com/office/officeart/2005/8/layout/hList1"/>
    <dgm:cxn modelId="{086F3E42-29C0-A546-A329-5273E1CE92C8}" type="presOf" srcId="{6AEBE474-EB7D-4449-A240-F30EF127BE46}" destId="{EBE7F25C-73FE-DE43-9A6E-50BD07E5F515}" srcOrd="0" destOrd="0" presId="urn:microsoft.com/office/officeart/2005/8/layout/hList1"/>
    <dgm:cxn modelId="{EF2B7455-039C-4B38-9B87-7E67E0080318}" srcId="{DAD3B16C-A90A-419D-AF7C-B6AB577B5931}" destId="{2068BAC9-F61D-4B04-967A-C542D8E78079}" srcOrd="2" destOrd="0" parTransId="{D6CF87BF-7409-4396-89B9-D23614110681}" sibTransId="{FED34BDD-EBA2-4153-8717-AEAF7F12F979}"/>
    <dgm:cxn modelId="{DE715457-D9CE-DD49-A7CE-203D36E29647}" type="presOf" srcId="{9A413179-482D-4FA2-B182-E74699005C41}" destId="{17002DEA-55BF-CF4A-B47B-E822A9983C48}" srcOrd="0" destOrd="0" presId="urn:microsoft.com/office/officeart/2005/8/layout/hList1"/>
    <dgm:cxn modelId="{40BC5675-3E72-B843-8BE2-588B5B995CA3}" type="presOf" srcId="{2068BAC9-F61D-4B04-967A-C542D8E78079}" destId="{85E245F6-0925-DD43-B689-42AB3D122B21}" srcOrd="0" destOrd="0" presId="urn:microsoft.com/office/officeart/2005/8/layout/hList1"/>
    <dgm:cxn modelId="{7B63E875-B811-1542-90F3-DED60B3C8A4F}" srcId="{5D98AABE-0EA9-4791-9FEE-B47224651BF3}" destId="{D945D058-4387-EE48-B438-85A1B439B4E8}" srcOrd="2" destOrd="0" parTransId="{4A82B0C1-3074-2F4D-A6E9-5019EA1EE146}" sibTransId="{A6F10AA6-85EF-8240-9BBE-41E1F64AA13E}"/>
    <dgm:cxn modelId="{DE3EB67F-6BBA-E743-8214-7F14BBE0EE82}" srcId="{6AEBE474-EB7D-4449-A240-F30EF127BE46}" destId="{8A95B7DB-4040-2D4F-9D09-AF513FCB09EF}" srcOrd="2" destOrd="0" parTransId="{F62F333B-0D4E-C445-9679-70815A7715D6}" sibTransId="{81420B3A-5210-B44E-B3A6-38AE9865A1A7}"/>
    <dgm:cxn modelId="{C3AC488A-4819-46BB-B0F4-2F6B720193FD}" srcId="{5D98AABE-0EA9-4791-9FEE-B47224651BF3}" destId="{DFD9E143-C082-4711-811E-F5806A7399E0}" srcOrd="1" destOrd="0" parTransId="{459B6595-8301-43DC-A555-7B8B7B046E18}" sibTransId="{F1780B67-7F8F-4B34-995D-90F52AD3EC85}"/>
    <dgm:cxn modelId="{2D80B094-8F9E-1349-AAA2-814CA22F64D4}" type="presOf" srcId="{8A95B7DB-4040-2D4F-9D09-AF513FCB09EF}" destId="{CD6DDE75-CE29-D543-A7DD-A792582FFC5D}" srcOrd="0" destOrd="2" presId="urn:microsoft.com/office/officeart/2005/8/layout/hList1"/>
    <dgm:cxn modelId="{CF92439A-FD56-46AB-A864-26D394E48D49}" srcId="{2068BAC9-F61D-4B04-967A-C542D8E78079}" destId="{9A413179-482D-4FA2-B182-E74699005C41}" srcOrd="0" destOrd="0" parTransId="{43CD7FC5-D535-4788-8DC3-3D71EA849563}" sibTransId="{95F1863A-C29C-436D-B8AB-BF411CD52246}"/>
    <dgm:cxn modelId="{8E4ED5AD-02F9-AE4C-819F-D0395B8D51C1}" type="presOf" srcId="{5D98AABE-0EA9-4791-9FEE-B47224651BF3}" destId="{26B9D6BE-3601-FC4C-A47E-4FD6C6EC78CB}" srcOrd="0" destOrd="0" presId="urn:microsoft.com/office/officeart/2005/8/layout/hList1"/>
    <dgm:cxn modelId="{7DEA4BBC-9B92-494C-B939-0D9E7B7C21AF}" srcId="{DAD3B16C-A90A-419D-AF7C-B6AB577B5931}" destId="{6AEBE474-EB7D-4449-A240-F30EF127BE46}" srcOrd="0" destOrd="0" parTransId="{7A9251A7-DAAA-405D-8C13-6B1EA38AF746}" sibTransId="{5E6CEE5E-EA65-44E4-8493-C2590A47433C}"/>
    <dgm:cxn modelId="{5BE67AC8-40CD-164B-A378-DC8EF83E2898}" srcId="{6AEBE474-EB7D-4449-A240-F30EF127BE46}" destId="{304C9F86-09C1-3C4A-B14F-74017C3717B5}" srcOrd="0" destOrd="0" parTransId="{03C8338B-185F-3246-860C-708F536CABE8}" sibTransId="{3DAED219-63E8-4349-8D0D-FB5A0C3037D3}"/>
    <dgm:cxn modelId="{2C330CD7-9291-BC4D-9636-FB432C81FBEB}" type="presOf" srcId="{0E6758B2-F620-8148-8236-465E5794CC11}" destId="{CD6DDE75-CE29-D543-A7DD-A792582FFC5D}" srcOrd="0" destOrd="1" presId="urn:microsoft.com/office/officeart/2005/8/layout/hList1"/>
    <dgm:cxn modelId="{6E82B932-9F03-0C4D-854F-41C897E4C193}" type="presParOf" srcId="{FCDED6AF-180F-4949-8BAF-35F190C21180}" destId="{263B9CEB-74C3-3D44-BDD9-9DEAA314C0D3}" srcOrd="0" destOrd="0" presId="urn:microsoft.com/office/officeart/2005/8/layout/hList1"/>
    <dgm:cxn modelId="{3243778D-CE10-5F48-A5C4-93B4ADB8FA28}" type="presParOf" srcId="{263B9CEB-74C3-3D44-BDD9-9DEAA314C0D3}" destId="{EBE7F25C-73FE-DE43-9A6E-50BD07E5F515}" srcOrd="0" destOrd="0" presId="urn:microsoft.com/office/officeart/2005/8/layout/hList1"/>
    <dgm:cxn modelId="{FCD93F25-317F-FE46-AE27-A44959407767}" type="presParOf" srcId="{263B9CEB-74C3-3D44-BDD9-9DEAA314C0D3}" destId="{CD6DDE75-CE29-D543-A7DD-A792582FFC5D}" srcOrd="1" destOrd="0" presId="urn:microsoft.com/office/officeart/2005/8/layout/hList1"/>
    <dgm:cxn modelId="{67EEBB07-E91C-1249-984F-EE7294C1BBFE}" type="presParOf" srcId="{FCDED6AF-180F-4949-8BAF-35F190C21180}" destId="{5E81016C-5E33-1E47-9AAD-6DB14462273E}" srcOrd="1" destOrd="0" presId="urn:microsoft.com/office/officeart/2005/8/layout/hList1"/>
    <dgm:cxn modelId="{47774E55-459E-EC4A-A99D-BCC256779878}" type="presParOf" srcId="{FCDED6AF-180F-4949-8BAF-35F190C21180}" destId="{EC3D41D8-FD2D-8E48-ACC9-17C5DEA06AD5}" srcOrd="2" destOrd="0" presId="urn:microsoft.com/office/officeart/2005/8/layout/hList1"/>
    <dgm:cxn modelId="{256DA510-890D-4D42-9EEA-E28DB36C2413}" type="presParOf" srcId="{EC3D41D8-FD2D-8E48-ACC9-17C5DEA06AD5}" destId="{26B9D6BE-3601-FC4C-A47E-4FD6C6EC78CB}" srcOrd="0" destOrd="0" presId="urn:microsoft.com/office/officeart/2005/8/layout/hList1"/>
    <dgm:cxn modelId="{351662ED-2C79-CB4E-9DAC-BFDF8763DF89}" type="presParOf" srcId="{EC3D41D8-FD2D-8E48-ACC9-17C5DEA06AD5}" destId="{584EFBC9-3EC5-8846-99BE-43954DECF2FA}" srcOrd="1" destOrd="0" presId="urn:microsoft.com/office/officeart/2005/8/layout/hList1"/>
    <dgm:cxn modelId="{00E680B2-CC4A-6B4D-B706-2C5BB928E3E4}" type="presParOf" srcId="{FCDED6AF-180F-4949-8BAF-35F190C21180}" destId="{F4DE84B2-E1FA-A448-A79F-6F49E4007646}" srcOrd="3" destOrd="0" presId="urn:microsoft.com/office/officeart/2005/8/layout/hList1"/>
    <dgm:cxn modelId="{6FC52C52-7435-EC4A-9BF9-FCBFDF021049}" type="presParOf" srcId="{FCDED6AF-180F-4949-8BAF-35F190C21180}" destId="{B0185658-1C22-9C41-A349-169CE511E1CE}" srcOrd="4" destOrd="0" presId="urn:microsoft.com/office/officeart/2005/8/layout/hList1"/>
    <dgm:cxn modelId="{00BF7334-FCE8-9744-BEF8-EA2B3C3EF3E2}" type="presParOf" srcId="{B0185658-1C22-9C41-A349-169CE511E1CE}" destId="{85E245F6-0925-DD43-B689-42AB3D122B21}" srcOrd="0" destOrd="0" presId="urn:microsoft.com/office/officeart/2005/8/layout/hList1"/>
    <dgm:cxn modelId="{0E1A2E49-29FC-2C42-9ED5-2EC1A84E6492}" type="presParOf" srcId="{B0185658-1C22-9C41-A349-169CE511E1CE}" destId="{17002DEA-55BF-CF4A-B47B-E822A9983C4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D3B16C-A90A-419D-AF7C-B6AB577B5931}" type="doc">
      <dgm:prSet loTypeId="urn:microsoft.com/office/officeart/2005/8/layout/hList1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AEBE474-EB7D-4449-A240-F30EF127BE46}">
      <dgm:prSet/>
      <dgm:spPr/>
      <dgm:t>
        <a:bodyPr/>
        <a:lstStyle/>
        <a:p>
          <a:r>
            <a:rPr lang="en-GB" dirty="0" err="1"/>
            <a:t>Creativas</a:t>
          </a:r>
          <a:r>
            <a:rPr lang="en-GB" dirty="0"/>
            <a:t> / </a:t>
          </a:r>
          <a:r>
            <a:rPr lang="en-GB" dirty="0" err="1"/>
            <a:t>pensamiento</a:t>
          </a:r>
          <a:r>
            <a:rPr lang="en-GB" dirty="0"/>
            <a:t> lateral</a:t>
          </a:r>
          <a:endParaRPr lang="en-US" dirty="0"/>
        </a:p>
      </dgm:t>
    </dgm:pt>
    <dgm:pt modelId="{7A9251A7-DAAA-405D-8C13-6B1EA38AF746}" type="parTrans" cxnId="{7DEA4BBC-9B92-494C-B939-0D9E7B7C21AF}">
      <dgm:prSet/>
      <dgm:spPr/>
      <dgm:t>
        <a:bodyPr/>
        <a:lstStyle/>
        <a:p>
          <a:endParaRPr lang="en-US"/>
        </a:p>
      </dgm:t>
    </dgm:pt>
    <dgm:pt modelId="{5E6CEE5E-EA65-44E4-8493-C2590A47433C}" type="sibTrans" cxnId="{7DEA4BBC-9B92-494C-B939-0D9E7B7C21AF}">
      <dgm:prSet/>
      <dgm:spPr/>
      <dgm:t>
        <a:bodyPr/>
        <a:lstStyle/>
        <a:p>
          <a:endParaRPr lang="en-US"/>
        </a:p>
      </dgm:t>
    </dgm:pt>
    <dgm:pt modelId="{304C9F86-09C1-3C4A-B14F-74017C3717B5}">
      <dgm:prSet/>
      <dgm:spPr/>
      <dgm:t>
        <a:bodyPr/>
        <a:lstStyle/>
        <a:p>
          <a:r>
            <a:rPr lang="en-GB" dirty="0" err="1"/>
            <a:t>Qué</a:t>
          </a:r>
          <a:r>
            <a:rPr lang="en-GB" dirty="0"/>
            <a:t> </a:t>
          </a:r>
          <a:r>
            <a:rPr lang="en-GB" dirty="0" err="1"/>
            <a:t>pasaría</a:t>
          </a:r>
          <a:r>
            <a:rPr lang="en-GB" dirty="0"/>
            <a:t> </a:t>
          </a:r>
          <a:r>
            <a:rPr lang="en-GB" dirty="0" err="1"/>
            <a:t>si</a:t>
          </a:r>
          <a:r>
            <a:rPr lang="en-GB" dirty="0"/>
            <a:t>...</a:t>
          </a:r>
          <a:endParaRPr lang="en-US" dirty="0"/>
        </a:p>
      </dgm:t>
    </dgm:pt>
    <dgm:pt modelId="{03C8338B-185F-3246-860C-708F536CABE8}" type="parTrans" cxnId="{5BE67AC8-40CD-164B-A378-DC8EF83E2898}">
      <dgm:prSet/>
      <dgm:spPr/>
      <dgm:t>
        <a:bodyPr/>
        <a:lstStyle/>
        <a:p>
          <a:endParaRPr lang="es-ES"/>
        </a:p>
      </dgm:t>
    </dgm:pt>
    <dgm:pt modelId="{3DAED219-63E8-4349-8D0D-FB5A0C3037D3}" type="sibTrans" cxnId="{5BE67AC8-40CD-164B-A378-DC8EF83E2898}">
      <dgm:prSet/>
      <dgm:spPr/>
      <dgm:t>
        <a:bodyPr/>
        <a:lstStyle/>
        <a:p>
          <a:endParaRPr lang="es-ES"/>
        </a:p>
      </dgm:t>
    </dgm:pt>
    <dgm:pt modelId="{8A95B7DB-4040-2D4F-9D09-AF513FCB09EF}">
      <dgm:prSet/>
      <dgm:spPr/>
      <dgm:t>
        <a:bodyPr/>
        <a:lstStyle/>
        <a:p>
          <a:r>
            <a:rPr lang="en-US" dirty="0"/>
            <a:t>Password</a:t>
          </a:r>
        </a:p>
      </dgm:t>
    </dgm:pt>
    <dgm:pt modelId="{F62F333B-0D4E-C445-9679-70815A7715D6}" type="parTrans" cxnId="{DE3EB67F-6BBA-E743-8214-7F14BBE0EE82}">
      <dgm:prSet/>
      <dgm:spPr/>
      <dgm:t>
        <a:bodyPr/>
        <a:lstStyle/>
        <a:p>
          <a:endParaRPr lang="es-ES"/>
        </a:p>
      </dgm:t>
    </dgm:pt>
    <dgm:pt modelId="{81420B3A-5210-B44E-B3A6-38AE9865A1A7}" type="sibTrans" cxnId="{DE3EB67F-6BBA-E743-8214-7F14BBE0EE82}">
      <dgm:prSet/>
      <dgm:spPr/>
      <dgm:t>
        <a:bodyPr/>
        <a:lstStyle/>
        <a:p>
          <a:endParaRPr lang="es-ES"/>
        </a:p>
      </dgm:t>
    </dgm:pt>
    <dgm:pt modelId="{0E6758B2-F620-8148-8236-465E5794CC11}">
      <dgm:prSet/>
      <dgm:spPr/>
      <dgm:t>
        <a:bodyPr/>
        <a:lstStyle/>
        <a:p>
          <a:r>
            <a:rPr lang="en-US" dirty="0"/>
            <a:t>Interactive notebook</a:t>
          </a:r>
        </a:p>
      </dgm:t>
    </dgm:pt>
    <dgm:pt modelId="{6E2D5FD4-F7B6-4841-9A40-DE60747DEA25}" type="parTrans" cxnId="{6A92B63A-96A2-6541-8C4B-258C69A2A52A}">
      <dgm:prSet/>
      <dgm:spPr/>
      <dgm:t>
        <a:bodyPr/>
        <a:lstStyle/>
        <a:p>
          <a:endParaRPr lang="es-ES"/>
        </a:p>
      </dgm:t>
    </dgm:pt>
    <dgm:pt modelId="{CC520768-0079-D34D-AB3F-1FC5E571E07E}" type="sibTrans" cxnId="{6A92B63A-96A2-6541-8C4B-258C69A2A52A}">
      <dgm:prSet/>
      <dgm:spPr/>
      <dgm:t>
        <a:bodyPr/>
        <a:lstStyle/>
        <a:p>
          <a:endParaRPr lang="es-ES"/>
        </a:p>
      </dgm:t>
    </dgm:pt>
    <dgm:pt modelId="{0ACE12AC-5B3B-D848-B764-39C5CD743DB7}" type="pres">
      <dgm:prSet presAssocID="{DAD3B16C-A90A-419D-AF7C-B6AB577B5931}" presName="Name0" presStyleCnt="0">
        <dgm:presLayoutVars>
          <dgm:dir/>
          <dgm:animLvl val="lvl"/>
          <dgm:resizeHandles val="exact"/>
        </dgm:presLayoutVars>
      </dgm:prSet>
      <dgm:spPr/>
    </dgm:pt>
    <dgm:pt modelId="{6163B6AB-4357-DB40-9C8B-834BF0318C2A}" type="pres">
      <dgm:prSet presAssocID="{6AEBE474-EB7D-4449-A240-F30EF127BE46}" presName="composite" presStyleCnt="0"/>
      <dgm:spPr/>
    </dgm:pt>
    <dgm:pt modelId="{9B9E0BB0-017B-9047-A8F6-FE90D5796C51}" type="pres">
      <dgm:prSet presAssocID="{6AEBE474-EB7D-4449-A240-F30EF127BE46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A5AF060D-60B4-6B47-9EFD-3FB2B8367F1E}" type="pres">
      <dgm:prSet presAssocID="{6AEBE474-EB7D-4449-A240-F30EF127BE46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FA644E22-1489-ED41-B808-C498960A73C1}" type="presOf" srcId="{0E6758B2-F620-8148-8236-465E5794CC11}" destId="{A5AF060D-60B4-6B47-9EFD-3FB2B8367F1E}" srcOrd="0" destOrd="1" presId="urn:microsoft.com/office/officeart/2005/8/layout/hList1"/>
    <dgm:cxn modelId="{6A92B63A-96A2-6541-8C4B-258C69A2A52A}" srcId="{6AEBE474-EB7D-4449-A240-F30EF127BE46}" destId="{0E6758B2-F620-8148-8236-465E5794CC11}" srcOrd="1" destOrd="0" parTransId="{6E2D5FD4-F7B6-4841-9A40-DE60747DEA25}" sibTransId="{CC520768-0079-D34D-AB3F-1FC5E571E07E}"/>
    <dgm:cxn modelId="{EEE4E674-9A53-744C-BC12-BE4645F7BAD3}" type="presOf" srcId="{DAD3B16C-A90A-419D-AF7C-B6AB577B5931}" destId="{0ACE12AC-5B3B-D848-B764-39C5CD743DB7}" srcOrd="0" destOrd="0" presId="urn:microsoft.com/office/officeart/2005/8/layout/hList1"/>
    <dgm:cxn modelId="{DE3EB67F-6BBA-E743-8214-7F14BBE0EE82}" srcId="{6AEBE474-EB7D-4449-A240-F30EF127BE46}" destId="{8A95B7DB-4040-2D4F-9D09-AF513FCB09EF}" srcOrd="2" destOrd="0" parTransId="{F62F333B-0D4E-C445-9679-70815A7715D6}" sibTransId="{81420B3A-5210-B44E-B3A6-38AE9865A1A7}"/>
    <dgm:cxn modelId="{7DEA4BBC-9B92-494C-B939-0D9E7B7C21AF}" srcId="{DAD3B16C-A90A-419D-AF7C-B6AB577B5931}" destId="{6AEBE474-EB7D-4449-A240-F30EF127BE46}" srcOrd="0" destOrd="0" parTransId="{7A9251A7-DAAA-405D-8C13-6B1EA38AF746}" sibTransId="{5E6CEE5E-EA65-44E4-8493-C2590A47433C}"/>
    <dgm:cxn modelId="{85EA86C6-928A-C041-9E70-44D3EE23FCF2}" type="presOf" srcId="{6AEBE474-EB7D-4449-A240-F30EF127BE46}" destId="{9B9E0BB0-017B-9047-A8F6-FE90D5796C51}" srcOrd="0" destOrd="0" presId="urn:microsoft.com/office/officeart/2005/8/layout/hList1"/>
    <dgm:cxn modelId="{5BE67AC8-40CD-164B-A378-DC8EF83E2898}" srcId="{6AEBE474-EB7D-4449-A240-F30EF127BE46}" destId="{304C9F86-09C1-3C4A-B14F-74017C3717B5}" srcOrd="0" destOrd="0" parTransId="{03C8338B-185F-3246-860C-708F536CABE8}" sibTransId="{3DAED219-63E8-4349-8D0D-FB5A0C3037D3}"/>
    <dgm:cxn modelId="{D07286DC-B360-A246-ABBA-EFC623AD4149}" type="presOf" srcId="{8A95B7DB-4040-2D4F-9D09-AF513FCB09EF}" destId="{A5AF060D-60B4-6B47-9EFD-3FB2B8367F1E}" srcOrd="0" destOrd="2" presId="urn:microsoft.com/office/officeart/2005/8/layout/hList1"/>
    <dgm:cxn modelId="{406E85E6-8609-684A-9406-A11C85C4CA33}" type="presOf" srcId="{304C9F86-09C1-3C4A-B14F-74017C3717B5}" destId="{A5AF060D-60B4-6B47-9EFD-3FB2B8367F1E}" srcOrd="0" destOrd="0" presId="urn:microsoft.com/office/officeart/2005/8/layout/hList1"/>
    <dgm:cxn modelId="{54A664F1-AAA7-B743-98A3-8776F9579F5D}" type="presParOf" srcId="{0ACE12AC-5B3B-D848-B764-39C5CD743DB7}" destId="{6163B6AB-4357-DB40-9C8B-834BF0318C2A}" srcOrd="0" destOrd="0" presId="urn:microsoft.com/office/officeart/2005/8/layout/hList1"/>
    <dgm:cxn modelId="{D2D2B81E-E3FD-AF4F-A364-06504F1037E0}" type="presParOf" srcId="{6163B6AB-4357-DB40-9C8B-834BF0318C2A}" destId="{9B9E0BB0-017B-9047-A8F6-FE90D5796C51}" srcOrd="0" destOrd="0" presId="urn:microsoft.com/office/officeart/2005/8/layout/hList1"/>
    <dgm:cxn modelId="{F3E8F903-83B8-2242-9F7C-907428E8DC27}" type="presParOf" srcId="{6163B6AB-4357-DB40-9C8B-834BF0318C2A}" destId="{A5AF060D-60B4-6B47-9EFD-3FB2B8367F1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AD3B16C-A90A-419D-AF7C-B6AB577B593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C69764-C100-4C6D-AE8D-11CBAD073294}">
      <dgm:prSet/>
      <dgm:spPr/>
      <dgm:t>
        <a:bodyPr/>
        <a:lstStyle/>
        <a:p>
          <a:r>
            <a:rPr lang="en-GB"/>
            <a:t>Running dictators</a:t>
          </a:r>
          <a:endParaRPr lang="en-US"/>
        </a:p>
      </dgm:t>
    </dgm:pt>
    <dgm:pt modelId="{5EDF53A3-E13C-4126-A762-F5454D510774}" type="parTrans" cxnId="{0FF60B2B-4B54-4E3D-9BFD-CF1F82D3CC28}">
      <dgm:prSet/>
      <dgm:spPr/>
      <dgm:t>
        <a:bodyPr/>
        <a:lstStyle/>
        <a:p>
          <a:endParaRPr lang="en-US"/>
        </a:p>
      </dgm:t>
    </dgm:pt>
    <dgm:pt modelId="{A8DEE119-CB27-4C2E-85A1-C71D59ABF57A}" type="sibTrans" cxnId="{0FF60B2B-4B54-4E3D-9BFD-CF1F82D3CC28}">
      <dgm:prSet/>
      <dgm:spPr/>
      <dgm:t>
        <a:bodyPr/>
        <a:lstStyle/>
        <a:p>
          <a:endParaRPr lang="en-US"/>
        </a:p>
      </dgm:t>
    </dgm:pt>
    <dgm:pt modelId="{DFD9E143-C082-4711-811E-F5806A7399E0}">
      <dgm:prSet/>
      <dgm:spPr/>
      <dgm:t>
        <a:bodyPr/>
        <a:lstStyle/>
        <a:p>
          <a:r>
            <a:rPr lang="en-GB" dirty="0" err="1"/>
            <a:t>Baile</a:t>
          </a:r>
          <a:r>
            <a:rPr lang="en-GB" dirty="0"/>
            <a:t> de: mitosis, </a:t>
          </a:r>
          <a:r>
            <a:rPr lang="en-GB" dirty="0" err="1"/>
            <a:t>polinización</a:t>
          </a:r>
          <a:r>
            <a:rPr lang="en-GB" dirty="0"/>
            <a:t>…</a:t>
          </a:r>
          <a:endParaRPr lang="en-US" dirty="0"/>
        </a:p>
      </dgm:t>
    </dgm:pt>
    <dgm:pt modelId="{459B6595-8301-43DC-A555-7B8B7B046E18}" type="parTrans" cxnId="{C3AC488A-4819-46BB-B0F4-2F6B720193FD}">
      <dgm:prSet/>
      <dgm:spPr/>
      <dgm:t>
        <a:bodyPr/>
        <a:lstStyle/>
        <a:p>
          <a:endParaRPr lang="en-US"/>
        </a:p>
      </dgm:t>
    </dgm:pt>
    <dgm:pt modelId="{F1780B67-7F8F-4B34-995D-90F52AD3EC85}" type="sibTrans" cxnId="{C3AC488A-4819-46BB-B0F4-2F6B720193FD}">
      <dgm:prSet/>
      <dgm:spPr/>
      <dgm:t>
        <a:bodyPr/>
        <a:lstStyle/>
        <a:p>
          <a:endParaRPr lang="en-US"/>
        </a:p>
      </dgm:t>
    </dgm:pt>
    <dgm:pt modelId="{D945D058-4387-EE48-B438-85A1B439B4E8}">
      <dgm:prSet/>
      <dgm:spPr/>
      <dgm:t>
        <a:bodyPr/>
        <a:lstStyle/>
        <a:p>
          <a:r>
            <a:rPr lang="en-US" dirty="0" err="1"/>
            <a:t>Cuñas</a:t>
          </a:r>
          <a:r>
            <a:rPr lang="en-US" dirty="0"/>
            <a:t> </a:t>
          </a:r>
          <a:r>
            <a:rPr lang="en-US" dirty="0" err="1"/>
            <a:t>motoras</a:t>
          </a:r>
          <a:endParaRPr lang="en-US" dirty="0"/>
        </a:p>
      </dgm:t>
    </dgm:pt>
    <dgm:pt modelId="{4A82B0C1-3074-2F4D-A6E9-5019EA1EE146}" type="parTrans" cxnId="{7B63E875-B811-1542-90F3-DED60B3C8A4F}">
      <dgm:prSet/>
      <dgm:spPr/>
      <dgm:t>
        <a:bodyPr/>
        <a:lstStyle/>
        <a:p>
          <a:endParaRPr lang="es-ES"/>
        </a:p>
      </dgm:t>
    </dgm:pt>
    <dgm:pt modelId="{A6F10AA6-85EF-8240-9BBE-41E1F64AA13E}" type="sibTrans" cxnId="{7B63E875-B811-1542-90F3-DED60B3C8A4F}">
      <dgm:prSet/>
      <dgm:spPr/>
      <dgm:t>
        <a:bodyPr/>
        <a:lstStyle/>
        <a:p>
          <a:endParaRPr lang="es-ES"/>
        </a:p>
      </dgm:t>
    </dgm:pt>
    <dgm:pt modelId="{5D98AABE-0EA9-4791-9FEE-B47224651BF3}">
      <dgm:prSet/>
      <dgm:spPr/>
      <dgm:t>
        <a:bodyPr/>
        <a:lstStyle/>
        <a:p>
          <a:r>
            <a:rPr lang="en-GB" dirty="0" err="1"/>
            <a:t>Físicas</a:t>
          </a:r>
          <a:endParaRPr lang="en-US" dirty="0"/>
        </a:p>
      </dgm:t>
    </dgm:pt>
    <dgm:pt modelId="{A50A7813-D544-466B-9F37-BFB2CBC05DF0}" type="sibTrans" cxnId="{25372C16-2C03-48A8-B1B9-77C1C7AEA26D}">
      <dgm:prSet/>
      <dgm:spPr/>
      <dgm:t>
        <a:bodyPr/>
        <a:lstStyle/>
        <a:p>
          <a:endParaRPr lang="en-US"/>
        </a:p>
      </dgm:t>
    </dgm:pt>
    <dgm:pt modelId="{B1BE83CF-E590-4F27-81A9-FBA0CE800D29}" type="parTrans" cxnId="{25372C16-2C03-48A8-B1B9-77C1C7AEA26D}">
      <dgm:prSet/>
      <dgm:spPr/>
      <dgm:t>
        <a:bodyPr/>
        <a:lstStyle/>
        <a:p>
          <a:endParaRPr lang="en-US"/>
        </a:p>
      </dgm:t>
    </dgm:pt>
    <dgm:pt modelId="{C21F6F06-CD7A-DC48-B804-7E5B52BE940C}">
      <dgm:prSet/>
      <dgm:spPr/>
      <dgm:t>
        <a:bodyPr/>
        <a:lstStyle/>
        <a:p>
          <a:r>
            <a:rPr lang="en-US" dirty="0" err="1"/>
            <a:t>Demostraciones</a:t>
          </a:r>
          <a:r>
            <a:rPr lang="en-US" dirty="0"/>
            <a:t> de </a:t>
          </a:r>
          <a:r>
            <a:rPr lang="en-US" dirty="0" err="1"/>
            <a:t>habilidades</a:t>
          </a:r>
          <a:endParaRPr lang="en-US" dirty="0"/>
        </a:p>
      </dgm:t>
    </dgm:pt>
    <dgm:pt modelId="{765A2B8E-75B4-CD41-B6AE-CCDAAFE8E546}" type="parTrans" cxnId="{999EBE85-E94B-B240-85B3-74EBF28AB36D}">
      <dgm:prSet/>
      <dgm:spPr/>
      <dgm:t>
        <a:bodyPr/>
        <a:lstStyle/>
        <a:p>
          <a:endParaRPr lang="es-ES"/>
        </a:p>
      </dgm:t>
    </dgm:pt>
    <dgm:pt modelId="{262DE4D2-B3D4-F646-8EF7-F6E352F89EDF}" type="sibTrans" cxnId="{999EBE85-E94B-B240-85B3-74EBF28AB36D}">
      <dgm:prSet/>
      <dgm:spPr/>
      <dgm:t>
        <a:bodyPr/>
        <a:lstStyle/>
        <a:p>
          <a:endParaRPr lang="es-ES"/>
        </a:p>
      </dgm:t>
    </dgm:pt>
    <dgm:pt modelId="{FCDED6AF-180F-4949-8BAF-35F190C21180}" type="pres">
      <dgm:prSet presAssocID="{DAD3B16C-A90A-419D-AF7C-B6AB577B5931}" presName="Name0" presStyleCnt="0">
        <dgm:presLayoutVars>
          <dgm:dir/>
          <dgm:animLvl val="lvl"/>
          <dgm:resizeHandles val="exact"/>
        </dgm:presLayoutVars>
      </dgm:prSet>
      <dgm:spPr/>
    </dgm:pt>
    <dgm:pt modelId="{EC3D41D8-FD2D-8E48-ACC9-17C5DEA06AD5}" type="pres">
      <dgm:prSet presAssocID="{5D98AABE-0EA9-4791-9FEE-B47224651BF3}" presName="composite" presStyleCnt="0"/>
      <dgm:spPr/>
    </dgm:pt>
    <dgm:pt modelId="{26B9D6BE-3601-FC4C-A47E-4FD6C6EC78CB}" type="pres">
      <dgm:prSet presAssocID="{5D98AABE-0EA9-4791-9FEE-B47224651BF3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584EFBC9-3EC5-8846-99BE-43954DECF2FA}" type="pres">
      <dgm:prSet presAssocID="{5D98AABE-0EA9-4791-9FEE-B47224651BF3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25372C16-2C03-48A8-B1B9-77C1C7AEA26D}" srcId="{DAD3B16C-A90A-419D-AF7C-B6AB577B5931}" destId="{5D98AABE-0EA9-4791-9FEE-B47224651BF3}" srcOrd="0" destOrd="0" parTransId="{B1BE83CF-E590-4F27-81A9-FBA0CE800D29}" sibTransId="{A50A7813-D544-466B-9F37-BFB2CBC05DF0}"/>
    <dgm:cxn modelId="{E71D0918-B844-B448-B8B9-D07FEBFFE430}" type="presOf" srcId="{DAD3B16C-A90A-419D-AF7C-B6AB577B5931}" destId="{FCDED6AF-180F-4949-8BAF-35F190C21180}" srcOrd="0" destOrd="0" presId="urn:microsoft.com/office/officeart/2005/8/layout/hList1"/>
    <dgm:cxn modelId="{658B361E-C1CF-6940-80DC-A776E5DDC797}" type="presOf" srcId="{D945D058-4387-EE48-B438-85A1B439B4E8}" destId="{584EFBC9-3EC5-8846-99BE-43954DECF2FA}" srcOrd="0" destOrd="2" presId="urn:microsoft.com/office/officeart/2005/8/layout/hList1"/>
    <dgm:cxn modelId="{6E384224-C13D-CA43-96B6-FB314647D450}" type="presOf" srcId="{9BC69764-C100-4C6D-AE8D-11CBAD073294}" destId="{584EFBC9-3EC5-8846-99BE-43954DECF2FA}" srcOrd="0" destOrd="0" presId="urn:microsoft.com/office/officeart/2005/8/layout/hList1"/>
    <dgm:cxn modelId="{0FF60B2B-4B54-4E3D-9BFD-CF1F82D3CC28}" srcId="{5D98AABE-0EA9-4791-9FEE-B47224651BF3}" destId="{9BC69764-C100-4C6D-AE8D-11CBAD073294}" srcOrd="0" destOrd="0" parTransId="{5EDF53A3-E13C-4126-A762-F5454D510774}" sibTransId="{A8DEE119-CB27-4C2E-85A1-C71D59ABF57A}"/>
    <dgm:cxn modelId="{E8EEB43B-6890-E74B-AD90-077CCB9830C2}" type="presOf" srcId="{DFD9E143-C082-4711-811E-F5806A7399E0}" destId="{584EFBC9-3EC5-8846-99BE-43954DECF2FA}" srcOrd="0" destOrd="1" presId="urn:microsoft.com/office/officeart/2005/8/layout/hList1"/>
    <dgm:cxn modelId="{7E2E8F4A-9A82-F443-A726-0ACEA2EF8BC2}" type="presOf" srcId="{C21F6F06-CD7A-DC48-B804-7E5B52BE940C}" destId="{584EFBC9-3EC5-8846-99BE-43954DECF2FA}" srcOrd="0" destOrd="3" presId="urn:microsoft.com/office/officeart/2005/8/layout/hList1"/>
    <dgm:cxn modelId="{7B63E875-B811-1542-90F3-DED60B3C8A4F}" srcId="{5D98AABE-0EA9-4791-9FEE-B47224651BF3}" destId="{D945D058-4387-EE48-B438-85A1B439B4E8}" srcOrd="2" destOrd="0" parTransId="{4A82B0C1-3074-2F4D-A6E9-5019EA1EE146}" sibTransId="{A6F10AA6-85EF-8240-9BBE-41E1F64AA13E}"/>
    <dgm:cxn modelId="{999EBE85-E94B-B240-85B3-74EBF28AB36D}" srcId="{5D98AABE-0EA9-4791-9FEE-B47224651BF3}" destId="{C21F6F06-CD7A-DC48-B804-7E5B52BE940C}" srcOrd="3" destOrd="0" parTransId="{765A2B8E-75B4-CD41-B6AE-CCDAAFE8E546}" sibTransId="{262DE4D2-B3D4-F646-8EF7-F6E352F89EDF}"/>
    <dgm:cxn modelId="{C3AC488A-4819-46BB-B0F4-2F6B720193FD}" srcId="{5D98AABE-0EA9-4791-9FEE-B47224651BF3}" destId="{DFD9E143-C082-4711-811E-F5806A7399E0}" srcOrd="1" destOrd="0" parTransId="{459B6595-8301-43DC-A555-7B8B7B046E18}" sibTransId="{F1780B67-7F8F-4B34-995D-90F52AD3EC85}"/>
    <dgm:cxn modelId="{8E4ED5AD-02F9-AE4C-819F-D0395B8D51C1}" type="presOf" srcId="{5D98AABE-0EA9-4791-9FEE-B47224651BF3}" destId="{26B9D6BE-3601-FC4C-A47E-4FD6C6EC78CB}" srcOrd="0" destOrd="0" presId="urn:microsoft.com/office/officeart/2005/8/layout/hList1"/>
    <dgm:cxn modelId="{47774E55-459E-EC4A-A99D-BCC256779878}" type="presParOf" srcId="{FCDED6AF-180F-4949-8BAF-35F190C21180}" destId="{EC3D41D8-FD2D-8E48-ACC9-17C5DEA06AD5}" srcOrd="0" destOrd="0" presId="urn:microsoft.com/office/officeart/2005/8/layout/hList1"/>
    <dgm:cxn modelId="{256DA510-890D-4D42-9EEA-E28DB36C2413}" type="presParOf" srcId="{EC3D41D8-FD2D-8E48-ACC9-17C5DEA06AD5}" destId="{26B9D6BE-3601-FC4C-A47E-4FD6C6EC78CB}" srcOrd="0" destOrd="0" presId="urn:microsoft.com/office/officeart/2005/8/layout/hList1"/>
    <dgm:cxn modelId="{351662ED-2C79-CB4E-9DAC-BFDF8763DF89}" type="presParOf" srcId="{EC3D41D8-FD2D-8E48-ACC9-17C5DEA06AD5}" destId="{584EFBC9-3EC5-8846-99BE-43954DECF2F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AD3B16C-A90A-419D-AF7C-B6AB577B593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68BAC9-F61D-4B04-967A-C542D8E78079}">
      <dgm:prSet/>
      <dgm:spPr/>
      <dgm:t>
        <a:bodyPr/>
        <a:lstStyle/>
        <a:p>
          <a:r>
            <a:rPr lang="en-GB"/>
            <a:t>Expresión</a:t>
          </a:r>
          <a:endParaRPr lang="en-US"/>
        </a:p>
      </dgm:t>
    </dgm:pt>
    <dgm:pt modelId="{D6CF87BF-7409-4396-89B9-D23614110681}" type="parTrans" cxnId="{EF2B7455-039C-4B38-9B87-7E67E0080318}">
      <dgm:prSet/>
      <dgm:spPr/>
      <dgm:t>
        <a:bodyPr/>
        <a:lstStyle/>
        <a:p>
          <a:endParaRPr lang="en-US"/>
        </a:p>
      </dgm:t>
    </dgm:pt>
    <dgm:pt modelId="{FED34BDD-EBA2-4153-8717-AEAF7F12F979}" type="sibTrans" cxnId="{EF2B7455-039C-4B38-9B87-7E67E0080318}">
      <dgm:prSet/>
      <dgm:spPr/>
      <dgm:t>
        <a:bodyPr/>
        <a:lstStyle/>
        <a:p>
          <a:endParaRPr lang="en-US"/>
        </a:p>
      </dgm:t>
    </dgm:pt>
    <dgm:pt modelId="{9A413179-482D-4FA2-B182-E74699005C41}">
      <dgm:prSet/>
      <dgm:spPr/>
      <dgm:t>
        <a:bodyPr/>
        <a:lstStyle/>
        <a:p>
          <a:r>
            <a:rPr lang="en-GB" dirty="0"/>
            <a:t>Historia de una </a:t>
          </a:r>
          <a:r>
            <a:rPr lang="en-GB" dirty="0" err="1"/>
            <a:t>gota</a:t>
          </a:r>
          <a:r>
            <a:rPr lang="en-GB" dirty="0"/>
            <a:t> de </a:t>
          </a:r>
          <a:r>
            <a:rPr lang="en-GB" dirty="0" err="1"/>
            <a:t>agua</a:t>
          </a:r>
          <a:endParaRPr lang="en-US" dirty="0"/>
        </a:p>
      </dgm:t>
    </dgm:pt>
    <dgm:pt modelId="{43CD7FC5-D535-4788-8DC3-3D71EA849563}" type="parTrans" cxnId="{CF92439A-FD56-46AB-A864-26D394E48D49}">
      <dgm:prSet/>
      <dgm:spPr/>
      <dgm:t>
        <a:bodyPr/>
        <a:lstStyle/>
        <a:p>
          <a:endParaRPr lang="en-US"/>
        </a:p>
      </dgm:t>
    </dgm:pt>
    <dgm:pt modelId="{95F1863A-C29C-436D-B8AB-BF411CD52246}" type="sibTrans" cxnId="{CF92439A-FD56-46AB-A864-26D394E48D49}">
      <dgm:prSet/>
      <dgm:spPr/>
      <dgm:t>
        <a:bodyPr/>
        <a:lstStyle/>
        <a:p>
          <a:endParaRPr lang="en-US"/>
        </a:p>
      </dgm:t>
    </dgm:pt>
    <dgm:pt modelId="{00A7A7E0-CD69-444A-ABFD-ECB3F969163C}">
      <dgm:prSet/>
      <dgm:spPr/>
      <dgm:t>
        <a:bodyPr/>
        <a:lstStyle/>
        <a:p>
          <a:r>
            <a:rPr lang="en-US" dirty="0"/>
            <a:t>Vuelta al </a:t>
          </a:r>
          <a:r>
            <a:rPr lang="en-US" dirty="0" err="1"/>
            <a:t>mundo</a:t>
          </a:r>
          <a:r>
            <a:rPr lang="en-US" dirty="0"/>
            <a:t> a vela</a:t>
          </a:r>
        </a:p>
      </dgm:t>
    </dgm:pt>
    <dgm:pt modelId="{383CBF7B-801E-4803-AB58-FB36306EB5BE}" type="parTrans" cxnId="{D7FF8203-0483-4739-9887-0B3031831372}">
      <dgm:prSet/>
      <dgm:spPr/>
      <dgm:t>
        <a:bodyPr/>
        <a:lstStyle/>
        <a:p>
          <a:endParaRPr lang="en-US"/>
        </a:p>
      </dgm:t>
    </dgm:pt>
    <dgm:pt modelId="{B431ABAA-2EB3-4F64-986D-728033A3BDD3}" type="sibTrans" cxnId="{D7FF8203-0483-4739-9887-0B3031831372}">
      <dgm:prSet/>
      <dgm:spPr/>
      <dgm:t>
        <a:bodyPr/>
        <a:lstStyle/>
        <a:p>
          <a:endParaRPr lang="en-US"/>
        </a:p>
      </dgm:t>
    </dgm:pt>
    <dgm:pt modelId="{FCDED6AF-180F-4949-8BAF-35F190C21180}" type="pres">
      <dgm:prSet presAssocID="{DAD3B16C-A90A-419D-AF7C-B6AB577B5931}" presName="Name0" presStyleCnt="0">
        <dgm:presLayoutVars>
          <dgm:dir/>
          <dgm:animLvl val="lvl"/>
          <dgm:resizeHandles val="exact"/>
        </dgm:presLayoutVars>
      </dgm:prSet>
      <dgm:spPr/>
    </dgm:pt>
    <dgm:pt modelId="{B0185658-1C22-9C41-A349-169CE511E1CE}" type="pres">
      <dgm:prSet presAssocID="{2068BAC9-F61D-4B04-967A-C542D8E78079}" presName="composite" presStyleCnt="0"/>
      <dgm:spPr/>
    </dgm:pt>
    <dgm:pt modelId="{85E245F6-0925-DD43-B689-42AB3D122B21}" type="pres">
      <dgm:prSet presAssocID="{2068BAC9-F61D-4B04-967A-C542D8E78079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17002DEA-55BF-CF4A-B47B-E822A9983C48}" type="pres">
      <dgm:prSet presAssocID="{2068BAC9-F61D-4B04-967A-C542D8E78079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D7FF8203-0483-4739-9887-0B3031831372}" srcId="{2068BAC9-F61D-4B04-967A-C542D8E78079}" destId="{00A7A7E0-CD69-444A-ABFD-ECB3F969163C}" srcOrd="1" destOrd="0" parTransId="{383CBF7B-801E-4803-AB58-FB36306EB5BE}" sibTransId="{B431ABAA-2EB3-4F64-986D-728033A3BDD3}"/>
    <dgm:cxn modelId="{E71D0918-B844-B448-B8B9-D07FEBFFE430}" type="presOf" srcId="{DAD3B16C-A90A-419D-AF7C-B6AB577B5931}" destId="{FCDED6AF-180F-4949-8BAF-35F190C21180}" srcOrd="0" destOrd="0" presId="urn:microsoft.com/office/officeart/2005/8/layout/hList1"/>
    <dgm:cxn modelId="{C682EA2B-FC53-AE41-932C-C87D79B0E890}" type="presOf" srcId="{00A7A7E0-CD69-444A-ABFD-ECB3F969163C}" destId="{17002DEA-55BF-CF4A-B47B-E822A9983C48}" srcOrd="0" destOrd="1" presId="urn:microsoft.com/office/officeart/2005/8/layout/hList1"/>
    <dgm:cxn modelId="{EF2B7455-039C-4B38-9B87-7E67E0080318}" srcId="{DAD3B16C-A90A-419D-AF7C-B6AB577B5931}" destId="{2068BAC9-F61D-4B04-967A-C542D8E78079}" srcOrd="0" destOrd="0" parTransId="{D6CF87BF-7409-4396-89B9-D23614110681}" sibTransId="{FED34BDD-EBA2-4153-8717-AEAF7F12F979}"/>
    <dgm:cxn modelId="{DE715457-D9CE-DD49-A7CE-203D36E29647}" type="presOf" srcId="{9A413179-482D-4FA2-B182-E74699005C41}" destId="{17002DEA-55BF-CF4A-B47B-E822A9983C48}" srcOrd="0" destOrd="0" presId="urn:microsoft.com/office/officeart/2005/8/layout/hList1"/>
    <dgm:cxn modelId="{40BC5675-3E72-B843-8BE2-588B5B995CA3}" type="presOf" srcId="{2068BAC9-F61D-4B04-967A-C542D8E78079}" destId="{85E245F6-0925-DD43-B689-42AB3D122B21}" srcOrd="0" destOrd="0" presId="urn:microsoft.com/office/officeart/2005/8/layout/hList1"/>
    <dgm:cxn modelId="{CF92439A-FD56-46AB-A864-26D394E48D49}" srcId="{2068BAC9-F61D-4B04-967A-C542D8E78079}" destId="{9A413179-482D-4FA2-B182-E74699005C41}" srcOrd="0" destOrd="0" parTransId="{43CD7FC5-D535-4788-8DC3-3D71EA849563}" sibTransId="{95F1863A-C29C-436D-B8AB-BF411CD52246}"/>
    <dgm:cxn modelId="{6FC52C52-7435-EC4A-9BF9-FCBFDF021049}" type="presParOf" srcId="{FCDED6AF-180F-4949-8BAF-35F190C21180}" destId="{B0185658-1C22-9C41-A349-169CE511E1CE}" srcOrd="0" destOrd="0" presId="urn:microsoft.com/office/officeart/2005/8/layout/hList1"/>
    <dgm:cxn modelId="{00BF7334-FCE8-9744-BEF8-EA2B3C3EF3E2}" type="presParOf" srcId="{B0185658-1C22-9C41-A349-169CE511E1CE}" destId="{85E245F6-0925-DD43-B689-42AB3D122B21}" srcOrd="0" destOrd="0" presId="urn:microsoft.com/office/officeart/2005/8/layout/hList1"/>
    <dgm:cxn modelId="{0E1A2E49-29FC-2C42-9ED5-2EC1A84E6492}" type="presParOf" srcId="{B0185658-1C22-9C41-A349-169CE511E1CE}" destId="{17002DEA-55BF-CF4A-B47B-E822A9983C4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C020513-EF61-4F4B-B39F-28416029105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0A575694-5D6E-47C5-87AF-427CD6AABD67}">
      <dgm:prSet/>
      <dgm:spPr/>
      <dgm:t>
        <a:bodyPr/>
        <a:lstStyle/>
        <a:p>
          <a:r>
            <a:rPr lang="en-GB" b="1"/>
            <a:t>Evaluar</a:t>
          </a:r>
          <a:endParaRPr lang="en-US"/>
        </a:p>
      </dgm:t>
    </dgm:pt>
    <dgm:pt modelId="{9F8BD0D9-766E-43E5-8638-66485C2D7064}" type="parTrans" cxnId="{6B809BEC-6112-46CD-94A0-2DEA25FECC84}">
      <dgm:prSet/>
      <dgm:spPr/>
      <dgm:t>
        <a:bodyPr/>
        <a:lstStyle/>
        <a:p>
          <a:endParaRPr lang="en-US"/>
        </a:p>
      </dgm:t>
    </dgm:pt>
    <dgm:pt modelId="{95828758-77BB-49AE-A037-3D43B8C2E723}" type="sibTrans" cxnId="{6B809BEC-6112-46CD-94A0-2DEA25FECC84}">
      <dgm:prSet/>
      <dgm:spPr/>
      <dgm:t>
        <a:bodyPr/>
        <a:lstStyle/>
        <a:p>
          <a:endParaRPr lang="en-US"/>
        </a:p>
      </dgm:t>
    </dgm:pt>
    <dgm:pt modelId="{74678043-259A-4BA0-9ED2-0A9B1BDA4787}">
      <dgm:prSet/>
      <dgm:spPr/>
      <dgm:t>
        <a:bodyPr/>
        <a:lstStyle/>
        <a:p>
          <a:r>
            <a:rPr lang="es-ES" dirty="0" err="1"/>
            <a:t>Kahoot</a:t>
          </a:r>
          <a:endParaRPr lang="en-US" dirty="0"/>
        </a:p>
      </dgm:t>
    </dgm:pt>
    <dgm:pt modelId="{328033C8-B600-4A79-A400-FB40942B6413}" type="parTrans" cxnId="{B609966A-C56B-4A18-A2E1-DAC88F8D5EFE}">
      <dgm:prSet/>
      <dgm:spPr/>
      <dgm:t>
        <a:bodyPr/>
        <a:lstStyle/>
        <a:p>
          <a:endParaRPr lang="en-US"/>
        </a:p>
      </dgm:t>
    </dgm:pt>
    <dgm:pt modelId="{DEBC4DC3-51EB-4D39-BECA-B892655141E0}" type="sibTrans" cxnId="{B609966A-C56B-4A18-A2E1-DAC88F8D5EFE}">
      <dgm:prSet/>
      <dgm:spPr/>
      <dgm:t>
        <a:bodyPr/>
        <a:lstStyle/>
        <a:p>
          <a:endParaRPr lang="en-US"/>
        </a:p>
      </dgm:t>
    </dgm:pt>
    <dgm:pt modelId="{375B3BC8-F825-4064-A85F-815A9E12B68F}">
      <dgm:prSet/>
      <dgm:spPr/>
      <dgm:t>
        <a:bodyPr/>
        <a:lstStyle/>
        <a:p>
          <a:r>
            <a:rPr lang="es-ES" dirty="0" err="1"/>
            <a:t>Jeopardy</a:t>
          </a:r>
          <a:endParaRPr lang="en-US" dirty="0"/>
        </a:p>
      </dgm:t>
    </dgm:pt>
    <dgm:pt modelId="{36F0AACA-274F-42DE-A5D2-138BCC486D74}" type="parTrans" cxnId="{A88B067C-E3D8-4D74-A279-16208F894B0F}">
      <dgm:prSet/>
      <dgm:spPr/>
      <dgm:t>
        <a:bodyPr/>
        <a:lstStyle/>
        <a:p>
          <a:endParaRPr lang="en-US"/>
        </a:p>
      </dgm:t>
    </dgm:pt>
    <dgm:pt modelId="{23A1D0BF-4194-40B4-B8F4-E790E0D4D2A2}" type="sibTrans" cxnId="{A88B067C-E3D8-4D74-A279-16208F894B0F}">
      <dgm:prSet/>
      <dgm:spPr/>
      <dgm:t>
        <a:bodyPr/>
        <a:lstStyle/>
        <a:p>
          <a:endParaRPr lang="en-US"/>
        </a:p>
      </dgm:t>
    </dgm:pt>
    <dgm:pt modelId="{A8066DC8-3778-429A-95FB-E38D1966C2C4}">
      <dgm:prSet/>
      <dgm:spPr/>
      <dgm:t>
        <a:bodyPr/>
        <a:lstStyle/>
        <a:p>
          <a:r>
            <a:rPr lang="es-ES" dirty="0" err="1"/>
            <a:t>Bamboozle</a:t>
          </a:r>
          <a:endParaRPr lang="en-US" dirty="0"/>
        </a:p>
      </dgm:t>
    </dgm:pt>
    <dgm:pt modelId="{8A3DC2C9-390A-4F07-A430-06E28509295B}" type="parTrans" cxnId="{9E98B9FD-D7CB-44EC-98CB-9767E76BB391}">
      <dgm:prSet/>
      <dgm:spPr/>
      <dgm:t>
        <a:bodyPr/>
        <a:lstStyle/>
        <a:p>
          <a:endParaRPr lang="en-US"/>
        </a:p>
      </dgm:t>
    </dgm:pt>
    <dgm:pt modelId="{C430CD80-ABAF-42A0-A19F-A9CDC812884B}" type="sibTrans" cxnId="{9E98B9FD-D7CB-44EC-98CB-9767E76BB391}">
      <dgm:prSet/>
      <dgm:spPr/>
      <dgm:t>
        <a:bodyPr/>
        <a:lstStyle/>
        <a:p>
          <a:endParaRPr lang="en-US"/>
        </a:p>
      </dgm:t>
    </dgm:pt>
    <dgm:pt modelId="{0935CA90-A3F8-4AA8-88F9-A5D46B89CC8B}">
      <dgm:prSet/>
      <dgm:spPr/>
      <dgm:t>
        <a:bodyPr/>
        <a:lstStyle/>
        <a:p>
          <a:r>
            <a:rPr lang="es-ES" dirty="0" err="1"/>
            <a:t>Cerebriti</a:t>
          </a:r>
          <a:endParaRPr lang="en-US" dirty="0"/>
        </a:p>
      </dgm:t>
    </dgm:pt>
    <dgm:pt modelId="{9E64D944-B3A2-48C6-B0FB-9D503B1447FB}" type="parTrans" cxnId="{4D2CDDF4-62BB-42B8-A971-09C559C50A61}">
      <dgm:prSet/>
      <dgm:spPr/>
      <dgm:t>
        <a:bodyPr/>
        <a:lstStyle/>
        <a:p>
          <a:endParaRPr lang="en-US"/>
        </a:p>
      </dgm:t>
    </dgm:pt>
    <dgm:pt modelId="{5D1D8DAB-6420-4A7A-88DF-5AA12F8B4686}" type="sibTrans" cxnId="{4D2CDDF4-62BB-42B8-A971-09C559C50A61}">
      <dgm:prSet/>
      <dgm:spPr/>
      <dgm:t>
        <a:bodyPr/>
        <a:lstStyle/>
        <a:p>
          <a:endParaRPr lang="en-US"/>
        </a:p>
      </dgm:t>
    </dgm:pt>
    <dgm:pt modelId="{5140FD76-2D26-F049-807B-BA286823A731}" type="pres">
      <dgm:prSet presAssocID="{AC020513-EF61-4F4B-B39F-28416029105B}" presName="linear" presStyleCnt="0">
        <dgm:presLayoutVars>
          <dgm:animLvl val="lvl"/>
          <dgm:resizeHandles val="exact"/>
        </dgm:presLayoutVars>
      </dgm:prSet>
      <dgm:spPr/>
    </dgm:pt>
    <dgm:pt modelId="{AE6D1781-401F-0B42-A701-0C3A30E50EFB}" type="pres">
      <dgm:prSet presAssocID="{0A575694-5D6E-47C5-87AF-427CD6AABD67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8CB50ED-F229-0748-A935-00E335B38812}" type="pres">
      <dgm:prSet presAssocID="{0A575694-5D6E-47C5-87AF-427CD6AABD67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4FF5B18-EB8B-FB43-AFDA-672245011CDC}" type="presOf" srcId="{375B3BC8-F825-4064-A85F-815A9E12B68F}" destId="{C8CB50ED-F229-0748-A935-00E335B38812}" srcOrd="0" destOrd="1" presId="urn:microsoft.com/office/officeart/2005/8/layout/vList2"/>
    <dgm:cxn modelId="{205B481D-EA9A-D943-9EDE-3AEB06C5BA57}" type="presOf" srcId="{0A575694-5D6E-47C5-87AF-427CD6AABD67}" destId="{AE6D1781-401F-0B42-A701-0C3A30E50EFB}" srcOrd="0" destOrd="0" presId="urn:microsoft.com/office/officeart/2005/8/layout/vList2"/>
    <dgm:cxn modelId="{5F2AB253-1C2A-7E48-9A65-B56D01FC8FCB}" type="presOf" srcId="{74678043-259A-4BA0-9ED2-0A9B1BDA4787}" destId="{C8CB50ED-F229-0748-A935-00E335B38812}" srcOrd="0" destOrd="0" presId="urn:microsoft.com/office/officeart/2005/8/layout/vList2"/>
    <dgm:cxn modelId="{4A0CAF63-8F29-8740-936E-24DEC2AC3269}" type="presOf" srcId="{AC020513-EF61-4F4B-B39F-28416029105B}" destId="{5140FD76-2D26-F049-807B-BA286823A731}" srcOrd="0" destOrd="0" presId="urn:microsoft.com/office/officeart/2005/8/layout/vList2"/>
    <dgm:cxn modelId="{B609966A-C56B-4A18-A2E1-DAC88F8D5EFE}" srcId="{0A575694-5D6E-47C5-87AF-427CD6AABD67}" destId="{74678043-259A-4BA0-9ED2-0A9B1BDA4787}" srcOrd="0" destOrd="0" parTransId="{328033C8-B600-4A79-A400-FB40942B6413}" sibTransId="{DEBC4DC3-51EB-4D39-BECA-B892655141E0}"/>
    <dgm:cxn modelId="{789AA379-714F-684E-97FE-CF21AEBE1E9A}" type="presOf" srcId="{A8066DC8-3778-429A-95FB-E38D1966C2C4}" destId="{C8CB50ED-F229-0748-A935-00E335B38812}" srcOrd="0" destOrd="2" presId="urn:microsoft.com/office/officeart/2005/8/layout/vList2"/>
    <dgm:cxn modelId="{A88B067C-E3D8-4D74-A279-16208F894B0F}" srcId="{0A575694-5D6E-47C5-87AF-427CD6AABD67}" destId="{375B3BC8-F825-4064-A85F-815A9E12B68F}" srcOrd="1" destOrd="0" parTransId="{36F0AACA-274F-42DE-A5D2-138BCC486D74}" sibTransId="{23A1D0BF-4194-40B4-B8F4-E790E0D4D2A2}"/>
    <dgm:cxn modelId="{DC7104B1-8FD7-174C-9A4E-84EE82FA563E}" type="presOf" srcId="{0935CA90-A3F8-4AA8-88F9-A5D46B89CC8B}" destId="{C8CB50ED-F229-0748-A935-00E335B38812}" srcOrd="0" destOrd="3" presId="urn:microsoft.com/office/officeart/2005/8/layout/vList2"/>
    <dgm:cxn modelId="{6B809BEC-6112-46CD-94A0-2DEA25FECC84}" srcId="{AC020513-EF61-4F4B-B39F-28416029105B}" destId="{0A575694-5D6E-47C5-87AF-427CD6AABD67}" srcOrd="0" destOrd="0" parTransId="{9F8BD0D9-766E-43E5-8638-66485C2D7064}" sibTransId="{95828758-77BB-49AE-A037-3D43B8C2E723}"/>
    <dgm:cxn modelId="{4D2CDDF4-62BB-42B8-A971-09C559C50A61}" srcId="{0A575694-5D6E-47C5-87AF-427CD6AABD67}" destId="{0935CA90-A3F8-4AA8-88F9-A5D46B89CC8B}" srcOrd="3" destOrd="0" parTransId="{9E64D944-B3A2-48C6-B0FB-9D503B1447FB}" sibTransId="{5D1D8DAB-6420-4A7A-88DF-5AA12F8B4686}"/>
    <dgm:cxn modelId="{9E98B9FD-D7CB-44EC-98CB-9767E76BB391}" srcId="{0A575694-5D6E-47C5-87AF-427CD6AABD67}" destId="{A8066DC8-3778-429A-95FB-E38D1966C2C4}" srcOrd="2" destOrd="0" parTransId="{8A3DC2C9-390A-4F07-A430-06E28509295B}" sibTransId="{C430CD80-ABAF-42A0-A19F-A9CDC812884B}"/>
    <dgm:cxn modelId="{23D17A2B-E645-184F-9425-17C09E83E400}" type="presParOf" srcId="{5140FD76-2D26-F049-807B-BA286823A731}" destId="{AE6D1781-401F-0B42-A701-0C3A30E50EFB}" srcOrd="0" destOrd="0" presId="urn:microsoft.com/office/officeart/2005/8/layout/vList2"/>
    <dgm:cxn modelId="{C80DF251-C829-774E-A442-D46D002C30E8}" type="presParOf" srcId="{5140FD76-2D26-F049-807B-BA286823A731}" destId="{C8CB50ED-F229-0748-A935-00E335B3881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B37BF-2779-6441-87AB-AFDE962795EA}">
      <dsp:nvSpPr>
        <dsp:cNvPr id="0" name=""/>
        <dsp:cNvSpPr/>
      </dsp:nvSpPr>
      <dsp:spPr>
        <a:xfrm>
          <a:off x="0" y="84923"/>
          <a:ext cx="6263640" cy="556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G: Alumno que pasa muchas horas frente al ordenador y que puede jugar a nuestro favor.</a:t>
          </a:r>
          <a:endParaRPr lang="en-US" sz="1400" kern="1200"/>
        </a:p>
      </dsp:txBody>
      <dsp:txXfrm>
        <a:off x="27187" y="112110"/>
        <a:ext cx="6209266" cy="502546"/>
      </dsp:txXfrm>
    </dsp:sp>
    <dsp:sp modelId="{707C5547-AD24-6945-863F-7671F6EC04D1}">
      <dsp:nvSpPr>
        <dsp:cNvPr id="0" name=""/>
        <dsp:cNvSpPr/>
      </dsp:nvSpPr>
      <dsp:spPr>
        <a:xfrm>
          <a:off x="0" y="682163"/>
          <a:ext cx="6263640" cy="556920"/>
        </a:xfrm>
        <a:prstGeom prst="roundRect">
          <a:avLst/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A: Lo primero que debemos conseguir de nuestros alumnos</a:t>
          </a:r>
          <a:endParaRPr lang="en-US" sz="1400" kern="1200"/>
        </a:p>
      </dsp:txBody>
      <dsp:txXfrm>
        <a:off x="27187" y="709350"/>
        <a:ext cx="6209266" cy="502546"/>
      </dsp:txXfrm>
    </dsp:sp>
    <dsp:sp modelId="{99D5F385-2824-D34E-BEF6-3738776DFC76}">
      <dsp:nvSpPr>
        <dsp:cNvPr id="0" name=""/>
        <dsp:cNvSpPr/>
      </dsp:nvSpPr>
      <dsp:spPr>
        <a:xfrm>
          <a:off x="0" y="1279403"/>
          <a:ext cx="6263640" cy="55692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M: Beneficio de diseñar actividades gamificadas, al menos a corto plazo.</a:t>
          </a:r>
          <a:endParaRPr lang="en-US" sz="1400" kern="1200"/>
        </a:p>
      </dsp:txBody>
      <dsp:txXfrm>
        <a:off x="27187" y="1306590"/>
        <a:ext cx="6209266" cy="502546"/>
      </dsp:txXfrm>
    </dsp:sp>
    <dsp:sp modelId="{556DBA53-79DD-9044-81F4-4F48E1747FFE}">
      <dsp:nvSpPr>
        <dsp:cNvPr id="0" name=""/>
        <dsp:cNvSpPr/>
      </dsp:nvSpPr>
      <dsp:spPr>
        <a:xfrm>
          <a:off x="0" y="1876643"/>
          <a:ext cx="6263640" cy="556920"/>
        </a:xfrm>
        <a:prstGeom prst="roundRect">
          <a:avLst/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I: Se despierta con las novedades.</a:t>
          </a:r>
          <a:endParaRPr lang="en-US" sz="1400" kern="1200"/>
        </a:p>
      </dsp:txBody>
      <dsp:txXfrm>
        <a:off x="27187" y="1903830"/>
        <a:ext cx="6209266" cy="502546"/>
      </dsp:txXfrm>
    </dsp:sp>
    <dsp:sp modelId="{FD5C1786-7376-2846-BAFD-A3A3162D8D9F}">
      <dsp:nvSpPr>
        <dsp:cNvPr id="0" name=""/>
        <dsp:cNvSpPr/>
      </dsp:nvSpPr>
      <dsp:spPr>
        <a:xfrm>
          <a:off x="0" y="2473883"/>
          <a:ext cx="6263640" cy="55692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F: Objetivo de un profesor para con él mismo y sus alumnos.</a:t>
          </a:r>
          <a:endParaRPr lang="en-US" sz="1400" kern="1200"/>
        </a:p>
      </dsp:txBody>
      <dsp:txXfrm>
        <a:off x="27187" y="2501070"/>
        <a:ext cx="6209266" cy="502546"/>
      </dsp:txXfrm>
    </dsp:sp>
    <dsp:sp modelId="{D44B9F81-9CEA-D24B-9EBD-BB92BA23AAB3}">
      <dsp:nvSpPr>
        <dsp:cNvPr id="0" name=""/>
        <dsp:cNvSpPr/>
      </dsp:nvSpPr>
      <dsp:spPr>
        <a:xfrm>
          <a:off x="0" y="3071123"/>
          <a:ext cx="6263640" cy="556920"/>
        </a:xfrm>
        <a:prstGeom prst="roundRect">
          <a:avLst/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I: Reconocimiento o premio que se lleva con orgullo.</a:t>
          </a:r>
          <a:endParaRPr lang="en-US" sz="1400" kern="1200"/>
        </a:p>
      </dsp:txBody>
      <dsp:txXfrm>
        <a:off x="27187" y="3098310"/>
        <a:ext cx="6209266" cy="502546"/>
      </dsp:txXfrm>
    </dsp:sp>
    <dsp:sp modelId="{772EAAE5-62E0-1A4A-92F3-87AEB6CBE8D9}">
      <dsp:nvSpPr>
        <dsp:cNvPr id="0" name=""/>
        <dsp:cNvSpPr/>
      </dsp:nvSpPr>
      <dsp:spPr>
        <a:xfrm>
          <a:off x="0" y="3668363"/>
          <a:ext cx="6263640" cy="55692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C: Elemento que puede consumir gran parte de nuestro tiempo, con lo que medimos y miden el progreso individual y colectivo.</a:t>
          </a:r>
          <a:endParaRPr lang="en-US" sz="1400" kern="1200"/>
        </a:p>
      </dsp:txBody>
      <dsp:txXfrm>
        <a:off x="27187" y="3695550"/>
        <a:ext cx="6209266" cy="502546"/>
      </dsp:txXfrm>
    </dsp:sp>
    <dsp:sp modelId="{D9850451-633B-7047-A14E-63AF3C81DB98}">
      <dsp:nvSpPr>
        <dsp:cNvPr id="0" name=""/>
        <dsp:cNvSpPr/>
      </dsp:nvSpPr>
      <dsp:spPr>
        <a:xfrm>
          <a:off x="0" y="4265604"/>
          <a:ext cx="6263640" cy="556920"/>
        </a:xfrm>
        <a:prstGeom prst="roundRect">
          <a:avLst/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A: Suele llegar tras la formación.</a:t>
          </a:r>
          <a:endParaRPr lang="en-US" sz="1400" kern="1200"/>
        </a:p>
      </dsp:txBody>
      <dsp:txXfrm>
        <a:off x="27187" y="4292791"/>
        <a:ext cx="6209266" cy="502546"/>
      </dsp:txXfrm>
    </dsp:sp>
    <dsp:sp modelId="{03C87E78-21B1-2445-9747-EA76D79EDEE3}">
      <dsp:nvSpPr>
        <dsp:cNvPr id="0" name=""/>
        <dsp:cNvSpPr/>
      </dsp:nvSpPr>
      <dsp:spPr>
        <a:xfrm>
          <a:off x="0" y="4862844"/>
          <a:ext cx="6263640" cy="55692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R: Mecánicas y dinámicas de un juego</a:t>
          </a:r>
          <a:endParaRPr lang="en-US" sz="1400" kern="1200"/>
        </a:p>
      </dsp:txBody>
      <dsp:txXfrm>
        <a:off x="27187" y="4890031"/>
        <a:ext cx="6209266" cy="5025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9AF71-C4FC-6A43-846D-9EC0F7229FB4}">
      <dsp:nvSpPr>
        <dsp:cNvPr id="0" name=""/>
        <dsp:cNvSpPr/>
      </dsp:nvSpPr>
      <dsp:spPr>
        <a:xfrm>
          <a:off x="0" y="4936"/>
          <a:ext cx="6263640" cy="5516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G: Gamer.</a:t>
          </a:r>
          <a:endParaRPr lang="en-US" sz="2300" kern="1200"/>
        </a:p>
      </dsp:txBody>
      <dsp:txXfrm>
        <a:off x="26930" y="31866"/>
        <a:ext cx="6209780" cy="497795"/>
      </dsp:txXfrm>
    </dsp:sp>
    <dsp:sp modelId="{4093377E-2650-994D-88C2-47B7DDA0CC00}">
      <dsp:nvSpPr>
        <dsp:cNvPr id="0" name=""/>
        <dsp:cNvSpPr/>
      </dsp:nvSpPr>
      <dsp:spPr>
        <a:xfrm>
          <a:off x="0" y="622831"/>
          <a:ext cx="6263640" cy="551655"/>
        </a:xfrm>
        <a:prstGeom prst="roundRect">
          <a:avLst/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A: Atención</a:t>
          </a:r>
          <a:endParaRPr lang="en-US" sz="2300" kern="1200"/>
        </a:p>
      </dsp:txBody>
      <dsp:txXfrm>
        <a:off x="26930" y="649761"/>
        <a:ext cx="6209780" cy="497795"/>
      </dsp:txXfrm>
    </dsp:sp>
    <dsp:sp modelId="{D29D1D32-3FBA-6E4D-AF14-935C189CCC39}">
      <dsp:nvSpPr>
        <dsp:cNvPr id="0" name=""/>
        <dsp:cNvSpPr/>
      </dsp:nvSpPr>
      <dsp:spPr>
        <a:xfrm>
          <a:off x="0" y="1240726"/>
          <a:ext cx="6263640" cy="551655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M: Motivación</a:t>
          </a:r>
          <a:endParaRPr lang="en-US" sz="2300" kern="1200"/>
        </a:p>
      </dsp:txBody>
      <dsp:txXfrm>
        <a:off x="26930" y="1267656"/>
        <a:ext cx="6209780" cy="497795"/>
      </dsp:txXfrm>
    </dsp:sp>
    <dsp:sp modelId="{602B98D3-CB91-2D4A-B52A-1609BB15CB8B}">
      <dsp:nvSpPr>
        <dsp:cNvPr id="0" name=""/>
        <dsp:cNvSpPr/>
      </dsp:nvSpPr>
      <dsp:spPr>
        <a:xfrm>
          <a:off x="0" y="1858621"/>
          <a:ext cx="6263640" cy="551655"/>
        </a:xfrm>
        <a:prstGeom prst="roundRect">
          <a:avLst/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I: Interés.</a:t>
          </a:r>
          <a:endParaRPr lang="en-US" sz="2300" kern="1200"/>
        </a:p>
      </dsp:txBody>
      <dsp:txXfrm>
        <a:off x="26930" y="1885551"/>
        <a:ext cx="6209780" cy="497795"/>
      </dsp:txXfrm>
    </dsp:sp>
    <dsp:sp modelId="{B382C684-5658-194C-81BA-5A187F5F3767}">
      <dsp:nvSpPr>
        <dsp:cNvPr id="0" name=""/>
        <dsp:cNvSpPr/>
      </dsp:nvSpPr>
      <dsp:spPr>
        <a:xfrm>
          <a:off x="0" y="2476516"/>
          <a:ext cx="6263640" cy="55165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F: Formación</a:t>
          </a:r>
          <a:endParaRPr lang="en-US" sz="2300" kern="1200"/>
        </a:p>
      </dsp:txBody>
      <dsp:txXfrm>
        <a:off x="26930" y="2503446"/>
        <a:ext cx="6209780" cy="497795"/>
      </dsp:txXfrm>
    </dsp:sp>
    <dsp:sp modelId="{536B048E-A5D3-3A4B-809E-092CE51A1863}">
      <dsp:nvSpPr>
        <dsp:cNvPr id="0" name=""/>
        <dsp:cNvSpPr/>
      </dsp:nvSpPr>
      <dsp:spPr>
        <a:xfrm>
          <a:off x="0" y="3094411"/>
          <a:ext cx="6263640" cy="551655"/>
        </a:xfrm>
        <a:prstGeom prst="roundRect">
          <a:avLst/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I: Insignia</a:t>
          </a:r>
          <a:endParaRPr lang="en-US" sz="2300" kern="1200"/>
        </a:p>
      </dsp:txBody>
      <dsp:txXfrm>
        <a:off x="26930" y="3121341"/>
        <a:ext cx="6209780" cy="497795"/>
      </dsp:txXfrm>
    </dsp:sp>
    <dsp:sp modelId="{E84D7042-8514-5D48-B028-42E5DD34385A}">
      <dsp:nvSpPr>
        <dsp:cNvPr id="0" name=""/>
        <dsp:cNvSpPr/>
      </dsp:nvSpPr>
      <dsp:spPr>
        <a:xfrm>
          <a:off x="0" y="3712306"/>
          <a:ext cx="6263640" cy="551655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C: Contador</a:t>
          </a:r>
          <a:endParaRPr lang="en-US" sz="2300" kern="1200"/>
        </a:p>
      </dsp:txBody>
      <dsp:txXfrm>
        <a:off x="26930" y="3739236"/>
        <a:ext cx="6209780" cy="497795"/>
      </dsp:txXfrm>
    </dsp:sp>
    <dsp:sp modelId="{19B4F10C-8803-9942-99BA-09E922B58961}">
      <dsp:nvSpPr>
        <dsp:cNvPr id="0" name=""/>
        <dsp:cNvSpPr/>
      </dsp:nvSpPr>
      <dsp:spPr>
        <a:xfrm>
          <a:off x="0" y="4330201"/>
          <a:ext cx="6263640" cy="551655"/>
        </a:xfrm>
        <a:prstGeom prst="roundRect">
          <a:avLst/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A: Acción</a:t>
          </a:r>
          <a:endParaRPr lang="en-US" sz="2300" kern="1200"/>
        </a:p>
      </dsp:txBody>
      <dsp:txXfrm>
        <a:off x="26930" y="4357131"/>
        <a:ext cx="6209780" cy="497795"/>
      </dsp:txXfrm>
    </dsp:sp>
    <dsp:sp modelId="{0EB10747-471D-0546-9AC0-C3C1F70804B5}">
      <dsp:nvSpPr>
        <dsp:cNvPr id="0" name=""/>
        <dsp:cNvSpPr/>
      </dsp:nvSpPr>
      <dsp:spPr>
        <a:xfrm>
          <a:off x="0" y="4948096"/>
          <a:ext cx="6263640" cy="55165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R: Reglas</a:t>
          </a:r>
          <a:endParaRPr lang="en-US" sz="2300" kern="1200"/>
        </a:p>
      </dsp:txBody>
      <dsp:txXfrm>
        <a:off x="26930" y="4975026"/>
        <a:ext cx="6209780" cy="4977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9AF71-C4FC-6A43-846D-9EC0F7229FB4}">
      <dsp:nvSpPr>
        <dsp:cNvPr id="0" name=""/>
        <dsp:cNvSpPr/>
      </dsp:nvSpPr>
      <dsp:spPr>
        <a:xfrm>
          <a:off x="0" y="4936"/>
          <a:ext cx="6263640" cy="5516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G:</a:t>
          </a:r>
          <a:endParaRPr lang="en-US" sz="2300" kern="1200" dirty="0"/>
        </a:p>
      </dsp:txBody>
      <dsp:txXfrm>
        <a:off x="26930" y="31866"/>
        <a:ext cx="6209780" cy="497795"/>
      </dsp:txXfrm>
    </dsp:sp>
    <dsp:sp modelId="{4093377E-2650-994D-88C2-47B7DDA0CC00}">
      <dsp:nvSpPr>
        <dsp:cNvPr id="0" name=""/>
        <dsp:cNvSpPr/>
      </dsp:nvSpPr>
      <dsp:spPr>
        <a:xfrm>
          <a:off x="0" y="622831"/>
          <a:ext cx="6263640" cy="551655"/>
        </a:xfrm>
        <a:prstGeom prst="roundRect">
          <a:avLst/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A:</a:t>
          </a:r>
          <a:endParaRPr lang="en-US" sz="2300" kern="1200" dirty="0"/>
        </a:p>
      </dsp:txBody>
      <dsp:txXfrm>
        <a:off x="26930" y="649761"/>
        <a:ext cx="6209780" cy="497795"/>
      </dsp:txXfrm>
    </dsp:sp>
    <dsp:sp modelId="{DC55469E-210E-6445-8138-02D9DD7F4904}">
      <dsp:nvSpPr>
        <dsp:cNvPr id="0" name=""/>
        <dsp:cNvSpPr/>
      </dsp:nvSpPr>
      <dsp:spPr>
        <a:xfrm>
          <a:off x="0" y="1240726"/>
          <a:ext cx="6263640" cy="551655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M:</a:t>
          </a:r>
          <a:endParaRPr lang="en-US" sz="2300" kern="1200" dirty="0"/>
        </a:p>
      </dsp:txBody>
      <dsp:txXfrm>
        <a:off x="26930" y="1267656"/>
        <a:ext cx="6209780" cy="497795"/>
      </dsp:txXfrm>
    </dsp:sp>
    <dsp:sp modelId="{602B98D3-CB91-2D4A-B52A-1609BB15CB8B}">
      <dsp:nvSpPr>
        <dsp:cNvPr id="0" name=""/>
        <dsp:cNvSpPr/>
      </dsp:nvSpPr>
      <dsp:spPr>
        <a:xfrm>
          <a:off x="0" y="1858621"/>
          <a:ext cx="6263640" cy="551655"/>
        </a:xfrm>
        <a:prstGeom prst="roundRect">
          <a:avLst/>
        </a:prstGeom>
        <a:solidFill>
          <a:schemeClr val="accent5">
            <a:hueOff val="-2534453"/>
            <a:satOff val="-6532"/>
            <a:lumOff val="-44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I:</a:t>
          </a:r>
          <a:endParaRPr lang="en-US" sz="2300" kern="1200" dirty="0"/>
        </a:p>
      </dsp:txBody>
      <dsp:txXfrm>
        <a:off x="26930" y="1885551"/>
        <a:ext cx="6209780" cy="497795"/>
      </dsp:txXfrm>
    </dsp:sp>
    <dsp:sp modelId="{50C56DFF-D24B-5C48-9D50-ED9E2A1F80F7}">
      <dsp:nvSpPr>
        <dsp:cNvPr id="0" name=""/>
        <dsp:cNvSpPr/>
      </dsp:nvSpPr>
      <dsp:spPr>
        <a:xfrm>
          <a:off x="0" y="2476516"/>
          <a:ext cx="6263640" cy="551655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F:</a:t>
          </a:r>
          <a:endParaRPr lang="en-US" sz="2300" kern="1200" dirty="0"/>
        </a:p>
      </dsp:txBody>
      <dsp:txXfrm>
        <a:off x="26930" y="2503446"/>
        <a:ext cx="6209780" cy="497795"/>
      </dsp:txXfrm>
    </dsp:sp>
    <dsp:sp modelId="{536B048E-A5D3-3A4B-809E-092CE51A1863}">
      <dsp:nvSpPr>
        <dsp:cNvPr id="0" name=""/>
        <dsp:cNvSpPr/>
      </dsp:nvSpPr>
      <dsp:spPr>
        <a:xfrm>
          <a:off x="0" y="3094411"/>
          <a:ext cx="6263640" cy="551655"/>
        </a:xfrm>
        <a:prstGeom prst="roundRect">
          <a:avLst/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I:</a:t>
          </a:r>
          <a:endParaRPr lang="en-US" sz="2300" kern="1200" dirty="0"/>
        </a:p>
      </dsp:txBody>
      <dsp:txXfrm>
        <a:off x="26930" y="3121341"/>
        <a:ext cx="6209780" cy="497795"/>
      </dsp:txXfrm>
    </dsp:sp>
    <dsp:sp modelId="{310CDE41-6B0C-9845-A1A4-4A9283E4BA23}">
      <dsp:nvSpPr>
        <dsp:cNvPr id="0" name=""/>
        <dsp:cNvSpPr/>
      </dsp:nvSpPr>
      <dsp:spPr>
        <a:xfrm>
          <a:off x="0" y="3712306"/>
          <a:ext cx="6263640" cy="551655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C:</a:t>
          </a:r>
          <a:endParaRPr lang="en-US" sz="2300" kern="1200" dirty="0"/>
        </a:p>
      </dsp:txBody>
      <dsp:txXfrm>
        <a:off x="26930" y="3739236"/>
        <a:ext cx="6209780" cy="497795"/>
      </dsp:txXfrm>
    </dsp:sp>
    <dsp:sp modelId="{19B4F10C-8803-9942-99BA-09E922B58961}">
      <dsp:nvSpPr>
        <dsp:cNvPr id="0" name=""/>
        <dsp:cNvSpPr/>
      </dsp:nvSpPr>
      <dsp:spPr>
        <a:xfrm>
          <a:off x="0" y="4330201"/>
          <a:ext cx="6263640" cy="551655"/>
        </a:xfrm>
        <a:prstGeom prst="roundRect">
          <a:avLst/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A:</a:t>
          </a:r>
          <a:endParaRPr lang="en-US" sz="2300" kern="1200" dirty="0"/>
        </a:p>
      </dsp:txBody>
      <dsp:txXfrm>
        <a:off x="26930" y="4357131"/>
        <a:ext cx="6209780" cy="497795"/>
      </dsp:txXfrm>
    </dsp:sp>
    <dsp:sp modelId="{0EB10747-471D-0546-9AC0-C3C1F70804B5}">
      <dsp:nvSpPr>
        <dsp:cNvPr id="0" name=""/>
        <dsp:cNvSpPr/>
      </dsp:nvSpPr>
      <dsp:spPr>
        <a:xfrm>
          <a:off x="0" y="4948096"/>
          <a:ext cx="6263640" cy="55165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 dirty="0"/>
            <a:t>R:</a:t>
          </a:r>
          <a:endParaRPr lang="en-US" sz="2300" kern="1200" dirty="0"/>
        </a:p>
      </dsp:txBody>
      <dsp:txXfrm>
        <a:off x="26930" y="4975026"/>
        <a:ext cx="6209780" cy="4977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60C5EC-92D8-40F4-858F-74218AD5F36D}">
      <dsp:nvSpPr>
        <dsp:cNvPr id="0" name=""/>
        <dsp:cNvSpPr/>
      </dsp:nvSpPr>
      <dsp:spPr>
        <a:xfrm>
          <a:off x="1212569" y="987878"/>
          <a:ext cx="1300252" cy="130025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97C7A-41F8-4D3D-AA7F-CE52DDBFE544}">
      <dsp:nvSpPr>
        <dsp:cNvPr id="0" name=""/>
        <dsp:cNvSpPr/>
      </dsp:nvSpPr>
      <dsp:spPr>
        <a:xfrm>
          <a:off x="417971" y="2644665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Inteligencias Múltiples</a:t>
          </a:r>
          <a:endParaRPr lang="en-US" sz="2500" kern="1200"/>
        </a:p>
      </dsp:txBody>
      <dsp:txXfrm>
        <a:off x="417971" y="2644665"/>
        <a:ext cx="2889450" cy="720000"/>
      </dsp:txXfrm>
    </dsp:sp>
    <dsp:sp modelId="{F781D2D4-0D24-4F6C-A2F4-DE3D92946D44}">
      <dsp:nvSpPr>
        <dsp:cNvPr id="0" name=""/>
        <dsp:cNvSpPr/>
      </dsp:nvSpPr>
      <dsp:spPr>
        <a:xfrm>
          <a:off x="4607673" y="987878"/>
          <a:ext cx="1300252" cy="130025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F5D96-181C-419A-9E7B-A68E6D5C4E34}">
      <dsp:nvSpPr>
        <dsp:cNvPr id="0" name=""/>
        <dsp:cNvSpPr/>
      </dsp:nvSpPr>
      <dsp:spPr>
        <a:xfrm>
          <a:off x="3813075" y="2644665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Disciplina positiva</a:t>
          </a:r>
          <a:endParaRPr lang="en-US" sz="2500" kern="1200"/>
        </a:p>
      </dsp:txBody>
      <dsp:txXfrm>
        <a:off x="3813075" y="2644665"/>
        <a:ext cx="2889450" cy="720000"/>
      </dsp:txXfrm>
    </dsp:sp>
    <dsp:sp modelId="{7F7AE090-E7B5-3C47-AA02-CF70935FBD86}">
      <dsp:nvSpPr>
        <dsp:cNvPr id="0" name=""/>
        <dsp:cNvSpPr/>
      </dsp:nvSpPr>
      <dsp:spPr>
        <a:xfrm>
          <a:off x="8002777" y="987878"/>
          <a:ext cx="1300252" cy="1300252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AC63D9-7026-6641-A23E-5F654D73BEF9}">
      <dsp:nvSpPr>
        <dsp:cNvPr id="0" name=""/>
        <dsp:cNvSpPr/>
      </dsp:nvSpPr>
      <dsp:spPr>
        <a:xfrm>
          <a:off x="7208178" y="2644665"/>
          <a:ext cx="28894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/>
            <a:t>Rutinas del pensamiento</a:t>
          </a:r>
        </a:p>
      </dsp:txBody>
      <dsp:txXfrm>
        <a:off x="7208178" y="2644665"/>
        <a:ext cx="288945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7F25C-73FE-DE43-9A6E-50BD07E5F515}">
      <dsp:nvSpPr>
        <dsp:cNvPr id="0" name=""/>
        <dsp:cNvSpPr/>
      </dsp:nvSpPr>
      <dsp:spPr>
        <a:xfrm>
          <a:off x="3381" y="322021"/>
          <a:ext cx="3296840" cy="10145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 err="1"/>
            <a:t>Creativas</a:t>
          </a:r>
          <a:r>
            <a:rPr lang="en-GB" sz="2800" kern="1200" dirty="0"/>
            <a:t> / </a:t>
          </a:r>
          <a:r>
            <a:rPr lang="en-GB" sz="2800" kern="1200" dirty="0" err="1"/>
            <a:t>pensamiento</a:t>
          </a:r>
          <a:r>
            <a:rPr lang="en-GB" sz="2800" kern="1200" dirty="0"/>
            <a:t> lateral</a:t>
          </a:r>
          <a:endParaRPr lang="en-US" sz="2800" kern="1200" dirty="0"/>
        </a:p>
      </dsp:txBody>
      <dsp:txXfrm>
        <a:off x="3381" y="322021"/>
        <a:ext cx="3296840" cy="1014536"/>
      </dsp:txXfrm>
    </dsp:sp>
    <dsp:sp modelId="{CD6DDE75-CE29-D543-A7DD-A792582FFC5D}">
      <dsp:nvSpPr>
        <dsp:cNvPr id="0" name=""/>
        <dsp:cNvSpPr/>
      </dsp:nvSpPr>
      <dsp:spPr>
        <a:xfrm>
          <a:off x="3381" y="1336557"/>
          <a:ext cx="3296840" cy="20752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 err="1"/>
            <a:t>Qué</a:t>
          </a:r>
          <a:r>
            <a:rPr lang="en-GB" sz="2800" kern="1200" dirty="0"/>
            <a:t> </a:t>
          </a:r>
          <a:r>
            <a:rPr lang="en-GB" sz="2800" kern="1200" dirty="0" err="1"/>
            <a:t>pasaría</a:t>
          </a:r>
          <a:r>
            <a:rPr lang="en-GB" sz="2800" kern="1200" dirty="0"/>
            <a:t> </a:t>
          </a:r>
          <a:r>
            <a:rPr lang="en-GB" sz="2800" kern="1200" dirty="0" err="1"/>
            <a:t>si</a:t>
          </a:r>
          <a:r>
            <a:rPr lang="en-GB" sz="2800" kern="1200" dirty="0"/>
            <a:t>...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Interactive notebook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Password</a:t>
          </a:r>
        </a:p>
      </dsp:txBody>
      <dsp:txXfrm>
        <a:off x="3381" y="1336557"/>
        <a:ext cx="3296840" cy="2075219"/>
      </dsp:txXfrm>
    </dsp:sp>
    <dsp:sp modelId="{26B9D6BE-3601-FC4C-A47E-4FD6C6EC78CB}">
      <dsp:nvSpPr>
        <dsp:cNvPr id="0" name=""/>
        <dsp:cNvSpPr/>
      </dsp:nvSpPr>
      <dsp:spPr>
        <a:xfrm>
          <a:off x="3761779" y="322021"/>
          <a:ext cx="3296840" cy="10145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Físicas</a:t>
          </a:r>
          <a:endParaRPr lang="en-US" sz="2800" kern="1200"/>
        </a:p>
      </dsp:txBody>
      <dsp:txXfrm>
        <a:off x="3761779" y="322021"/>
        <a:ext cx="3296840" cy="1014536"/>
      </dsp:txXfrm>
    </dsp:sp>
    <dsp:sp modelId="{584EFBC9-3EC5-8846-99BE-43954DECF2FA}">
      <dsp:nvSpPr>
        <dsp:cNvPr id="0" name=""/>
        <dsp:cNvSpPr/>
      </dsp:nvSpPr>
      <dsp:spPr>
        <a:xfrm>
          <a:off x="3761779" y="1336557"/>
          <a:ext cx="3296840" cy="20752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/>
            <a:t>Running dictators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 err="1"/>
            <a:t>Baile</a:t>
          </a:r>
          <a:r>
            <a:rPr lang="en-GB" sz="2800" kern="1200" dirty="0"/>
            <a:t> de: mitosis, </a:t>
          </a:r>
          <a:r>
            <a:rPr lang="en-GB" sz="2800" kern="1200" dirty="0" err="1"/>
            <a:t>polinización</a:t>
          </a:r>
          <a:r>
            <a:rPr lang="en-GB" sz="2800" kern="1200" dirty="0"/>
            <a:t>…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 err="1"/>
            <a:t>Cuñas</a:t>
          </a:r>
          <a:r>
            <a:rPr lang="en-US" sz="2800" kern="1200" dirty="0"/>
            <a:t> </a:t>
          </a:r>
          <a:r>
            <a:rPr lang="en-US" sz="2800" kern="1200" dirty="0" err="1"/>
            <a:t>motoras</a:t>
          </a:r>
          <a:endParaRPr lang="en-US" sz="2800" kern="1200" dirty="0"/>
        </a:p>
      </dsp:txBody>
      <dsp:txXfrm>
        <a:off x="3761779" y="1336557"/>
        <a:ext cx="3296840" cy="2075219"/>
      </dsp:txXfrm>
    </dsp:sp>
    <dsp:sp modelId="{85E245F6-0925-DD43-B689-42AB3D122B21}">
      <dsp:nvSpPr>
        <dsp:cNvPr id="0" name=""/>
        <dsp:cNvSpPr/>
      </dsp:nvSpPr>
      <dsp:spPr>
        <a:xfrm>
          <a:off x="7520178" y="322021"/>
          <a:ext cx="3296840" cy="10145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Expresión</a:t>
          </a:r>
          <a:endParaRPr lang="en-US" sz="2800" kern="1200"/>
        </a:p>
      </dsp:txBody>
      <dsp:txXfrm>
        <a:off x="7520178" y="322021"/>
        <a:ext cx="3296840" cy="1014536"/>
      </dsp:txXfrm>
    </dsp:sp>
    <dsp:sp modelId="{17002DEA-55BF-CF4A-B47B-E822A9983C48}">
      <dsp:nvSpPr>
        <dsp:cNvPr id="0" name=""/>
        <dsp:cNvSpPr/>
      </dsp:nvSpPr>
      <dsp:spPr>
        <a:xfrm>
          <a:off x="7520178" y="1336557"/>
          <a:ext cx="3296840" cy="20752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/>
            <a:t>Historia de una gota de agua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/>
            <a:t>Comic del </a:t>
          </a:r>
          <a:r>
            <a:rPr lang="en-GB" sz="2800" kern="1200" dirty="0" err="1"/>
            <a:t>proceso</a:t>
          </a:r>
          <a:r>
            <a:rPr lang="en-GB" sz="2800" kern="1200" dirty="0"/>
            <a:t> </a:t>
          </a:r>
          <a:r>
            <a:rPr lang="en-GB" sz="2800" kern="1200" dirty="0" err="1"/>
            <a:t>digestivo</a:t>
          </a:r>
          <a:endParaRPr lang="en-US" sz="2800" kern="1200" dirty="0"/>
        </a:p>
      </dsp:txBody>
      <dsp:txXfrm>
        <a:off x="7520178" y="1336557"/>
        <a:ext cx="3296840" cy="207521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9E0BB0-017B-9047-A8F6-FE90D5796C51}">
      <dsp:nvSpPr>
        <dsp:cNvPr id="0" name=""/>
        <dsp:cNvSpPr/>
      </dsp:nvSpPr>
      <dsp:spPr>
        <a:xfrm>
          <a:off x="0" y="303284"/>
          <a:ext cx="3389242" cy="10123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 err="1"/>
            <a:t>Creativas</a:t>
          </a:r>
          <a:r>
            <a:rPr lang="en-GB" sz="2800" kern="1200" dirty="0"/>
            <a:t> / </a:t>
          </a:r>
          <a:r>
            <a:rPr lang="en-GB" sz="2800" kern="1200" dirty="0" err="1"/>
            <a:t>pensamiento</a:t>
          </a:r>
          <a:r>
            <a:rPr lang="en-GB" sz="2800" kern="1200" dirty="0"/>
            <a:t> lateral</a:t>
          </a:r>
          <a:endParaRPr lang="en-US" sz="2800" kern="1200" dirty="0"/>
        </a:p>
      </dsp:txBody>
      <dsp:txXfrm>
        <a:off x="0" y="303284"/>
        <a:ext cx="3389242" cy="1012386"/>
      </dsp:txXfrm>
    </dsp:sp>
    <dsp:sp modelId="{A5AF060D-60B4-6B47-9EFD-3FB2B8367F1E}">
      <dsp:nvSpPr>
        <dsp:cNvPr id="0" name=""/>
        <dsp:cNvSpPr/>
      </dsp:nvSpPr>
      <dsp:spPr>
        <a:xfrm>
          <a:off x="0" y="1315671"/>
          <a:ext cx="3389242" cy="207521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800" kern="1200" dirty="0" err="1"/>
            <a:t>Qué</a:t>
          </a:r>
          <a:r>
            <a:rPr lang="en-GB" sz="2800" kern="1200" dirty="0"/>
            <a:t> </a:t>
          </a:r>
          <a:r>
            <a:rPr lang="en-GB" sz="2800" kern="1200" dirty="0" err="1"/>
            <a:t>pasaría</a:t>
          </a:r>
          <a:r>
            <a:rPr lang="en-GB" sz="2800" kern="1200" dirty="0"/>
            <a:t> </a:t>
          </a:r>
          <a:r>
            <a:rPr lang="en-GB" sz="2800" kern="1200" dirty="0" err="1"/>
            <a:t>si</a:t>
          </a:r>
          <a:r>
            <a:rPr lang="en-GB" sz="2800" kern="1200" dirty="0"/>
            <a:t>...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Interactive notebook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kern="1200" dirty="0"/>
            <a:t>Password</a:t>
          </a:r>
        </a:p>
      </dsp:txBody>
      <dsp:txXfrm>
        <a:off x="0" y="1315671"/>
        <a:ext cx="3389242" cy="207521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B9D6BE-3601-FC4C-A47E-4FD6C6EC78CB}">
      <dsp:nvSpPr>
        <dsp:cNvPr id="0" name=""/>
        <dsp:cNvSpPr/>
      </dsp:nvSpPr>
      <dsp:spPr>
        <a:xfrm>
          <a:off x="0" y="176339"/>
          <a:ext cx="5996354" cy="921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130048" rIns="227584" bIns="130048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 dirty="0" err="1"/>
            <a:t>Físicas</a:t>
          </a:r>
          <a:endParaRPr lang="en-US" sz="3200" kern="1200" dirty="0"/>
        </a:p>
      </dsp:txBody>
      <dsp:txXfrm>
        <a:off x="0" y="176339"/>
        <a:ext cx="5996354" cy="921600"/>
      </dsp:txXfrm>
    </dsp:sp>
    <dsp:sp modelId="{584EFBC9-3EC5-8846-99BE-43954DECF2FA}">
      <dsp:nvSpPr>
        <dsp:cNvPr id="0" name=""/>
        <dsp:cNvSpPr/>
      </dsp:nvSpPr>
      <dsp:spPr>
        <a:xfrm>
          <a:off x="0" y="1097939"/>
          <a:ext cx="5996354" cy="24595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227584" bIns="256032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kern="1200"/>
            <a:t>Running dictators</a:t>
          </a: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3200" kern="1200" dirty="0" err="1"/>
            <a:t>Baile</a:t>
          </a:r>
          <a:r>
            <a:rPr lang="en-GB" sz="3200" kern="1200" dirty="0"/>
            <a:t> de: mitosis, </a:t>
          </a:r>
          <a:r>
            <a:rPr lang="en-GB" sz="3200" kern="1200" dirty="0" err="1"/>
            <a:t>polinización</a:t>
          </a:r>
          <a:r>
            <a:rPr lang="en-GB" sz="3200" kern="1200" dirty="0"/>
            <a:t>…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 err="1"/>
            <a:t>Cuñas</a:t>
          </a:r>
          <a:r>
            <a:rPr lang="en-US" sz="3200" kern="1200" dirty="0"/>
            <a:t> </a:t>
          </a:r>
          <a:r>
            <a:rPr lang="en-US" sz="3200" kern="1200" dirty="0" err="1"/>
            <a:t>motoras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 err="1"/>
            <a:t>Demostraciones</a:t>
          </a:r>
          <a:r>
            <a:rPr lang="en-US" sz="3200" kern="1200" dirty="0"/>
            <a:t> de </a:t>
          </a:r>
          <a:r>
            <a:rPr lang="en-US" sz="3200" kern="1200" dirty="0" err="1"/>
            <a:t>habilidades</a:t>
          </a:r>
          <a:endParaRPr lang="en-US" sz="3200" kern="1200" dirty="0"/>
        </a:p>
      </dsp:txBody>
      <dsp:txXfrm>
        <a:off x="0" y="1097939"/>
        <a:ext cx="5996354" cy="245952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E245F6-0925-DD43-B689-42AB3D122B21}">
      <dsp:nvSpPr>
        <dsp:cNvPr id="0" name=""/>
        <dsp:cNvSpPr/>
      </dsp:nvSpPr>
      <dsp:spPr>
        <a:xfrm>
          <a:off x="0" y="8332"/>
          <a:ext cx="6312876" cy="123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5816" tIns="174752" rIns="305816" bIns="174752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300" kern="1200"/>
            <a:t>Expresión</a:t>
          </a:r>
          <a:endParaRPr lang="en-US" sz="4300" kern="1200"/>
        </a:p>
      </dsp:txBody>
      <dsp:txXfrm>
        <a:off x="0" y="8332"/>
        <a:ext cx="6312876" cy="1238400"/>
      </dsp:txXfrm>
    </dsp:sp>
    <dsp:sp modelId="{17002DEA-55BF-CF4A-B47B-E822A9983C48}">
      <dsp:nvSpPr>
        <dsp:cNvPr id="0" name=""/>
        <dsp:cNvSpPr/>
      </dsp:nvSpPr>
      <dsp:spPr>
        <a:xfrm>
          <a:off x="0" y="1246732"/>
          <a:ext cx="6312876" cy="24787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9362" tIns="229362" rIns="305816" bIns="344043" numCol="1" spcCol="1270" anchor="t" anchorCtr="0">
          <a:noAutofit/>
        </a:bodyPr>
        <a:lstStyle/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4300" kern="1200" dirty="0"/>
            <a:t>Historia de una </a:t>
          </a:r>
          <a:r>
            <a:rPr lang="en-GB" sz="4300" kern="1200" dirty="0" err="1"/>
            <a:t>gota</a:t>
          </a:r>
          <a:r>
            <a:rPr lang="en-GB" sz="4300" kern="1200" dirty="0"/>
            <a:t> de </a:t>
          </a:r>
          <a:r>
            <a:rPr lang="en-GB" sz="4300" kern="1200" dirty="0" err="1"/>
            <a:t>agua</a:t>
          </a:r>
          <a:endParaRPr lang="en-US" sz="4300" kern="1200" dirty="0"/>
        </a:p>
        <a:p>
          <a:pPr marL="285750" lvl="1" indent="-285750" algn="l" defTabSz="1911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300" kern="1200" dirty="0"/>
            <a:t>Vuelta al </a:t>
          </a:r>
          <a:r>
            <a:rPr lang="en-US" sz="4300" kern="1200" dirty="0" err="1"/>
            <a:t>mundo</a:t>
          </a:r>
          <a:r>
            <a:rPr lang="en-US" sz="4300" kern="1200" dirty="0"/>
            <a:t> a vela</a:t>
          </a:r>
        </a:p>
      </dsp:txBody>
      <dsp:txXfrm>
        <a:off x="0" y="1246732"/>
        <a:ext cx="6312876" cy="24787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D1781-401F-0B42-A701-0C3A30E50EFB}">
      <dsp:nvSpPr>
        <dsp:cNvPr id="0" name=""/>
        <dsp:cNvSpPr/>
      </dsp:nvSpPr>
      <dsp:spPr>
        <a:xfrm>
          <a:off x="0" y="93333"/>
          <a:ext cx="6589260" cy="15590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b="1" kern="1200"/>
            <a:t>Evaluar</a:t>
          </a:r>
          <a:endParaRPr lang="en-US" sz="6500" kern="1200"/>
        </a:p>
      </dsp:txBody>
      <dsp:txXfrm>
        <a:off x="76105" y="169438"/>
        <a:ext cx="6437050" cy="1406815"/>
      </dsp:txXfrm>
    </dsp:sp>
    <dsp:sp modelId="{C8CB50ED-F229-0748-A935-00E335B38812}">
      <dsp:nvSpPr>
        <dsp:cNvPr id="0" name=""/>
        <dsp:cNvSpPr/>
      </dsp:nvSpPr>
      <dsp:spPr>
        <a:xfrm>
          <a:off x="0" y="1652358"/>
          <a:ext cx="6589260" cy="3498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209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5100" kern="1200" dirty="0" err="1"/>
            <a:t>Kahoot</a:t>
          </a:r>
          <a:endParaRPr lang="en-US" sz="5100" kern="1200" dirty="0"/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5100" kern="1200" dirty="0" err="1"/>
            <a:t>Jeopardy</a:t>
          </a:r>
          <a:endParaRPr lang="en-US" sz="5100" kern="1200" dirty="0"/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5100" kern="1200" dirty="0" err="1"/>
            <a:t>Bamboozle</a:t>
          </a:r>
          <a:endParaRPr lang="en-US" sz="5100" kern="1200" dirty="0"/>
        </a:p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5100" kern="1200" dirty="0" err="1"/>
            <a:t>Cerebriti</a:t>
          </a:r>
          <a:endParaRPr lang="en-US" sz="5100" kern="1200" dirty="0"/>
        </a:p>
      </dsp:txBody>
      <dsp:txXfrm>
        <a:off x="0" y="1652358"/>
        <a:ext cx="6589260" cy="3498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D1F9B-7120-364A-A607-431529C0639E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A6D5E-68D0-D640-8CB2-BB84C4B82B6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4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Atención</a:t>
            </a:r>
            <a:r>
              <a:rPr lang="en-GB" dirty="0"/>
              <a:t>: </a:t>
            </a:r>
            <a:r>
              <a:rPr lang="en-GB" dirty="0" err="1"/>
              <a:t>sorpresa</a:t>
            </a:r>
            <a:r>
              <a:rPr lang="en-GB" dirty="0"/>
              <a:t>/ </a:t>
            </a:r>
            <a:r>
              <a:rPr lang="en-GB" dirty="0" err="1"/>
              <a:t>Incertidumbre</a:t>
            </a:r>
            <a:r>
              <a:rPr lang="en-GB" dirty="0"/>
              <a:t>, </a:t>
            </a:r>
            <a:r>
              <a:rPr lang="en-GB" dirty="0" err="1"/>
              <a:t>Relevancia</a:t>
            </a:r>
            <a:r>
              <a:rPr lang="en-GB" dirty="0"/>
              <a:t>: </a:t>
            </a:r>
            <a:r>
              <a:rPr lang="en-GB" dirty="0" err="1"/>
              <a:t>Necesidades</a:t>
            </a:r>
            <a:r>
              <a:rPr lang="en-GB" dirty="0"/>
              <a:t>, </a:t>
            </a:r>
            <a:r>
              <a:rPr lang="en-GB" dirty="0" err="1"/>
              <a:t>Confianza</a:t>
            </a:r>
            <a:r>
              <a:rPr lang="en-GB" dirty="0"/>
              <a:t> o </a:t>
            </a:r>
            <a:r>
              <a:rPr lang="en-GB" dirty="0" err="1"/>
              <a:t>seguridad</a:t>
            </a:r>
            <a:endParaRPr lang="en-GB" dirty="0"/>
          </a:p>
          <a:p>
            <a:r>
              <a:rPr lang="en-GB" dirty="0"/>
              <a:t> </a:t>
            </a:r>
            <a:r>
              <a:rPr lang="en-GB" dirty="0" err="1"/>
              <a:t>Satisfacción</a:t>
            </a:r>
            <a:r>
              <a:rPr lang="en-GB" dirty="0"/>
              <a:t>: </a:t>
            </a:r>
            <a:r>
              <a:rPr lang="en-GB" dirty="0" err="1"/>
              <a:t>retos</a:t>
            </a:r>
            <a:r>
              <a:rPr lang="en-GB" dirty="0"/>
              <a:t> </a:t>
            </a:r>
            <a:r>
              <a:rPr lang="en-GB" dirty="0" err="1"/>
              <a:t>asequibles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5114C-8662-5242-90BB-92C61E3D462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307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7A47B-32D2-5F4C-876C-56AC38582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744A5F2-285F-974D-B1F1-BDB8A1863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6A8001-671E-F145-B495-5B31E9A8A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28E3-2CFA-2B4E-BF5A-4798C8564327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C11E02-3AD9-9949-9D19-B10C403D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6A1388-F2AE-2641-8CD5-A71D5E82A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A7A9-738E-434E-A345-6FAFC4857BC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61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243F3F-0B4E-3B4B-8C13-AAAF6F7A2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1D531B-B9B8-A042-9721-0A156A001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57A57D-3612-2443-B0D7-56B878DB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28E3-2CFA-2B4E-BF5A-4798C8564327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E5173C-6660-AD43-9B17-8AB51B6D4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A3F5DC-6B04-6448-9620-E9FE0274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A7A9-738E-434E-A345-6FAFC4857BC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2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4BF5A09-EDAC-E646-AF87-0DAEF4F4C4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878D2F-717B-F04F-9FCF-8CFF3A57DC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777D2E-F911-9E4C-8436-53ACFFE4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28E3-2CFA-2B4E-BF5A-4798C8564327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AF95B0-1FB0-7A4A-A578-67F44EF17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4C8A02-BEA1-534E-BE3D-CE5DA6911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A7A9-738E-434E-A345-6FAFC4857BC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834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C33EB6-E620-F146-8FD5-EEB536325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A375DC-C1DD-F34F-8936-B4E2FED7B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54EC92-8FD5-D54F-AC15-9884DBE8D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28E3-2CFA-2B4E-BF5A-4798C8564327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E7AE22-9F20-1A4D-BE4B-C6DBAE2F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875628-89F9-064E-9318-C49293127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A7A9-738E-434E-A345-6FAFC4857BC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239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C4A62-2684-E64C-A075-F07164712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7E827E-0008-E34C-B9E0-F721E37DF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EDB3CA-D922-4342-8674-B534C5A3E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28E3-2CFA-2B4E-BF5A-4798C8564327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9BF802-0E96-834B-9A42-14E7A96E9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70E564-232F-6248-906C-CB676BEC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A7A9-738E-434E-A345-6FAFC4857BC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05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0730B8-8ABA-714A-972B-5EDE8F155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C1E5EA-743B-934A-BB0C-BBE7415587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74E77B4-DA98-F64A-AA46-7E7F8477C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650BD9-EC77-9942-B3A9-7362C6E8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28E3-2CFA-2B4E-BF5A-4798C8564327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10FB42B-E823-CF42-89B0-CEB77B71F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A301985-4472-504B-AF06-F6F4D4B1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A7A9-738E-434E-A345-6FAFC4857BC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879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E865-56B7-DD4C-A383-1448632CD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C35328-7F66-094C-99C3-A28E03FB6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AA28646-8A17-0F49-AB2E-6EE28042D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7917E31-52E2-5847-A753-A503443A16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1B99133-1659-6F47-A903-2DDCC9A82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7AD0685-EF31-894A-B9C9-912DEF68F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28E3-2CFA-2B4E-BF5A-4798C8564327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2B774BE-2BBD-3445-A26C-9C9609E6D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A72255B-3214-5E4D-87BC-00D3F1E82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A7A9-738E-434E-A345-6FAFC4857BC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42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9C777-F089-B844-AD79-4BA16086E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B614FF0-A00E-A64A-BBD3-39F18CCC6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28E3-2CFA-2B4E-BF5A-4798C8564327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7ECFBF-D1EE-7042-B441-D9810610F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82EE945-BF63-264A-A6A2-FADA2F5D9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A7A9-738E-434E-A345-6FAFC4857BC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818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1173AB3-BD08-F445-9AB5-0189A7A32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28E3-2CFA-2B4E-BF5A-4798C8564327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A7C8E1B-6DFF-7842-8513-47EA28CBD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C214A59-8B95-FD4B-91FF-44AB4BB0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A7A9-738E-434E-A345-6FAFC4857BC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279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1F5E75-C2D8-D045-AF3A-F772FFD2C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45D2B6-8C99-9944-9702-796FD3CCF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17D4266-07D9-0040-932D-B7F2E470B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E06D0C-A3FA-C641-A2DB-2D7253A7B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28E3-2CFA-2B4E-BF5A-4798C8564327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06E0B8A-F17A-664B-85F5-D3C3A575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B385B6-745C-894A-961D-91275388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A7A9-738E-434E-A345-6FAFC4857BC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262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F32979-CBA9-4E49-AECC-CC19EDFCC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7EC8C68-8C1C-9748-8446-162F2174D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0F1C65E-59FF-B04D-A9B2-247684C4B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A8457F-C047-5746-A867-FF593AF4F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28E3-2CFA-2B4E-BF5A-4798C8564327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CD6533-C31C-6245-9BCA-902B5A66B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9BE4B4-C67C-ED46-9A7B-F548D533E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8A7A9-738E-434E-A345-6FAFC4857BC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829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CCAEE4-FF4B-984F-A452-BDF98F66A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EC4B22-4335-C045-8CC6-DC04277A6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59D59A-A6BC-2141-92ED-01801559C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728E3-2CFA-2B4E-BF5A-4798C8564327}" type="datetimeFigureOut">
              <a:rPr lang="en-GB" smtClean="0"/>
              <a:t>01/02/2022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4E0137E-DED7-CC44-AEFF-3EED1E212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4966B5-B4E8-0F4D-9412-9CA364191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8A7A9-738E-434E-A345-6FAFC4857BC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6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unninglife.com.mx/2021/07/22/donde-ver-los-juegos-olimpicos-de-tokyo-2020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/3.0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runninglife.com.mx/2021/07/22/donde-ver-los-juegos-olimpicos-de-tokyo-2020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/3.0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runninglife.com.mx/2021/07/22/donde-ver-los-juegos-olimpicos-de-tokyo-2020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6.xml"/><Relationship Id="rId18" Type="http://schemas.openxmlformats.org/officeDocument/2006/relationships/slide" Target="slide21.xml"/><Relationship Id="rId26" Type="http://schemas.openxmlformats.org/officeDocument/2006/relationships/slide" Target="slide46.xml"/><Relationship Id="rId3" Type="http://schemas.openxmlformats.org/officeDocument/2006/relationships/slide" Target="slide4.xml"/><Relationship Id="rId21" Type="http://schemas.openxmlformats.org/officeDocument/2006/relationships/slide" Target="slide24.xml"/><Relationship Id="rId7" Type="http://schemas.openxmlformats.org/officeDocument/2006/relationships/slide" Target="slide8.xml"/><Relationship Id="rId12" Type="http://schemas.openxmlformats.org/officeDocument/2006/relationships/slide" Target="slide12.xml"/><Relationship Id="rId17" Type="http://schemas.openxmlformats.org/officeDocument/2006/relationships/slide" Target="slide20.xml"/><Relationship Id="rId25" Type="http://schemas.openxmlformats.org/officeDocument/2006/relationships/slide" Target="slide45.xml"/><Relationship Id="rId2" Type="http://schemas.openxmlformats.org/officeDocument/2006/relationships/slide" Target="slide3.xml"/><Relationship Id="rId16" Type="http://schemas.openxmlformats.org/officeDocument/2006/relationships/slide" Target="slide19.xml"/><Relationship Id="rId20" Type="http://schemas.openxmlformats.org/officeDocument/2006/relationships/slide" Target="slide23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24" Type="http://schemas.openxmlformats.org/officeDocument/2006/relationships/slide" Target="slide28.xml"/><Relationship Id="rId5" Type="http://schemas.openxmlformats.org/officeDocument/2006/relationships/slide" Target="slide6.xml"/><Relationship Id="rId15" Type="http://schemas.openxmlformats.org/officeDocument/2006/relationships/slide" Target="slide18.xml"/><Relationship Id="rId23" Type="http://schemas.openxmlformats.org/officeDocument/2006/relationships/slide" Target="slide25.xml"/><Relationship Id="rId28" Type="http://schemas.openxmlformats.org/officeDocument/2006/relationships/image" Target="../media/image4.png"/><Relationship Id="rId10" Type="http://schemas.openxmlformats.org/officeDocument/2006/relationships/slide" Target="slide11.xml"/><Relationship Id="rId19" Type="http://schemas.openxmlformats.org/officeDocument/2006/relationships/slide" Target="slide22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7.xml"/><Relationship Id="rId22" Type="http://schemas.openxmlformats.org/officeDocument/2006/relationships/slide" Target="slide15.xml"/><Relationship Id="rId27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runninglife.com.mx/2021/07/22/donde-ver-los-juegos-olimpicos-de-tokyo-2020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/3.0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runninglife.com.mx/2021/07/22/donde-ver-los-juegos-olimpicos-de-tokyo-2020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unninglife.com.mx/2021/07/22/donde-ver-los-juegos-olimpicos-de-tokyo-2020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runninglife.com.mx/2021/07/22/donde-ver-los-juegos-olimpicos-de-tokyo-202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27.jpg"/><Relationship Id="rId7" Type="http://schemas.openxmlformats.org/officeDocument/2006/relationships/diagramColors" Target="../diagrams/colors6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8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0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runninglife.com.mx/2021/07/22/donde-ver-los-juegos-olimpicos-de-tokyo-2020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/3.0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runninglife.com.mx/2021/07/22/donde-ver-los-juegos-olimpicos-de-tokyo-2020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/3.0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runninglife.com.mx/2021/07/22/donde-ver-los-juegos-olimpicos-de-tokyo-2020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/3.0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keuseof.com/tag/10-environmental-games-teach-kids-earth-ecology-conservation/" TargetMode="External"/><Relationship Id="rId7" Type="http://schemas.openxmlformats.org/officeDocument/2006/relationships/image" Target="../media/image36.png"/><Relationship Id="rId2" Type="http://schemas.openxmlformats.org/officeDocument/2006/relationships/hyperlink" Target="https://www.earthlearningidea.com/Indices/contents_Spanish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hyperlink" Target="https://www.teachit.co.uk/science/topical-resources/teaching-ideas" TargetMode="External"/><Relationship Id="rId4" Type="http://schemas.openxmlformats.org/officeDocument/2006/relationships/hyperlink" Target="https://www.thoughtco.com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acionalcorisa.es/?p=2241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s://bighugelabs.com/deck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runninglife.com.mx/2021/07/22/donde-ver-los-juegos-olimpicos-de-tokyo-2020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/3.0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runninglife.com.mx/2021/07/22/donde-ver-los-juegos-olimpicos-de-tokyo-2020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runninglife.com.mx/2021/07/22/donde-ver-los-juegos-olimpicos-de-tokyo-2020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/3.0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runninglife.com.mx/2021/07/22/donde-ver-los-juegos-olimpicos-de-tokyo-2020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/3.0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runninglife.com.mx/2021/07/22/donde-ver-los-juegos-olimpicos-de-tokyo-2020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hyperlink" Target="https://creativecommons.org/licenses/by/3.0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runninglife.com.mx/2021/07/22/donde-ver-los-juegos-olimpicos-de-tokyo-202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8A5757-914B-0C4D-92D5-A1DB2D6206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79612"/>
            <a:ext cx="10908792" cy="3669125"/>
          </a:xfrm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GB" sz="6000" dirty="0" err="1">
                <a:latin typeface="Modern Love Grunge" panose="020F0502020204030204" pitchFamily="34" charset="0"/>
                <a:cs typeface="Modern Love Grunge" panose="020F0502020204030204" pitchFamily="34" charset="0"/>
              </a:rPr>
              <a:t>Gamificación</a:t>
            </a:r>
            <a:r>
              <a:rPr lang="en-GB" sz="6000" dirty="0">
                <a:latin typeface="Modern Love Grunge" panose="020F0502020204030204" pitchFamily="34" charset="0"/>
                <a:cs typeface="Modern Love Grunge" panose="020F0502020204030204" pitchFamily="34" charset="0"/>
              </a:rPr>
              <a:t> de </a:t>
            </a:r>
            <a:br>
              <a:rPr lang="en-GB" sz="6000" dirty="0">
                <a:latin typeface="Modern Love Grunge" panose="020F0502020204030204" pitchFamily="34" charset="0"/>
                <a:cs typeface="Modern Love Grunge" panose="020F0502020204030204" pitchFamily="34" charset="0"/>
              </a:rPr>
            </a:br>
            <a:r>
              <a:rPr lang="en-GB" sz="6000" dirty="0" err="1">
                <a:latin typeface="Modern Love Grunge" panose="020F0502020204030204" pitchFamily="34" charset="0"/>
                <a:cs typeface="Modern Love Grunge" panose="020F0502020204030204" pitchFamily="34" charset="0"/>
              </a:rPr>
              <a:t>Ciencias</a:t>
            </a:r>
            <a:r>
              <a:rPr lang="en-GB" sz="6000" dirty="0">
                <a:latin typeface="Modern Love Grunge" panose="020F0502020204030204" pitchFamily="34" charset="0"/>
                <a:cs typeface="Modern Love Grunge" panose="020F0502020204030204" pitchFamily="34" charset="0"/>
              </a:rPr>
              <a:t> y </a:t>
            </a:r>
            <a:r>
              <a:rPr lang="en-GB" sz="6000" dirty="0" err="1">
                <a:latin typeface="Modern Love Grunge" panose="020F0502020204030204" pitchFamily="34" charset="0"/>
                <a:cs typeface="Modern Love Grunge" panose="020F0502020204030204" pitchFamily="34" charset="0"/>
              </a:rPr>
              <a:t>Tecnología</a:t>
            </a:r>
            <a:r>
              <a:rPr lang="en-GB" sz="6000" dirty="0">
                <a:latin typeface="Modern Love Grunge" panose="020F0502020204030204" pitchFamily="34" charset="0"/>
                <a:cs typeface="Modern Love Grunge" panose="020F0502020204030204" pitchFamily="34" charset="0"/>
              </a:rPr>
              <a:t> </a:t>
            </a:r>
            <a:br>
              <a:rPr lang="en-GB" sz="6000" dirty="0">
                <a:latin typeface="Modern Love Grunge" panose="020F0502020204030204" pitchFamily="34" charset="0"/>
                <a:cs typeface="Modern Love Grunge" panose="020F0502020204030204" pitchFamily="34" charset="0"/>
              </a:rPr>
            </a:br>
            <a:r>
              <a:rPr lang="en-GB" sz="6000" dirty="0" err="1">
                <a:latin typeface="Modern Love Grunge" panose="020F0502020204030204" pitchFamily="34" charset="0"/>
                <a:cs typeface="Modern Love Grunge" panose="020F0502020204030204" pitchFamily="34" charset="0"/>
              </a:rPr>
              <a:t>en</a:t>
            </a:r>
            <a:r>
              <a:rPr lang="en-GB" sz="6000" dirty="0">
                <a:latin typeface="Modern Love Grunge" panose="020F0502020204030204" pitchFamily="34" charset="0"/>
                <a:cs typeface="Modern Love Grunge" panose="020F0502020204030204" pitchFamily="34" charset="0"/>
              </a:rPr>
              <a:t> la </a:t>
            </a:r>
            <a:r>
              <a:rPr lang="en-GB" sz="6000" dirty="0" err="1">
                <a:latin typeface="Modern Love Grunge" panose="020F0502020204030204" pitchFamily="34" charset="0"/>
                <a:cs typeface="Modern Love Grunge" panose="020F0502020204030204" pitchFamily="34" charset="0"/>
              </a:rPr>
              <a:t>Educación</a:t>
            </a:r>
            <a:r>
              <a:rPr lang="en-GB" sz="6000" dirty="0">
                <a:latin typeface="Modern Love Grunge" panose="020F0502020204030204" pitchFamily="34" charset="0"/>
                <a:cs typeface="Modern Love Grunge" panose="020F0502020204030204" pitchFamily="34" charset="0"/>
              </a:rPr>
              <a:t> </a:t>
            </a:r>
            <a:r>
              <a:rPr lang="en-GB" sz="6000" dirty="0" err="1">
                <a:latin typeface="Modern Love Grunge" panose="020F0502020204030204" pitchFamily="34" charset="0"/>
                <a:cs typeface="Modern Love Grunge" panose="020F0502020204030204" pitchFamily="34" charset="0"/>
              </a:rPr>
              <a:t>Secundaria</a:t>
            </a:r>
            <a:endParaRPr lang="en-GB" sz="6000" dirty="0">
              <a:latin typeface="Modern Love Grunge" panose="020F0502020204030204" pitchFamily="34" charset="0"/>
              <a:cs typeface="Modern Love Grunge" panose="020F0502020204030204" pitchFamily="34" charset="0"/>
            </a:endParaRPr>
          </a:p>
        </p:txBody>
      </p:sp>
      <p:sp>
        <p:nvSpPr>
          <p:cNvPr id="6" name="Subtítulo 5">
            <a:extLst>
              <a:ext uri="{FF2B5EF4-FFF2-40B4-BE49-F238E27FC236}">
                <a16:creationId xmlns:a16="http://schemas.microsoft.com/office/drawing/2014/main" id="{57C609D7-EB6A-7949-8B3E-838F4B47F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72000"/>
            <a:ext cx="10908792" cy="1645920"/>
          </a:xfrm>
        </p:spPr>
        <p:txBody>
          <a:bodyPr anchor="ctr">
            <a:normAutofit/>
          </a:bodyPr>
          <a:lstStyle/>
          <a:p>
            <a:pPr algn="ctr"/>
            <a:r>
              <a:rPr lang="en-GB" sz="4000" dirty="0"/>
              <a:t>Inés Olivera </a:t>
            </a:r>
            <a:r>
              <a:rPr lang="en-GB" sz="4000" dirty="0" err="1"/>
              <a:t>Crego</a:t>
            </a:r>
            <a:endParaRPr lang="en-GB" sz="4000" dirty="0"/>
          </a:p>
          <a:p>
            <a:pPr algn="ctr"/>
            <a:r>
              <a:rPr lang="en-GB" sz="4000" dirty="0" err="1"/>
              <a:t>ines.olicre@educa.jcyl.es</a:t>
            </a:r>
            <a:endParaRPr lang="en-GB" sz="40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74C19B81-5B42-4D44-8649-1A5950921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r="11225" b="1"/>
          <a:stretch/>
        </p:blipFill>
        <p:spPr bwMode="auto">
          <a:xfrm>
            <a:off x="0" y="4904330"/>
            <a:ext cx="3102857" cy="2168284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594AAAD-D068-9B4A-85A2-718A675066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 t="-750" r="83175" b="13378"/>
          <a:stretch/>
        </p:blipFill>
        <p:spPr bwMode="auto">
          <a:xfrm>
            <a:off x="9742314" y="4948814"/>
            <a:ext cx="2446638" cy="19895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557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Es major </a:t>
            </a:r>
            <a:r>
              <a:rPr lang="en-GB" dirty="0" err="1"/>
              <a:t>diseñar</a:t>
            </a:r>
            <a:r>
              <a:rPr lang="en-GB" dirty="0"/>
              <a:t> </a:t>
            </a:r>
            <a:r>
              <a:rPr lang="en-GB" dirty="0" err="1"/>
              <a:t>esto</a:t>
            </a:r>
            <a:r>
              <a:rPr lang="en-GB" dirty="0"/>
              <a:t> que un Proyecto </a:t>
            </a:r>
            <a:r>
              <a:rPr lang="en-GB" dirty="0" err="1"/>
              <a:t>Gamificado</a:t>
            </a:r>
            <a:endParaRPr lang="es-ES" dirty="0"/>
          </a:p>
        </p:txBody>
      </p:sp>
      <p:sp>
        <p:nvSpPr>
          <p:cNvPr id="3" name="2 Elipse"/>
          <p:cNvSpPr/>
          <p:nvPr/>
        </p:nvSpPr>
        <p:spPr>
          <a:xfrm>
            <a:off x="1775520" y="188640"/>
            <a:ext cx="720000" cy="720000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F266C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latin typeface="Arial Black" pitchFamily="34" charset="0"/>
              </a:rPr>
              <a:t>A</a:t>
            </a:r>
          </a:p>
        </p:txBody>
      </p:sp>
      <p:pic>
        <p:nvPicPr>
          <p:cNvPr id="4" name="3 Imagen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609329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1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276872"/>
            <a:ext cx="8229600" cy="1143000"/>
          </a:xfrm>
        </p:spPr>
        <p:txBody>
          <a:bodyPr/>
          <a:lstStyle/>
          <a:p>
            <a:r>
              <a:rPr lang="en-GB" dirty="0" err="1"/>
              <a:t>Mecánicas</a:t>
            </a:r>
            <a:r>
              <a:rPr lang="en-GB" dirty="0"/>
              <a:t> y </a:t>
            </a:r>
            <a:r>
              <a:rPr lang="en-GB" dirty="0" err="1"/>
              <a:t>dinámicas</a:t>
            </a:r>
            <a:r>
              <a:rPr lang="en-GB" dirty="0"/>
              <a:t> de un </a:t>
            </a:r>
            <a:r>
              <a:rPr lang="en-GB" dirty="0" err="1"/>
              <a:t>juego</a:t>
            </a:r>
            <a:endParaRPr lang="es-ES" dirty="0"/>
          </a:p>
        </p:txBody>
      </p:sp>
      <p:sp>
        <p:nvSpPr>
          <p:cNvPr id="3" name="2 Elipse"/>
          <p:cNvSpPr/>
          <p:nvPr/>
        </p:nvSpPr>
        <p:spPr>
          <a:xfrm>
            <a:off x="1775520" y="188640"/>
            <a:ext cx="720000" cy="720000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F266C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latin typeface="Arial Black" pitchFamily="34" charset="0"/>
              </a:rPr>
              <a:t>R</a:t>
            </a:r>
          </a:p>
        </p:txBody>
      </p:sp>
      <p:pic>
        <p:nvPicPr>
          <p:cNvPr id="4" name="3 Imagen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609329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9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4" descr="Imagen que contiene exterior, señal&#10;&#10;Descripción generada automáticamente">
            <a:extLst>
              <a:ext uri="{FF2B5EF4-FFF2-40B4-BE49-F238E27FC236}">
                <a16:creationId xmlns:a16="http://schemas.microsoft.com/office/drawing/2014/main" id="{FFB7AE20-374C-0747-B132-4F2B88FF1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13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375705-D7BB-D946-84CA-F622D7BA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968" y="1388898"/>
            <a:ext cx="9144000" cy="4996912"/>
          </a:xfrm>
          <a:solidFill>
            <a:schemeClr val="accent1">
              <a:lumMod val="75000"/>
              <a:alpha val="46000"/>
            </a:scheme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Modern Love Grunge" pitchFamily="82" charset="0"/>
              </a:rPr>
              <a:t>Has </a:t>
            </a:r>
            <a:r>
              <a:rPr lang="en-US" sz="8000" dirty="0" err="1">
                <a:solidFill>
                  <a:schemeClr val="bg1"/>
                </a:solidFill>
                <a:latin typeface="Modern Love Grunge" pitchFamily="82" charset="0"/>
              </a:rPr>
              <a:t>llegado</a:t>
            </a:r>
            <a:r>
              <a:rPr lang="en-US" sz="8000" dirty="0">
                <a:solidFill>
                  <a:schemeClr val="bg1"/>
                </a:solidFill>
                <a:latin typeface="Modern Love Grunge" pitchFamily="82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Modern Love Grunge" pitchFamily="82" charset="0"/>
              </a:rPr>
              <a:t>aquí</a:t>
            </a:r>
            <a:r>
              <a:rPr lang="en-US" sz="8000" dirty="0">
                <a:solidFill>
                  <a:schemeClr val="bg1"/>
                </a:solidFill>
                <a:latin typeface="Modern Love Grunge" pitchFamily="82" charset="0"/>
              </a:rPr>
              <a:t>, </a:t>
            </a:r>
            <a:r>
              <a:rPr lang="en-US" sz="8000" dirty="0" err="1">
                <a:solidFill>
                  <a:schemeClr val="bg1"/>
                </a:solidFill>
                <a:latin typeface="Modern Love Grunge" pitchFamily="82" charset="0"/>
              </a:rPr>
              <a:t>después</a:t>
            </a:r>
            <a:r>
              <a:rPr lang="en-US" sz="8000" dirty="0">
                <a:solidFill>
                  <a:schemeClr val="bg1"/>
                </a:solidFill>
                <a:latin typeface="Modern Love Grunge" pitchFamily="82" charset="0"/>
              </a:rPr>
              <a:t> de un día de </a:t>
            </a:r>
            <a:r>
              <a:rPr lang="en-US" sz="8000" dirty="0" err="1">
                <a:solidFill>
                  <a:schemeClr val="bg1"/>
                </a:solidFill>
                <a:latin typeface="Modern Love Grunge" pitchFamily="82" charset="0"/>
              </a:rPr>
              <a:t>trabajo</a:t>
            </a:r>
            <a:r>
              <a:rPr lang="en-US" sz="8000" dirty="0">
                <a:solidFill>
                  <a:schemeClr val="bg1"/>
                </a:solidFill>
                <a:latin typeface="Modern Love Grunge" pitchFamily="82" charset="0"/>
              </a:rPr>
              <a:t>, MEDALLITA.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B9E204-2938-604C-BA1E-983D92E5983B}"/>
              </a:ext>
            </a:extLst>
          </p:cNvPr>
          <p:cNvSpPr txBox="1"/>
          <p:nvPr/>
        </p:nvSpPr>
        <p:spPr>
          <a:xfrm>
            <a:off x="10882182" y="6657945"/>
            <a:ext cx="13067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runninglife.com.mx/2021/07/22/donde-ver-los-juegos-olimpicos-de-tokyo-202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GB" sz="700">
                <a:solidFill>
                  <a:srgbClr val="FFFFFF"/>
                </a:solidFill>
              </a:rPr>
              <a:t> de Autor desconocido está bajo licencia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825322C-B0E9-3540-8EA1-4FA30EF1E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26" y="1662507"/>
            <a:ext cx="2654948" cy="42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33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0B9169-32E9-1447-A44F-3AF179367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GB" sz="6000">
                <a:solidFill>
                  <a:schemeClr val="bg1"/>
                </a:solidFill>
              </a:rPr>
              <a:t>Empieza por…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82462450-4547-48B8-8615-13E635EF78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4207231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7900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0B9169-32E9-1447-A44F-3AF179367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GB" sz="6000">
                <a:solidFill>
                  <a:schemeClr val="bg1"/>
                </a:solidFill>
              </a:rPr>
              <a:t>Empieza por…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F0CD091-A595-420F-9842-5136CD024D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011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0B9169-32E9-1447-A44F-3AF179367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GB" sz="6000">
                <a:solidFill>
                  <a:schemeClr val="bg1"/>
                </a:solidFill>
              </a:rPr>
              <a:t>Empieza por…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F0CD091-A595-420F-9842-5136CD024D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673931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99440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352931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404F05E-D6A1-1348-B0E4-F7D6FEF5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506727"/>
            <a:ext cx="388514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000">
                <a:solidFill>
                  <a:schemeClr val="bg1"/>
                </a:solidFill>
              </a:rPr>
              <a:t>En clase</a:t>
            </a:r>
          </a:p>
        </p:txBody>
      </p:sp>
      <p:cxnSp>
        <p:nvCxnSpPr>
          <p:cNvPr id="1034" name="Straight Connector 77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580963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CB3A6E5-758F-B447-8DF9-B06373FF5F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45336" y="506727"/>
            <a:ext cx="660992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18C67E-3134-444C-9889-111F27AA6F3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r="1498"/>
          <a:stretch/>
        </p:blipFill>
        <p:spPr bwMode="auto">
          <a:xfrm>
            <a:off x="393308" y="2766942"/>
            <a:ext cx="5559480" cy="32629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zarra blanca infantil BIC Velleda">
            <a:extLst>
              <a:ext uri="{FF2B5EF4-FFF2-40B4-BE49-F238E27FC236}">
                <a16:creationId xmlns:a16="http://schemas.microsoft.com/office/drawing/2014/main" id="{7781B67C-F684-1F4D-B97A-7CB67E81F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0207" y="2197187"/>
            <a:ext cx="374904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uestionarios en Microsoft Forms">
            <a:extLst>
              <a:ext uri="{FF2B5EF4-FFF2-40B4-BE49-F238E27FC236}">
                <a16:creationId xmlns:a16="http://schemas.microsoft.com/office/drawing/2014/main" id="{61D84D77-D804-CE43-90FE-B514ABCAF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767" y="3034330"/>
            <a:ext cx="2255334" cy="239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389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D21FF5-05E3-4C4B-9DC3-36F376937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Inspiración</a:t>
            </a:r>
            <a:endParaRPr lang="en-GB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2AA6769-45FC-264E-86F3-1FBBD59AE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Modelo</a:t>
            </a:r>
            <a:r>
              <a:rPr lang="en-GB" dirty="0"/>
              <a:t> ARCS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EA4B0B8-182A-B446-8879-A17F3D6485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 err="1"/>
              <a:t>Modelo</a:t>
            </a:r>
            <a:r>
              <a:rPr lang="en-GB" dirty="0"/>
              <a:t> 5 E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A3B4471-CCA3-F84C-9AD2-C8D415E1A38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err="1"/>
              <a:t>Enganchar</a:t>
            </a:r>
            <a:endParaRPr lang="en-GB" dirty="0"/>
          </a:p>
          <a:p>
            <a:r>
              <a:rPr lang="en-GB" dirty="0" err="1"/>
              <a:t>Explorar</a:t>
            </a:r>
            <a:endParaRPr lang="en-GB" dirty="0"/>
          </a:p>
          <a:p>
            <a:r>
              <a:rPr lang="en-GB" dirty="0" err="1"/>
              <a:t>Explicar</a:t>
            </a:r>
            <a:endParaRPr lang="en-GB" dirty="0"/>
          </a:p>
          <a:p>
            <a:r>
              <a:rPr lang="en-GB" dirty="0" err="1"/>
              <a:t>Elaborar</a:t>
            </a:r>
            <a:endParaRPr lang="en-GB" dirty="0"/>
          </a:p>
          <a:p>
            <a:r>
              <a:rPr lang="en-GB" dirty="0" err="1"/>
              <a:t>Evaluar</a:t>
            </a:r>
            <a:endParaRPr lang="en-GB" dirty="0"/>
          </a:p>
        </p:txBody>
      </p:sp>
      <p:pic>
        <p:nvPicPr>
          <p:cNvPr id="8" name="Picture 2" descr="Conozca los 4 factores fundamentales del diseño eLearning motivacional">
            <a:extLst>
              <a:ext uri="{FF2B5EF4-FFF2-40B4-BE49-F238E27FC236}">
                <a16:creationId xmlns:a16="http://schemas.microsoft.com/office/drawing/2014/main" id="{45D55976-82D5-3C49-81C0-6763D9EC2E2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409" y="3010280"/>
            <a:ext cx="6202409" cy="2148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5E Model of Instruction">
            <a:extLst>
              <a:ext uri="{FF2B5EF4-FFF2-40B4-BE49-F238E27FC236}">
                <a16:creationId xmlns:a16="http://schemas.microsoft.com/office/drawing/2014/main" id="{E76E7261-A651-844B-ABDE-614B5D389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535" y="2525420"/>
            <a:ext cx="4099609" cy="406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576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4" descr="Imagen que contiene exterior, señal&#10;&#10;Descripción generada automáticamente">
            <a:extLst>
              <a:ext uri="{FF2B5EF4-FFF2-40B4-BE49-F238E27FC236}">
                <a16:creationId xmlns:a16="http://schemas.microsoft.com/office/drawing/2014/main" id="{FFB7AE20-374C-0747-B132-4F2B88FF1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13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375705-D7BB-D946-84CA-F622D7BA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0800" dirty="0">
                <a:solidFill>
                  <a:schemeClr val="bg1"/>
                </a:solidFill>
              </a:rPr>
              <a:t>     </a:t>
            </a:r>
            <a:r>
              <a:rPr lang="en-US" sz="10800" dirty="0" err="1">
                <a:solidFill>
                  <a:schemeClr val="bg1"/>
                </a:solidFill>
              </a:rPr>
              <a:t>Atención</a:t>
            </a:r>
            <a:endParaRPr lang="en-US" sz="10800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B9E204-2938-604C-BA1E-983D92E5983B}"/>
              </a:ext>
            </a:extLst>
          </p:cNvPr>
          <p:cNvSpPr txBox="1"/>
          <p:nvPr/>
        </p:nvSpPr>
        <p:spPr>
          <a:xfrm>
            <a:off x="10882182" y="6657945"/>
            <a:ext cx="13067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runninglife.com.mx/2021/07/22/donde-ver-los-juegos-olimpicos-de-tokyo-202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GB" sz="700">
                <a:solidFill>
                  <a:srgbClr val="FFFFFF"/>
                </a:solidFill>
              </a:rPr>
              <a:t> de Autor desconocido está bajo licencia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825322C-B0E9-3540-8EA1-4FA30EF1E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046" y="1914884"/>
            <a:ext cx="2654948" cy="42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38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375705-D7BB-D946-84CA-F622D7BA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/>
              <a:t>Captar la atención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EDE2378-44F5-C749-877F-1709CDACA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GB" dirty="0" err="1"/>
              <a:t>Elegir</a:t>
            </a:r>
            <a:r>
              <a:rPr lang="en-GB" dirty="0"/>
              <a:t> </a:t>
            </a:r>
            <a:r>
              <a:rPr lang="en-GB" dirty="0" err="1"/>
              <a:t>asignatura</a:t>
            </a:r>
            <a:r>
              <a:rPr lang="en-GB" dirty="0"/>
              <a:t> y </a:t>
            </a:r>
            <a:r>
              <a:rPr lang="en-GB" dirty="0" err="1"/>
              <a:t>grupo</a:t>
            </a:r>
            <a:r>
              <a:rPr lang="en-GB" dirty="0"/>
              <a:t> de </a:t>
            </a:r>
            <a:r>
              <a:rPr lang="en-GB" dirty="0" err="1"/>
              <a:t>alumnos</a:t>
            </a:r>
            <a:endParaRPr lang="en-GB" dirty="0"/>
          </a:p>
          <a:p>
            <a:r>
              <a:rPr lang="en-GB" dirty="0" err="1"/>
              <a:t>Elegir</a:t>
            </a:r>
            <a:r>
              <a:rPr lang="en-GB" dirty="0"/>
              <a:t> </a:t>
            </a:r>
            <a:r>
              <a:rPr lang="en-GB" dirty="0" err="1"/>
              <a:t>unidad</a:t>
            </a:r>
            <a:r>
              <a:rPr lang="en-GB" dirty="0"/>
              <a:t> </a:t>
            </a:r>
            <a:r>
              <a:rPr lang="en-GB" dirty="0" err="1"/>
              <a:t>didáctica</a:t>
            </a:r>
            <a:r>
              <a:rPr lang="en-GB" dirty="0"/>
              <a:t> o </a:t>
            </a:r>
            <a:r>
              <a:rPr lang="en-GB" dirty="0" err="1"/>
              <a:t>estándar</a:t>
            </a:r>
            <a:r>
              <a:rPr lang="en-GB" dirty="0"/>
              <a:t> de </a:t>
            </a:r>
            <a:r>
              <a:rPr lang="en-GB" dirty="0" err="1"/>
              <a:t>aprendizaje</a:t>
            </a:r>
            <a:endParaRPr lang="en-GB" dirty="0"/>
          </a:p>
          <a:p>
            <a:r>
              <a:rPr lang="en-GB" dirty="0" err="1"/>
              <a:t>Elegir</a:t>
            </a:r>
            <a:r>
              <a:rPr lang="en-GB" dirty="0"/>
              <a:t> </a:t>
            </a:r>
            <a:r>
              <a:rPr lang="en-GB" dirty="0" err="1"/>
              <a:t>objetivos</a:t>
            </a:r>
            <a:r>
              <a:rPr lang="en-GB" dirty="0"/>
              <a:t> a </a:t>
            </a:r>
            <a:r>
              <a:rPr lang="en-GB" dirty="0" err="1"/>
              <a:t>conseguir</a:t>
            </a:r>
            <a:endParaRPr lang="en-GB" dirty="0"/>
          </a:p>
          <a:p>
            <a:r>
              <a:rPr lang="en-GB" dirty="0" err="1"/>
              <a:t>Pensar</a:t>
            </a:r>
            <a:r>
              <a:rPr lang="en-GB" dirty="0"/>
              <a:t> </a:t>
            </a:r>
            <a:r>
              <a:rPr lang="en-GB" dirty="0" err="1"/>
              <a:t>estética</a:t>
            </a:r>
            <a:endParaRPr lang="en-GB" dirty="0"/>
          </a:p>
          <a:p>
            <a:r>
              <a:rPr lang="en-GB" dirty="0" err="1"/>
              <a:t>Pensar</a:t>
            </a:r>
            <a:r>
              <a:rPr lang="en-GB" dirty="0"/>
              <a:t> </a:t>
            </a:r>
            <a:r>
              <a:rPr lang="en-GB" dirty="0" err="1"/>
              <a:t>tiempo</a:t>
            </a:r>
            <a:r>
              <a:rPr lang="en-GB" dirty="0"/>
              <a:t> de </a:t>
            </a:r>
            <a:r>
              <a:rPr lang="en-GB" dirty="0" err="1"/>
              <a:t>aplicación</a:t>
            </a:r>
            <a:endParaRPr lang="en-GB" dirty="0"/>
          </a:p>
          <a:p>
            <a:endParaRPr lang="en-GB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825322C-B0E9-3540-8EA1-4FA30EF1E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985" y="0"/>
            <a:ext cx="2515926" cy="4041648"/>
          </a:xfrm>
          <a:prstGeom prst="rect">
            <a:avLst/>
          </a:prstGeom>
        </p:spPr>
      </p:pic>
      <p:pic>
        <p:nvPicPr>
          <p:cNvPr id="3" name="Marcador de contenido 4" descr="Imagen que contiene exterior, señal&#10;&#10;Descripción generada automáticamente">
            <a:extLst>
              <a:ext uri="{FF2B5EF4-FFF2-40B4-BE49-F238E27FC236}">
                <a16:creationId xmlns:a16="http://schemas.microsoft.com/office/drawing/2014/main" id="{FFB7AE20-374C-0747-B132-4F2B88FF1A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133"/>
          <a:stretch/>
        </p:blipFill>
        <p:spPr>
          <a:xfrm>
            <a:off x="7927816" y="4361688"/>
            <a:ext cx="3867975" cy="21762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7B9E204-2938-604C-BA1E-983D92E5983B}"/>
              </a:ext>
            </a:extLst>
          </p:cNvPr>
          <p:cNvSpPr txBox="1"/>
          <p:nvPr/>
        </p:nvSpPr>
        <p:spPr>
          <a:xfrm>
            <a:off x="10489023" y="6337905"/>
            <a:ext cx="13067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4" tooltip="http://runninglife.com.mx/2021/07/22/donde-ver-los-juegos-olimpicos-de-tokyo-202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GB" sz="700">
                <a:solidFill>
                  <a:srgbClr val="FFFFFF"/>
                </a:solidFill>
              </a:rPr>
              <a:t> de Autor desconocido está bajo licencia </a:t>
            </a:r>
            <a:r>
              <a:rPr lang="en-GB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413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114 Grupo"/>
          <p:cNvGrpSpPr/>
          <p:nvPr/>
        </p:nvGrpSpPr>
        <p:grpSpPr>
          <a:xfrm>
            <a:off x="4224000" y="1980000"/>
            <a:ext cx="3735430" cy="1306182"/>
            <a:chOff x="2646557" y="1963664"/>
            <a:chExt cx="3735430" cy="1306182"/>
          </a:xfrm>
        </p:grpSpPr>
        <p:sp>
          <p:nvSpPr>
            <p:cNvPr id="116" name="115 Rectángulo redondeado"/>
            <p:cNvSpPr/>
            <p:nvPr/>
          </p:nvSpPr>
          <p:spPr>
            <a:xfrm>
              <a:off x="2646557" y="196366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Respuesta</a:t>
              </a:r>
            </a:p>
          </p:txBody>
        </p:sp>
        <p:sp>
          <p:nvSpPr>
            <p:cNvPr id="117" name="116 Elipse"/>
            <p:cNvSpPr/>
            <p:nvPr/>
          </p:nvSpPr>
          <p:spPr>
            <a:xfrm>
              <a:off x="2765357" y="2032064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B</a:t>
              </a:r>
            </a:p>
          </p:txBody>
        </p:sp>
      </p:grpSp>
      <p:grpSp>
        <p:nvGrpSpPr>
          <p:cNvPr id="118" name="117 Grupo"/>
          <p:cNvGrpSpPr/>
          <p:nvPr/>
        </p:nvGrpSpPr>
        <p:grpSpPr>
          <a:xfrm>
            <a:off x="4224000" y="1980000"/>
            <a:ext cx="3735430" cy="1306182"/>
            <a:chOff x="2723818" y="1976104"/>
            <a:chExt cx="3735430" cy="1306182"/>
          </a:xfrm>
        </p:grpSpPr>
        <p:sp>
          <p:nvSpPr>
            <p:cNvPr id="119" name="118 Rectángulo redondeado"/>
            <p:cNvSpPr/>
            <p:nvPr/>
          </p:nvSpPr>
          <p:spPr>
            <a:xfrm>
              <a:off x="2723818" y="197610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Respuesta</a:t>
              </a:r>
            </a:p>
          </p:txBody>
        </p:sp>
        <p:sp>
          <p:nvSpPr>
            <p:cNvPr id="120" name="119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C</a:t>
              </a:r>
            </a:p>
          </p:txBody>
        </p:sp>
      </p:grpSp>
      <p:grpSp>
        <p:nvGrpSpPr>
          <p:cNvPr id="121" name="120 Grupo"/>
          <p:cNvGrpSpPr/>
          <p:nvPr/>
        </p:nvGrpSpPr>
        <p:grpSpPr>
          <a:xfrm>
            <a:off x="4225324" y="1980970"/>
            <a:ext cx="3735430" cy="1306182"/>
            <a:chOff x="2723818" y="1976104"/>
            <a:chExt cx="3735430" cy="1306182"/>
          </a:xfrm>
        </p:grpSpPr>
        <p:sp>
          <p:nvSpPr>
            <p:cNvPr id="122" name="121 Rectángulo redondeado"/>
            <p:cNvSpPr/>
            <p:nvPr/>
          </p:nvSpPr>
          <p:spPr>
            <a:xfrm>
              <a:off x="2723818" y="197610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Respuesta</a:t>
              </a:r>
            </a:p>
          </p:txBody>
        </p:sp>
        <p:sp>
          <p:nvSpPr>
            <p:cNvPr id="123" name="122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D</a:t>
              </a:r>
            </a:p>
          </p:txBody>
        </p:sp>
      </p:grpSp>
      <p:grpSp>
        <p:nvGrpSpPr>
          <p:cNvPr id="124" name="123 Grupo"/>
          <p:cNvGrpSpPr/>
          <p:nvPr/>
        </p:nvGrpSpPr>
        <p:grpSpPr>
          <a:xfrm>
            <a:off x="4224000" y="1980000"/>
            <a:ext cx="3735430" cy="1306182"/>
            <a:chOff x="2723818" y="1976104"/>
            <a:chExt cx="3735430" cy="1306182"/>
          </a:xfrm>
        </p:grpSpPr>
        <p:sp>
          <p:nvSpPr>
            <p:cNvPr id="125" name="124 Rectángulo redondeado"/>
            <p:cNvSpPr/>
            <p:nvPr/>
          </p:nvSpPr>
          <p:spPr>
            <a:xfrm>
              <a:off x="2723818" y="197610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Respuesta</a:t>
              </a:r>
            </a:p>
          </p:txBody>
        </p:sp>
        <p:sp>
          <p:nvSpPr>
            <p:cNvPr id="126" name="125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E</a:t>
              </a:r>
            </a:p>
          </p:txBody>
        </p:sp>
      </p:grpSp>
      <p:grpSp>
        <p:nvGrpSpPr>
          <p:cNvPr id="127" name="126 Grupo"/>
          <p:cNvGrpSpPr/>
          <p:nvPr/>
        </p:nvGrpSpPr>
        <p:grpSpPr>
          <a:xfrm>
            <a:off x="4224000" y="1980000"/>
            <a:ext cx="3735430" cy="1306182"/>
            <a:chOff x="2723818" y="1976104"/>
            <a:chExt cx="3735430" cy="1306182"/>
          </a:xfrm>
        </p:grpSpPr>
        <p:sp>
          <p:nvSpPr>
            <p:cNvPr id="128" name="127 Rectángulo redondeado"/>
            <p:cNvSpPr/>
            <p:nvPr/>
          </p:nvSpPr>
          <p:spPr>
            <a:xfrm>
              <a:off x="2723818" y="197610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Respuesta</a:t>
              </a:r>
            </a:p>
          </p:txBody>
        </p:sp>
        <p:sp>
          <p:nvSpPr>
            <p:cNvPr id="129" name="128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F</a:t>
              </a:r>
            </a:p>
          </p:txBody>
        </p:sp>
      </p:grpSp>
      <p:grpSp>
        <p:nvGrpSpPr>
          <p:cNvPr id="130" name="129 Grupo"/>
          <p:cNvGrpSpPr/>
          <p:nvPr/>
        </p:nvGrpSpPr>
        <p:grpSpPr>
          <a:xfrm>
            <a:off x="4224000" y="1980970"/>
            <a:ext cx="3735430" cy="1306182"/>
            <a:chOff x="2723818" y="1976104"/>
            <a:chExt cx="3735430" cy="1306182"/>
          </a:xfrm>
        </p:grpSpPr>
        <p:sp>
          <p:nvSpPr>
            <p:cNvPr id="131" name="130 Rectángulo redondeado"/>
            <p:cNvSpPr/>
            <p:nvPr/>
          </p:nvSpPr>
          <p:spPr>
            <a:xfrm>
              <a:off x="2723818" y="197610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Respuesta</a:t>
              </a:r>
            </a:p>
          </p:txBody>
        </p:sp>
        <p:sp>
          <p:nvSpPr>
            <p:cNvPr id="132" name="131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G</a:t>
              </a:r>
            </a:p>
          </p:txBody>
        </p:sp>
      </p:grpSp>
      <p:grpSp>
        <p:nvGrpSpPr>
          <p:cNvPr id="133" name="132 Grupo"/>
          <p:cNvGrpSpPr/>
          <p:nvPr/>
        </p:nvGrpSpPr>
        <p:grpSpPr>
          <a:xfrm>
            <a:off x="4224000" y="1980000"/>
            <a:ext cx="3735430" cy="1306182"/>
            <a:chOff x="2723818" y="1976104"/>
            <a:chExt cx="3735430" cy="1306182"/>
          </a:xfrm>
        </p:grpSpPr>
        <p:sp>
          <p:nvSpPr>
            <p:cNvPr id="134" name="133 Rectángulo redondeado"/>
            <p:cNvSpPr/>
            <p:nvPr/>
          </p:nvSpPr>
          <p:spPr>
            <a:xfrm>
              <a:off x="2723818" y="197610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Respuesta</a:t>
              </a:r>
            </a:p>
          </p:txBody>
        </p:sp>
        <p:sp>
          <p:nvSpPr>
            <p:cNvPr id="135" name="134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H</a:t>
              </a:r>
            </a:p>
          </p:txBody>
        </p:sp>
      </p:grpSp>
      <p:grpSp>
        <p:nvGrpSpPr>
          <p:cNvPr id="136" name="135 Grupo"/>
          <p:cNvGrpSpPr/>
          <p:nvPr/>
        </p:nvGrpSpPr>
        <p:grpSpPr>
          <a:xfrm>
            <a:off x="4224000" y="1980000"/>
            <a:ext cx="3735430" cy="1306182"/>
            <a:chOff x="2723818" y="1976104"/>
            <a:chExt cx="3735430" cy="1306182"/>
          </a:xfrm>
        </p:grpSpPr>
        <p:sp>
          <p:nvSpPr>
            <p:cNvPr id="137" name="136 Rectángulo redondeado"/>
            <p:cNvSpPr/>
            <p:nvPr/>
          </p:nvSpPr>
          <p:spPr>
            <a:xfrm>
              <a:off x="2723818" y="197610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Respuesta</a:t>
              </a:r>
            </a:p>
          </p:txBody>
        </p:sp>
        <p:sp>
          <p:nvSpPr>
            <p:cNvPr id="138" name="137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I</a:t>
              </a:r>
            </a:p>
          </p:txBody>
        </p:sp>
      </p:grpSp>
      <p:grpSp>
        <p:nvGrpSpPr>
          <p:cNvPr id="139" name="138 Grupo"/>
          <p:cNvGrpSpPr/>
          <p:nvPr/>
        </p:nvGrpSpPr>
        <p:grpSpPr>
          <a:xfrm>
            <a:off x="4224000" y="1980000"/>
            <a:ext cx="3735430" cy="1306182"/>
            <a:chOff x="2723818" y="1976104"/>
            <a:chExt cx="3735430" cy="1306182"/>
          </a:xfrm>
        </p:grpSpPr>
        <p:sp>
          <p:nvSpPr>
            <p:cNvPr id="140" name="139 Rectángulo redondeado"/>
            <p:cNvSpPr/>
            <p:nvPr/>
          </p:nvSpPr>
          <p:spPr>
            <a:xfrm>
              <a:off x="2723818" y="197610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Respuesta</a:t>
              </a:r>
            </a:p>
          </p:txBody>
        </p:sp>
        <p:sp>
          <p:nvSpPr>
            <p:cNvPr id="141" name="140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J</a:t>
              </a:r>
            </a:p>
          </p:txBody>
        </p:sp>
      </p:grpSp>
      <p:grpSp>
        <p:nvGrpSpPr>
          <p:cNvPr id="142" name="141 Grupo"/>
          <p:cNvGrpSpPr/>
          <p:nvPr/>
        </p:nvGrpSpPr>
        <p:grpSpPr>
          <a:xfrm>
            <a:off x="4224000" y="1980000"/>
            <a:ext cx="3735430" cy="1306182"/>
            <a:chOff x="2723818" y="1976104"/>
            <a:chExt cx="3735430" cy="1306182"/>
          </a:xfrm>
        </p:grpSpPr>
        <p:sp>
          <p:nvSpPr>
            <p:cNvPr id="143" name="142 Rectángulo redondeado"/>
            <p:cNvSpPr/>
            <p:nvPr/>
          </p:nvSpPr>
          <p:spPr>
            <a:xfrm>
              <a:off x="2723818" y="197610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Respuesta</a:t>
              </a:r>
            </a:p>
          </p:txBody>
        </p:sp>
        <p:sp>
          <p:nvSpPr>
            <p:cNvPr id="144" name="143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K</a:t>
              </a:r>
            </a:p>
          </p:txBody>
        </p:sp>
      </p:grpSp>
      <p:grpSp>
        <p:nvGrpSpPr>
          <p:cNvPr id="145" name="144 Grupo"/>
          <p:cNvGrpSpPr/>
          <p:nvPr/>
        </p:nvGrpSpPr>
        <p:grpSpPr>
          <a:xfrm>
            <a:off x="4224000" y="1980000"/>
            <a:ext cx="3735430" cy="1306182"/>
            <a:chOff x="2723818" y="1976104"/>
            <a:chExt cx="3735430" cy="1306182"/>
          </a:xfrm>
        </p:grpSpPr>
        <p:sp>
          <p:nvSpPr>
            <p:cNvPr id="146" name="145 Rectángulo redondeado"/>
            <p:cNvSpPr/>
            <p:nvPr/>
          </p:nvSpPr>
          <p:spPr>
            <a:xfrm>
              <a:off x="2723818" y="197610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Respuesta</a:t>
              </a:r>
            </a:p>
          </p:txBody>
        </p:sp>
        <p:sp>
          <p:nvSpPr>
            <p:cNvPr id="147" name="146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L</a:t>
              </a:r>
            </a:p>
          </p:txBody>
        </p:sp>
      </p:grpSp>
      <p:grpSp>
        <p:nvGrpSpPr>
          <p:cNvPr id="148" name="147 Grupo"/>
          <p:cNvGrpSpPr/>
          <p:nvPr/>
        </p:nvGrpSpPr>
        <p:grpSpPr>
          <a:xfrm>
            <a:off x="4224000" y="1980000"/>
            <a:ext cx="3735430" cy="1306182"/>
            <a:chOff x="2723818" y="1976104"/>
            <a:chExt cx="3735430" cy="1306182"/>
          </a:xfrm>
        </p:grpSpPr>
        <p:sp>
          <p:nvSpPr>
            <p:cNvPr id="149" name="148 Rectángulo redondeado"/>
            <p:cNvSpPr/>
            <p:nvPr/>
          </p:nvSpPr>
          <p:spPr>
            <a:xfrm>
              <a:off x="2723818" y="197610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Respuesta</a:t>
              </a:r>
            </a:p>
          </p:txBody>
        </p:sp>
        <p:sp>
          <p:nvSpPr>
            <p:cNvPr id="150" name="149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M</a:t>
              </a:r>
            </a:p>
          </p:txBody>
        </p:sp>
      </p:grpSp>
      <p:grpSp>
        <p:nvGrpSpPr>
          <p:cNvPr id="151" name="150 Grupo"/>
          <p:cNvGrpSpPr/>
          <p:nvPr/>
        </p:nvGrpSpPr>
        <p:grpSpPr>
          <a:xfrm>
            <a:off x="4224000" y="1980000"/>
            <a:ext cx="3735430" cy="1306182"/>
            <a:chOff x="2737131" y="1987825"/>
            <a:chExt cx="3735430" cy="1306182"/>
          </a:xfrm>
        </p:grpSpPr>
        <p:sp>
          <p:nvSpPr>
            <p:cNvPr id="152" name="151 Rectángulo redondeado"/>
            <p:cNvSpPr/>
            <p:nvPr/>
          </p:nvSpPr>
          <p:spPr>
            <a:xfrm>
              <a:off x="2737131" y="1987825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Respuesta</a:t>
              </a:r>
            </a:p>
          </p:txBody>
        </p:sp>
        <p:sp>
          <p:nvSpPr>
            <p:cNvPr id="153" name="152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N</a:t>
              </a:r>
            </a:p>
          </p:txBody>
        </p:sp>
      </p:grpSp>
      <p:grpSp>
        <p:nvGrpSpPr>
          <p:cNvPr id="154" name="153 Grupo"/>
          <p:cNvGrpSpPr/>
          <p:nvPr/>
        </p:nvGrpSpPr>
        <p:grpSpPr>
          <a:xfrm>
            <a:off x="4224000" y="1980000"/>
            <a:ext cx="3735430" cy="1306182"/>
            <a:chOff x="2723818" y="1976104"/>
            <a:chExt cx="3735430" cy="1306182"/>
          </a:xfrm>
        </p:grpSpPr>
        <p:sp>
          <p:nvSpPr>
            <p:cNvPr id="155" name="154 Rectángulo redondeado"/>
            <p:cNvSpPr/>
            <p:nvPr/>
          </p:nvSpPr>
          <p:spPr>
            <a:xfrm>
              <a:off x="2723818" y="197610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Respuesta</a:t>
              </a:r>
            </a:p>
          </p:txBody>
        </p:sp>
        <p:sp>
          <p:nvSpPr>
            <p:cNvPr id="156" name="155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Ñ</a:t>
              </a:r>
            </a:p>
          </p:txBody>
        </p:sp>
      </p:grpSp>
      <p:grpSp>
        <p:nvGrpSpPr>
          <p:cNvPr id="157" name="156 Grupo"/>
          <p:cNvGrpSpPr/>
          <p:nvPr/>
        </p:nvGrpSpPr>
        <p:grpSpPr>
          <a:xfrm>
            <a:off x="4224000" y="1980000"/>
            <a:ext cx="3735430" cy="1306182"/>
            <a:chOff x="2723818" y="1976104"/>
            <a:chExt cx="3735430" cy="1306182"/>
          </a:xfrm>
        </p:grpSpPr>
        <p:sp>
          <p:nvSpPr>
            <p:cNvPr id="158" name="157 Rectángulo redondeado"/>
            <p:cNvSpPr/>
            <p:nvPr/>
          </p:nvSpPr>
          <p:spPr>
            <a:xfrm>
              <a:off x="2723818" y="197610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Reglas</a:t>
              </a:r>
            </a:p>
          </p:txBody>
        </p:sp>
        <p:sp>
          <p:nvSpPr>
            <p:cNvPr id="159" name="158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O</a:t>
              </a:r>
            </a:p>
          </p:txBody>
        </p:sp>
      </p:grpSp>
      <p:grpSp>
        <p:nvGrpSpPr>
          <p:cNvPr id="160" name="159 Grupo"/>
          <p:cNvGrpSpPr/>
          <p:nvPr/>
        </p:nvGrpSpPr>
        <p:grpSpPr>
          <a:xfrm>
            <a:off x="4169971" y="1976039"/>
            <a:ext cx="3735430" cy="1306182"/>
            <a:chOff x="2723818" y="1976104"/>
            <a:chExt cx="3735430" cy="1306182"/>
          </a:xfrm>
        </p:grpSpPr>
        <p:sp>
          <p:nvSpPr>
            <p:cNvPr id="161" name="160 Rectángulo redondeado"/>
            <p:cNvSpPr/>
            <p:nvPr/>
          </p:nvSpPr>
          <p:spPr>
            <a:xfrm>
              <a:off x="2723818" y="197610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Acción</a:t>
              </a:r>
            </a:p>
          </p:txBody>
        </p:sp>
        <p:sp>
          <p:nvSpPr>
            <p:cNvPr id="162" name="161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P</a:t>
              </a:r>
            </a:p>
          </p:txBody>
        </p:sp>
      </p:grpSp>
      <p:grpSp>
        <p:nvGrpSpPr>
          <p:cNvPr id="163" name="162 Grupo"/>
          <p:cNvGrpSpPr/>
          <p:nvPr/>
        </p:nvGrpSpPr>
        <p:grpSpPr>
          <a:xfrm>
            <a:off x="4173439" y="2048401"/>
            <a:ext cx="3735430" cy="1308963"/>
            <a:chOff x="2580193" y="2005641"/>
            <a:chExt cx="3735430" cy="1308963"/>
          </a:xfrm>
        </p:grpSpPr>
        <p:sp>
          <p:nvSpPr>
            <p:cNvPr id="164" name="163 Rectángulo redondeado"/>
            <p:cNvSpPr/>
            <p:nvPr/>
          </p:nvSpPr>
          <p:spPr>
            <a:xfrm>
              <a:off x="2580193" y="2008422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Contador</a:t>
              </a:r>
            </a:p>
          </p:txBody>
        </p:sp>
        <p:sp>
          <p:nvSpPr>
            <p:cNvPr id="165" name="164 Elipse"/>
            <p:cNvSpPr/>
            <p:nvPr/>
          </p:nvSpPr>
          <p:spPr>
            <a:xfrm>
              <a:off x="2749554" y="2005641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Q</a:t>
              </a:r>
            </a:p>
          </p:txBody>
        </p:sp>
      </p:grpSp>
      <p:sp>
        <p:nvSpPr>
          <p:cNvPr id="167" name="166 Rectángulo redondeado"/>
          <p:cNvSpPr/>
          <p:nvPr/>
        </p:nvSpPr>
        <p:spPr>
          <a:xfrm>
            <a:off x="4243171" y="2005600"/>
            <a:ext cx="3735430" cy="1306182"/>
          </a:xfrm>
          <a:prstGeom prst="roundRect">
            <a:avLst>
              <a:gd name="adj" fmla="val 67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/>
              <a:t>Insignia</a:t>
            </a:r>
          </a:p>
        </p:txBody>
      </p:sp>
      <p:grpSp>
        <p:nvGrpSpPr>
          <p:cNvPr id="169" name="168 Grupo"/>
          <p:cNvGrpSpPr/>
          <p:nvPr/>
        </p:nvGrpSpPr>
        <p:grpSpPr>
          <a:xfrm>
            <a:off x="4229162" y="2049676"/>
            <a:ext cx="3735430" cy="1306182"/>
            <a:chOff x="2723818" y="1976104"/>
            <a:chExt cx="3735430" cy="1306182"/>
          </a:xfrm>
        </p:grpSpPr>
        <p:sp>
          <p:nvSpPr>
            <p:cNvPr id="170" name="169 Rectángulo redondeado"/>
            <p:cNvSpPr/>
            <p:nvPr/>
          </p:nvSpPr>
          <p:spPr>
            <a:xfrm>
              <a:off x="2723818" y="197610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Formación</a:t>
              </a:r>
            </a:p>
          </p:txBody>
        </p:sp>
        <p:sp>
          <p:nvSpPr>
            <p:cNvPr id="171" name="170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F</a:t>
              </a:r>
            </a:p>
          </p:txBody>
        </p:sp>
      </p:grpSp>
      <p:grpSp>
        <p:nvGrpSpPr>
          <p:cNvPr id="172" name="171 Grupo"/>
          <p:cNvGrpSpPr/>
          <p:nvPr/>
        </p:nvGrpSpPr>
        <p:grpSpPr>
          <a:xfrm>
            <a:off x="4258767" y="2035317"/>
            <a:ext cx="3735430" cy="1306182"/>
            <a:chOff x="2723818" y="1976104"/>
            <a:chExt cx="3735430" cy="1306182"/>
          </a:xfrm>
        </p:grpSpPr>
        <p:sp>
          <p:nvSpPr>
            <p:cNvPr id="173" name="172 Rectángulo redondeado"/>
            <p:cNvSpPr/>
            <p:nvPr/>
          </p:nvSpPr>
          <p:spPr>
            <a:xfrm>
              <a:off x="2723818" y="197610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Interés</a:t>
              </a:r>
            </a:p>
          </p:txBody>
        </p:sp>
        <p:sp>
          <p:nvSpPr>
            <p:cNvPr id="174" name="173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I</a:t>
              </a:r>
            </a:p>
          </p:txBody>
        </p:sp>
      </p:grpSp>
      <p:grpSp>
        <p:nvGrpSpPr>
          <p:cNvPr id="175" name="174 Grupo"/>
          <p:cNvGrpSpPr/>
          <p:nvPr/>
        </p:nvGrpSpPr>
        <p:grpSpPr>
          <a:xfrm>
            <a:off x="4227511" y="2064035"/>
            <a:ext cx="3735430" cy="1306182"/>
            <a:chOff x="2723818" y="1976104"/>
            <a:chExt cx="3735430" cy="1306182"/>
          </a:xfrm>
        </p:grpSpPr>
        <p:sp>
          <p:nvSpPr>
            <p:cNvPr id="176" name="175 Rectángulo redondeado"/>
            <p:cNvSpPr/>
            <p:nvPr/>
          </p:nvSpPr>
          <p:spPr>
            <a:xfrm>
              <a:off x="2723818" y="197610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 err="1"/>
                <a:t>Motivación</a:t>
              </a:r>
              <a:endParaRPr lang="en-GB" sz="2400" dirty="0"/>
            </a:p>
          </p:txBody>
        </p:sp>
        <p:sp>
          <p:nvSpPr>
            <p:cNvPr id="177" name="176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M</a:t>
              </a:r>
            </a:p>
          </p:txBody>
        </p:sp>
      </p:grpSp>
      <p:grpSp>
        <p:nvGrpSpPr>
          <p:cNvPr id="184" name="183 Grupo"/>
          <p:cNvGrpSpPr/>
          <p:nvPr/>
        </p:nvGrpSpPr>
        <p:grpSpPr>
          <a:xfrm>
            <a:off x="4216653" y="2052532"/>
            <a:ext cx="3735430" cy="1306182"/>
            <a:chOff x="2723818" y="1976104"/>
            <a:chExt cx="3735430" cy="1306182"/>
          </a:xfrm>
        </p:grpSpPr>
        <p:sp>
          <p:nvSpPr>
            <p:cNvPr id="185" name="184 Rectángulo redondeado"/>
            <p:cNvSpPr/>
            <p:nvPr/>
          </p:nvSpPr>
          <p:spPr>
            <a:xfrm>
              <a:off x="2723818" y="197610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/>
                <a:t>Respuesta</a:t>
              </a:r>
            </a:p>
          </p:txBody>
        </p:sp>
        <p:sp>
          <p:nvSpPr>
            <p:cNvPr id="186" name="185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A</a:t>
              </a:r>
            </a:p>
          </p:txBody>
        </p:sp>
      </p:grpSp>
      <p:grpSp>
        <p:nvGrpSpPr>
          <p:cNvPr id="187" name="186 Grupo"/>
          <p:cNvGrpSpPr/>
          <p:nvPr/>
        </p:nvGrpSpPr>
        <p:grpSpPr>
          <a:xfrm>
            <a:off x="4218507" y="2022758"/>
            <a:ext cx="3735430" cy="1306182"/>
            <a:chOff x="2723818" y="1976104"/>
            <a:chExt cx="3735430" cy="1306182"/>
          </a:xfrm>
        </p:grpSpPr>
        <p:sp>
          <p:nvSpPr>
            <p:cNvPr id="188" name="187 Rectángulo redondeado"/>
            <p:cNvSpPr/>
            <p:nvPr/>
          </p:nvSpPr>
          <p:spPr>
            <a:xfrm>
              <a:off x="2723818" y="1976104"/>
              <a:ext cx="3735430" cy="1306182"/>
            </a:xfrm>
            <a:prstGeom prst="roundRect">
              <a:avLst>
                <a:gd name="adj" fmla="val 67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dirty="0" err="1"/>
                <a:t>Gamer</a:t>
              </a:r>
              <a:endParaRPr lang="es-ES" sz="2400" dirty="0"/>
            </a:p>
          </p:txBody>
        </p:sp>
        <p:sp>
          <p:nvSpPr>
            <p:cNvPr id="189" name="188 Elipse"/>
            <p:cNvSpPr/>
            <p:nvPr/>
          </p:nvSpPr>
          <p:spPr>
            <a:xfrm>
              <a:off x="2843808" y="2045888"/>
              <a:ext cx="320400" cy="3204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dirty="0">
                  <a:latin typeface="Arial Black" pitchFamily="34" charset="0"/>
                </a:rPr>
                <a:t>G</a:t>
              </a:r>
            </a:p>
          </p:txBody>
        </p:sp>
      </p:grpSp>
      <p:sp>
        <p:nvSpPr>
          <p:cNvPr id="4" name="3 Elipse">
            <a:hlinkClick r:id="rId2" action="ppaction://hlinksldjump"/>
          </p:cNvPr>
          <p:cNvSpPr/>
          <p:nvPr/>
        </p:nvSpPr>
        <p:spPr>
          <a:xfrm>
            <a:off x="5925682" y="200378"/>
            <a:ext cx="321495" cy="318581"/>
          </a:xfrm>
          <a:prstGeom prst="ellipse">
            <a:avLst/>
          </a:prstGeom>
          <a:gradFill flip="none" rotWithShape="1">
            <a:gsLst>
              <a:gs pos="100000">
                <a:srgbClr val="0F266C"/>
              </a:gs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Black" pitchFamily="34" charset="0"/>
              </a:rPr>
              <a:t>G</a:t>
            </a:r>
          </a:p>
        </p:txBody>
      </p:sp>
      <p:sp>
        <p:nvSpPr>
          <p:cNvPr id="5" name="4 Elipse">
            <a:hlinkClick r:id="rId3" action="ppaction://hlinksldjump"/>
          </p:cNvPr>
          <p:cNvSpPr/>
          <p:nvPr/>
        </p:nvSpPr>
        <p:spPr>
          <a:xfrm>
            <a:off x="6536522" y="327810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Black" pitchFamily="34" charset="0"/>
              </a:rPr>
              <a:t>A</a:t>
            </a:r>
          </a:p>
        </p:txBody>
      </p:sp>
      <p:sp>
        <p:nvSpPr>
          <p:cNvPr id="6" name="5 Elipse">
            <a:hlinkClick r:id="rId4" action="ppaction://hlinksldjump"/>
          </p:cNvPr>
          <p:cNvSpPr/>
          <p:nvPr/>
        </p:nvSpPr>
        <p:spPr>
          <a:xfrm>
            <a:off x="7050914" y="518959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Black" pitchFamily="34" charset="0"/>
              </a:rPr>
              <a:t>M</a:t>
            </a:r>
          </a:p>
        </p:txBody>
      </p:sp>
      <p:sp>
        <p:nvSpPr>
          <p:cNvPr id="7" name="6 Elipse">
            <a:hlinkClick r:id="rId5" action="ppaction://hlinksldjump"/>
          </p:cNvPr>
          <p:cNvSpPr/>
          <p:nvPr/>
        </p:nvSpPr>
        <p:spPr>
          <a:xfrm>
            <a:off x="7501007" y="839225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Black" pitchFamily="34" charset="0"/>
              </a:rPr>
              <a:t>I</a:t>
            </a:r>
          </a:p>
        </p:txBody>
      </p:sp>
      <p:sp>
        <p:nvSpPr>
          <p:cNvPr id="8" name="7 Elipse">
            <a:hlinkClick r:id="rId6" action="ppaction://hlinksldjump"/>
          </p:cNvPr>
          <p:cNvSpPr/>
          <p:nvPr/>
        </p:nvSpPr>
        <p:spPr>
          <a:xfrm>
            <a:off x="7822502" y="1219838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Black" pitchFamily="34" charset="0"/>
              </a:rPr>
              <a:t>F</a:t>
            </a:r>
          </a:p>
        </p:txBody>
      </p:sp>
      <p:sp>
        <p:nvSpPr>
          <p:cNvPr id="9" name="8 Elipse">
            <a:hlinkClick r:id="rId7" action="ppaction://hlinksldjump"/>
          </p:cNvPr>
          <p:cNvSpPr/>
          <p:nvPr/>
        </p:nvSpPr>
        <p:spPr>
          <a:xfrm>
            <a:off x="8079698" y="1700283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Black" pitchFamily="34" charset="0"/>
              </a:rPr>
              <a:t>I</a:t>
            </a:r>
          </a:p>
        </p:txBody>
      </p:sp>
      <p:sp>
        <p:nvSpPr>
          <p:cNvPr id="10" name="9 Elipse">
            <a:hlinkClick r:id="rId8" action="ppaction://hlinksldjump"/>
          </p:cNvPr>
          <p:cNvSpPr/>
          <p:nvPr/>
        </p:nvSpPr>
        <p:spPr>
          <a:xfrm>
            <a:off x="8176146" y="2207439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Black" pitchFamily="34" charset="0"/>
              </a:rPr>
              <a:t>C</a:t>
            </a:r>
          </a:p>
        </p:txBody>
      </p:sp>
      <p:sp>
        <p:nvSpPr>
          <p:cNvPr id="11" name="10 Elipse">
            <a:hlinkClick r:id="rId9" action="ppaction://hlinksldjump"/>
          </p:cNvPr>
          <p:cNvSpPr/>
          <p:nvPr/>
        </p:nvSpPr>
        <p:spPr>
          <a:xfrm>
            <a:off x="8147490" y="2761497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Black" pitchFamily="34" charset="0"/>
              </a:rPr>
              <a:t>A</a:t>
            </a:r>
          </a:p>
        </p:txBody>
      </p:sp>
      <p:sp>
        <p:nvSpPr>
          <p:cNvPr id="12" name="11 Elipse">
            <a:hlinkClick r:id="rId10" action="ppaction://hlinksldjump"/>
          </p:cNvPr>
          <p:cNvSpPr/>
          <p:nvPr/>
        </p:nvSpPr>
        <p:spPr>
          <a:xfrm>
            <a:off x="8004955" y="3298335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Black" pitchFamily="34" charset="0"/>
              </a:rPr>
              <a:t>R</a:t>
            </a:r>
          </a:p>
        </p:txBody>
      </p:sp>
      <p:sp>
        <p:nvSpPr>
          <p:cNvPr id="13" name="12 Elipse">
            <a:hlinkClick r:id="rId11" action="ppaction://hlinksldjump"/>
          </p:cNvPr>
          <p:cNvSpPr/>
          <p:nvPr/>
        </p:nvSpPr>
        <p:spPr>
          <a:xfrm>
            <a:off x="7683517" y="3795995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 Black" pitchFamily="34" charset="0"/>
            </a:endParaRPr>
          </a:p>
        </p:txBody>
      </p:sp>
      <p:sp>
        <p:nvSpPr>
          <p:cNvPr id="14" name="13 Elipse">
            <a:hlinkClick r:id="rId12" action="ppaction://hlinksldjump"/>
          </p:cNvPr>
          <p:cNvSpPr/>
          <p:nvPr/>
        </p:nvSpPr>
        <p:spPr>
          <a:xfrm>
            <a:off x="6943117" y="4417719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 Black" pitchFamily="34" charset="0"/>
            </a:endParaRPr>
          </a:p>
        </p:txBody>
      </p:sp>
      <p:sp>
        <p:nvSpPr>
          <p:cNvPr id="15" name="14 Elipse">
            <a:hlinkClick r:id="rId13" action="ppaction://hlinksldjump"/>
          </p:cNvPr>
          <p:cNvSpPr/>
          <p:nvPr/>
        </p:nvSpPr>
        <p:spPr>
          <a:xfrm>
            <a:off x="6489106" y="4594225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 Black" pitchFamily="34" charset="0"/>
            </a:endParaRPr>
          </a:p>
        </p:txBody>
      </p:sp>
      <p:sp>
        <p:nvSpPr>
          <p:cNvPr id="16" name="15 Elipse">
            <a:hlinkClick r:id="rId14" action="ppaction://hlinksldjump"/>
          </p:cNvPr>
          <p:cNvSpPr/>
          <p:nvPr/>
        </p:nvSpPr>
        <p:spPr>
          <a:xfrm>
            <a:off x="6004757" y="4689581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 Black" pitchFamily="34" charset="0"/>
            </a:endParaRPr>
          </a:p>
        </p:txBody>
      </p:sp>
      <p:sp>
        <p:nvSpPr>
          <p:cNvPr id="17" name="16 Elipse">
            <a:hlinkClick r:id="rId15" action="ppaction://hlinksldjump"/>
          </p:cNvPr>
          <p:cNvSpPr/>
          <p:nvPr/>
        </p:nvSpPr>
        <p:spPr>
          <a:xfrm>
            <a:off x="5523412" y="4611441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 Black" pitchFamily="34" charset="0"/>
            </a:endParaRPr>
          </a:p>
        </p:txBody>
      </p:sp>
      <p:sp>
        <p:nvSpPr>
          <p:cNvPr id="18" name="17 Elipse">
            <a:hlinkClick r:id="rId16" action="ppaction://hlinksldjump"/>
          </p:cNvPr>
          <p:cNvSpPr/>
          <p:nvPr/>
        </p:nvSpPr>
        <p:spPr>
          <a:xfrm>
            <a:off x="5057646" y="4454543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 Black" pitchFamily="34" charset="0"/>
            </a:endParaRPr>
          </a:p>
        </p:txBody>
      </p:sp>
      <p:sp>
        <p:nvSpPr>
          <p:cNvPr id="19" name="18 Elipse">
            <a:hlinkClick r:id="rId17" action="ppaction://hlinksldjump"/>
          </p:cNvPr>
          <p:cNvSpPr/>
          <p:nvPr/>
        </p:nvSpPr>
        <p:spPr>
          <a:xfrm>
            <a:off x="4619733" y="4209354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 Black" pitchFamily="34" charset="0"/>
            </a:endParaRPr>
          </a:p>
        </p:txBody>
      </p:sp>
      <p:sp>
        <p:nvSpPr>
          <p:cNvPr id="20" name="19 Elipse">
            <a:hlinkClick r:id="rId18" action="ppaction://hlinksldjump"/>
          </p:cNvPr>
          <p:cNvSpPr/>
          <p:nvPr/>
        </p:nvSpPr>
        <p:spPr>
          <a:xfrm>
            <a:off x="4247819" y="3918282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 Black" pitchFamily="34" charset="0"/>
            </a:endParaRPr>
          </a:p>
        </p:txBody>
      </p:sp>
      <p:sp>
        <p:nvSpPr>
          <p:cNvPr id="21" name="20 Elipse">
            <a:hlinkClick r:id="rId19" action="ppaction://hlinksldjump"/>
          </p:cNvPr>
          <p:cNvSpPr/>
          <p:nvPr/>
        </p:nvSpPr>
        <p:spPr>
          <a:xfrm>
            <a:off x="3978443" y="3529061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 Black" pitchFamily="34" charset="0"/>
            </a:endParaRPr>
          </a:p>
        </p:txBody>
      </p:sp>
      <p:sp>
        <p:nvSpPr>
          <p:cNvPr id="22" name="21 Elipse">
            <a:hlinkClick r:id="rId20" action="ppaction://hlinksldjump"/>
          </p:cNvPr>
          <p:cNvSpPr/>
          <p:nvPr/>
        </p:nvSpPr>
        <p:spPr>
          <a:xfrm>
            <a:off x="3782473" y="3084732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 Black" pitchFamily="34" charset="0"/>
            </a:endParaRPr>
          </a:p>
        </p:txBody>
      </p:sp>
      <p:sp>
        <p:nvSpPr>
          <p:cNvPr id="23" name="22 Elipse">
            <a:hlinkClick r:id="rId21" action="ppaction://hlinksldjump"/>
          </p:cNvPr>
          <p:cNvSpPr/>
          <p:nvPr/>
        </p:nvSpPr>
        <p:spPr>
          <a:xfrm>
            <a:off x="3692841" y="2597456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 Black" pitchFamily="34" charset="0"/>
            </a:endParaRPr>
          </a:p>
        </p:txBody>
      </p:sp>
      <p:sp>
        <p:nvSpPr>
          <p:cNvPr id="24" name="23 Elipse">
            <a:hlinkClick r:id="rId22" action="ppaction://hlinksldjump"/>
          </p:cNvPr>
          <p:cNvSpPr/>
          <p:nvPr/>
        </p:nvSpPr>
        <p:spPr>
          <a:xfrm>
            <a:off x="7336623" y="4201301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 Black" pitchFamily="34" charset="0"/>
            </a:endParaRPr>
          </a:p>
        </p:txBody>
      </p:sp>
      <p:sp>
        <p:nvSpPr>
          <p:cNvPr id="25" name="24 Elipse">
            <a:hlinkClick r:id="rId23" action="ppaction://hlinksldjump"/>
          </p:cNvPr>
          <p:cNvSpPr/>
          <p:nvPr/>
        </p:nvSpPr>
        <p:spPr>
          <a:xfrm>
            <a:off x="3710214" y="2151443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 Black" pitchFamily="34" charset="0"/>
            </a:endParaRPr>
          </a:p>
        </p:txBody>
      </p:sp>
      <p:sp>
        <p:nvSpPr>
          <p:cNvPr id="26" name="25 Elipse">
            <a:hlinkClick r:id="rId24" action="ppaction://hlinksldjump"/>
          </p:cNvPr>
          <p:cNvSpPr/>
          <p:nvPr/>
        </p:nvSpPr>
        <p:spPr>
          <a:xfrm>
            <a:off x="3801469" y="1662390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 Black" pitchFamily="34" charset="0"/>
            </a:endParaRPr>
          </a:p>
        </p:txBody>
      </p:sp>
      <p:sp>
        <p:nvSpPr>
          <p:cNvPr id="27" name="26 Elipse">
            <a:hlinkClick r:id="rId23" action="ppaction://hlinksldjump"/>
          </p:cNvPr>
          <p:cNvSpPr/>
          <p:nvPr/>
        </p:nvSpPr>
        <p:spPr>
          <a:xfrm>
            <a:off x="4031709" y="1171882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 Black" pitchFamily="34" charset="0"/>
            </a:endParaRPr>
          </a:p>
        </p:txBody>
      </p:sp>
      <p:sp>
        <p:nvSpPr>
          <p:cNvPr id="28" name="27 Elipse">
            <a:hlinkClick r:id="rId25" action="ppaction://hlinksldjump"/>
          </p:cNvPr>
          <p:cNvSpPr/>
          <p:nvPr/>
        </p:nvSpPr>
        <p:spPr>
          <a:xfrm>
            <a:off x="4350357" y="773824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 Black" pitchFamily="34" charset="0"/>
            </a:endParaRPr>
          </a:p>
        </p:txBody>
      </p:sp>
      <p:sp>
        <p:nvSpPr>
          <p:cNvPr id="29" name="28 Elipse">
            <a:hlinkClick r:id="rId25" action="ppaction://hlinksldjump"/>
          </p:cNvPr>
          <p:cNvSpPr/>
          <p:nvPr/>
        </p:nvSpPr>
        <p:spPr>
          <a:xfrm>
            <a:off x="4763107" y="455243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 Black" pitchFamily="34" charset="0"/>
            </a:endParaRPr>
          </a:p>
        </p:txBody>
      </p:sp>
      <p:sp>
        <p:nvSpPr>
          <p:cNvPr id="30" name="29 Elipse">
            <a:hlinkClick r:id="rId26" action="ppaction://hlinksldjump"/>
          </p:cNvPr>
          <p:cNvSpPr/>
          <p:nvPr/>
        </p:nvSpPr>
        <p:spPr>
          <a:xfrm>
            <a:off x="5301565" y="292609"/>
            <a:ext cx="321495" cy="318581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C2164"/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latin typeface="Arial Black" pitchFamily="34" charset="0"/>
            </a:endParaRPr>
          </a:p>
        </p:txBody>
      </p:sp>
      <p:sp>
        <p:nvSpPr>
          <p:cNvPr id="31" name="30 Rectángulo redondeado"/>
          <p:cNvSpPr/>
          <p:nvPr/>
        </p:nvSpPr>
        <p:spPr>
          <a:xfrm>
            <a:off x="2318488" y="5301240"/>
            <a:ext cx="288000" cy="288000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Black" pitchFamily="34" charset="0"/>
              </a:rPr>
              <a:t>G</a:t>
            </a:r>
          </a:p>
        </p:txBody>
      </p:sp>
      <p:sp>
        <p:nvSpPr>
          <p:cNvPr id="32" name="31 Rectángulo redondeado"/>
          <p:cNvSpPr/>
          <p:nvPr/>
        </p:nvSpPr>
        <p:spPr>
          <a:xfrm>
            <a:off x="2888736" y="5301240"/>
            <a:ext cx="288000" cy="288000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Black" pitchFamily="34" charset="0"/>
              </a:rPr>
              <a:t>A</a:t>
            </a:r>
          </a:p>
        </p:txBody>
      </p:sp>
      <p:sp>
        <p:nvSpPr>
          <p:cNvPr id="33" name="32 Rectángulo redondeado"/>
          <p:cNvSpPr/>
          <p:nvPr/>
        </p:nvSpPr>
        <p:spPr>
          <a:xfrm>
            <a:off x="3451160" y="5301240"/>
            <a:ext cx="288000" cy="288000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Black" pitchFamily="34" charset="0"/>
              </a:rPr>
              <a:t>M</a:t>
            </a:r>
          </a:p>
        </p:txBody>
      </p:sp>
      <p:sp>
        <p:nvSpPr>
          <p:cNvPr id="34" name="33 Rectángulo redondeado"/>
          <p:cNvSpPr/>
          <p:nvPr/>
        </p:nvSpPr>
        <p:spPr>
          <a:xfrm>
            <a:off x="4007768" y="5309640"/>
            <a:ext cx="288000" cy="288000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Black" pitchFamily="34" charset="0"/>
              </a:rPr>
              <a:t>I</a:t>
            </a:r>
          </a:p>
        </p:txBody>
      </p:sp>
      <p:sp>
        <p:nvSpPr>
          <p:cNvPr id="35" name="34 Rectángulo redondeado"/>
          <p:cNvSpPr/>
          <p:nvPr/>
        </p:nvSpPr>
        <p:spPr>
          <a:xfrm>
            <a:off x="4535449" y="5309191"/>
            <a:ext cx="288000" cy="288000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Black" pitchFamily="34" charset="0"/>
              </a:rPr>
              <a:t>F</a:t>
            </a:r>
          </a:p>
        </p:txBody>
      </p:sp>
      <p:sp>
        <p:nvSpPr>
          <p:cNvPr id="36" name="35 Rectángulo redondeado"/>
          <p:cNvSpPr/>
          <p:nvPr/>
        </p:nvSpPr>
        <p:spPr>
          <a:xfrm>
            <a:off x="5113536" y="5309640"/>
            <a:ext cx="288000" cy="288000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Black" pitchFamily="34" charset="0"/>
              </a:rPr>
              <a:t>I</a:t>
            </a:r>
          </a:p>
        </p:txBody>
      </p:sp>
      <p:sp>
        <p:nvSpPr>
          <p:cNvPr id="37" name="36 Rectángulo redondeado"/>
          <p:cNvSpPr/>
          <p:nvPr/>
        </p:nvSpPr>
        <p:spPr>
          <a:xfrm>
            <a:off x="5671348" y="5301240"/>
            <a:ext cx="288000" cy="288000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Black" pitchFamily="34" charset="0"/>
              </a:rPr>
              <a:t>C</a:t>
            </a:r>
          </a:p>
        </p:txBody>
      </p:sp>
      <p:sp>
        <p:nvSpPr>
          <p:cNvPr id="38" name="37 Rectángulo redondeado"/>
          <p:cNvSpPr/>
          <p:nvPr/>
        </p:nvSpPr>
        <p:spPr>
          <a:xfrm>
            <a:off x="6211084" y="5309640"/>
            <a:ext cx="288000" cy="288000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Black" pitchFamily="34" charset="0"/>
              </a:rPr>
              <a:t>A</a:t>
            </a:r>
          </a:p>
        </p:txBody>
      </p:sp>
      <p:sp>
        <p:nvSpPr>
          <p:cNvPr id="39" name="38 Rectángulo redondeado"/>
          <p:cNvSpPr/>
          <p:nvPr/>
        </p:nvSpPr>
        <p:spPr>
          <a:xfrm>
            <a:off x="6784840" y="5301240"/>
            <a:ext cx="288000" cy="288000"/>
          </a:xfrm>
          <a:prstGeom prst="round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latin typeface="Arial Black" pitchFamily="34" charset="0"/>
              </a:rPr>
              <a:t>R</a:t>
            </a:r>
          </a:p>
        </p:txBody>
      </p:sp>
      <p:pic>
        <p:nvPicPr>
          <p:cNvPr id="58" name="57 Imagen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924" y="5603409"/>
            <a:ext cx="252000" cy="252000"/>
          </a:xfrm>
          <a:prstGeom prst="rect">
            <a:avLst/>
          </a:prstGeom>
        </p:spPr>
      </p:pic>
      <p:pic>
        <p:nvPicPr>
          <p:cNvPr id="59" name="58 Imagen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00" y="5603409"/>
            <a:ext cx="252000" cy="252000"/>
          </a:xfrm>
          <a:prstGeom prst="rect">
            <a:avLst/>
          </a:prstGeom>
        </p:spPr>
      </p:pic>
      <p:pic>
        <p:nvPicPr>
          <p:cNvPr id="60" name="59 Imagen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56" y="5611809"/>
            <a:ext cx="252000" cy="252000"/>
          </a:xfrm>
          <a:prstGeom prst="rect">
            <a:avLst/>
          </a:prstGeom>
        </p:spPr>
      </p:pic>
      <p:pic>
        <p:nvPicPr>
          <p:cNvPr id="61" name="60 Imagen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664" y="5611809"/>
            <a:ext cx="252000" cy="252000"/>
          </a:xfrm>
          <a:prstGeom prst="rect">
            <a:avLst/>
          </a:prstGeom>
        </p:spPr>
      </p:pic>
      <p:pic>
        <p:nvPicPr>
          <p:cNvPr id="62" name="61 Imagen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629" y="5611809"/>
            <a:ext cx="252000" cy="252000"/>
          </a:xfrm>
          <a:prstGeom prst="rect">
            <a:avLst/>
          </a:prstGeom>
        </p:spPr>
      </p:pic>
      <p:pic>
        <p:nvPicPr>
          <p:cNvPr id="63" name="62 Imagen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256" y="5611809"/>
            <a:ext cx="252000" cy="252000"/>
          </a:xfrm>
          <a:prstGeom prst="rect">
            <a:avLst/>
          </a:prstGeom>
        </p:spPr>
      </p:pic>
      <p:pic>
        <p:nvPicPr>
          <p:cNvPr id="64" name="63 Imagen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09" y="5611809"/>
            <a:ext cx="252000" cy="252000"/>
          </a:xfrm>
          <a:prstGeom prst="rect">
            <a:avLst/>
          </a:prstGeom>
        </p:spPr>
      </p:pic>
      <p:pic>
        <p:nvPicPr>
          <p:cNvPr id="65" name="64 Imagen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12" y="5611809"/>
            <a:ext cx="252000" cy="252000"/>
          </a:xfrm>
          <a:prstGeom prst="rect">
            <a:avLst/>
          </a:prstGeom>
        </p:spPr>
      </p:pic>
      <p:pic>
        <p:nvPicPr>
          <p:cNvPr id="66" name="65 Imagen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237" y="5611809"/>
            <a:ext cx="252000" cy="252000"/>
          </a:xfrm>
          <a:prstGeom prst="rect">
            <a:avLst/>
          </a:prstGeom>
        </p:spPr>
      </p:pic>
      <p:pic>
        <p:nvPicPr>
          <p:cNvPr id="67" name="66 Imagen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848" y="5611809"/>
            <a:ext cx="252000" cy="252000"/>
          </a:xfrm>
          <a:prstGeom prst="rect">
            <a:avLst/>
          </a:prstGeom>
        </p:spPr>
      </p:pic>
      <p:pic>
        <p:nvPicPr>
          <p:cNvPr id="68" name="67 Imagen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36" y="5619654"/>
            <a:ext cx="252000" cy="252000"/>
          </a:xfrm>
          <a:prstGeom prst="rect">
            <a:avLst/>
          </a:prstGeom>
        </p:spPr>
      </p:pic>
      <p:pic>
        <p:nvPicPr>
          <p:cNvPr id="69" name="68 Imagen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912" y="5619654"/>
            <a:ext cx="252000" cy="252000"/>
          </a:xfrm>
          <a:prstGeom prst="rect">
            <a:avLst/>
          </a:prstGeom>
        </p:spPr>
      </p:pic>
      <p:pic>
        <p:nvPicPr>
          <p:cNvPr id="70" name="69 Imagen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24" y="5619654"/>
            <a:ext cx="252000" cy="252000"/>
          </a:xfrm>
          <a:prstGeom prst="rect">
            <a:avLst/>
          </a:prstGeom>
        </p:spPr>
      </p:pic>
      <p:pic>
        <p:nvPicPr>
          <p:cNvPr id="71" name="70 Imagen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5619654"/>
            <a:ext cx="252000" cy="252000"/>
          </a:xfrm>
          <a:prstGeom prst="rect">
            <a:avLst/>
          </a:prstGeom>
        </p:spPr>
      </p:pic>
      <p:pic>
        <p:nvPicPr>
          <p:cNvPr id="72" name="71 Imagen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968" y="5619654"/>
            <a:ext cx="252000" cy="252000"/>
          </a:xfrm>
          <a:prstGeom prst="rect">
            <a:avLst/>
          </a:prstGeom>
        </p:spPr>
      </p:pic>
      <p:pic>
        <p:nvPicPr>
          <p:cNvPr id="73" name="72 Imagen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32" y="5619654"/>
            <a:ext cx="252000" cy="252000"/>
          </a:xfrm>
          <a:prstGeom prst="rect">
            <a:avLst/>
          </a:prstGeom>
        </p:spPr>
      </p:pic>
      <p:pic>
        <p:nvPicPr>
          <p:cNvPr id="74" name="73 Imagen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032" y="5611809"/>
            <a:ext cx="252000" cy="252000"/>
          </a:xfrm>
          <a:prstGeom prst="rect">
            <a:avLst/>
          </a:prstGeom>
        </p:spPr>
      </p:pic>
      <p:pic>
        <p:nvPicPr>
          <p:cNvPr id="75" name="74 Imagen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096" y="5611809"/>
            <a:ext cx="252000" cy="252000"/>
          </a:xfrm>
          <a:prstGeom prst="rect">
            <a:avLst/>
          </a:prstGeom>
        </p:spPr>
      </p:pic>
      <p:pic>
        <p:nvPicPr>
          <p:cNvPr id="2" name="1 Imagen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673" y="66557"/>
            <a:ext cx="304762" cy="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7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2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2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2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2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2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2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2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3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3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3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3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5" fill="hold">
                      <p:stCondLst>
                        <p:cond delay="0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3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3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9" fill="hold">
                      <p:stCondLst>
                        <p:cond delay="0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3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34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6" fill="hold">
                      <p:stCondLst>
                        <p:cond delay="0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3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3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3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3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3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8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1" fill="hold">
                      <p:stCondLst>
                        <p:cond delay="0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3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3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9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5" fill="hold">
                      <p:stCondLst>
                        <p:cond delay="0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39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2" fill="hold">
                      <p:stCondLst>
                        <p:cond delay="0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4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4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415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6" fill="hold">
                      <p:stCondLst>
                        <p:cond delay="0"/>
                      </p:stCondLst>
                      <p:childTnLst>
                        <p:par>
                          <p:cTn id="417" fill="hold">
                            <p:stCondLst>
                              <p:cond delay="0"/>
                            </p:stCondLst>
                            <p:childTnLst>
                              <p:par>
                                <p:cTn id="4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4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2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3" fill="hold">
                      <p:stCondLst>
                        <p:cond delay="0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4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29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0" fill="hold">
                      <p:stCondLst>
                        <p:cond delay="0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2BE51"/>
                                      </p:to>
                                    </p:animClr>
                                    <p:set>
                                      <p:cBhvr>
                                        <p:cTn id="4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3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7" fill="hold">
                      <p:stCondLst>
                        <p:cond delay="0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F1919"/>
                                      </p:to>
                                    </p:animClr>
                                    <p:set>
                                      <p:cBhvr>
                                        <p:cTn id="4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4" fill="hold">
                      <p:stCondLst>
                        <p:cond delay="0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2" fill="hold">
                      <p:stCondLst>
                        <p:cond delay="0"/>
                      </p:stCondLst>
                      <p:childTnLst>
                        <p:par>
                          <p:cTn id="453" fill="hold">
                            <p:stCondLst>
                              <p:cond delay="0"/>
                            </p:stCondLst>
                            <p:childTnLst>
                              <p:par>
                                <p:cTn id="4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0" fill="hold">
                      <p:stCondLst>
                        <p:cond delay="0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8" fill="hold">
                      <p:stCondLst>
                        <p:cond delay="0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6" fill="hold">
                      <p:stCondLst>
                        <p:cond delay="0"/>
                      </p:stCondLst>
                      <p:childTnLst>
                        <p:par>
                          <p:cTn id="477" fill="hold">
                            <p:stCondLst>
                              <p:cond delay="0"/>
                            </p:stCondLst>
                            <p:childTnLst>
                              <p:par>
                                <p:cTn id="4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9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2" fill="hold">
                      <p:stCondLst>
                        <p:cond delay="0"/>
                      </p:stCondLst>
                      <p:childTnLst>
                        <p:par>
                          <p:cTn id="493" fill="hold">
                            <p:stCondLst>
                              <p:cond delay="0"/>
                            </p:stCondLst>
                            <p:childTnLst>
                              <p:par>
                                <p:cTn id="4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9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0" fill="hold">
                      <p:stCondLst>
                        <p:cond delay="0"/>
                      </p:stCondLst>
                      <p:childTnLst>
                        <p:par>
                          <p:cTn id="501" fill="hold">
                            <p:stCondLst>
                              <p:cond delay="0"/>
                            </p:stCondLst>
                            <p:childTnLst>
                              <p:par>
                                <p:cTn id="5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0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8" fill="hold">
                      <p:stCondLst>
                        <p:cond delay="0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519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0" fill="hold">
                      <p:stCondLst>
                        <p:cond delay="0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525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6" fill="hold">
                      <p:stCondLst>
                        <p:cond delay="0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5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2" fill="hold">
                      <p:stCondLst>
                        <p:cond delay="0"/>
                      </p:stCondLst>
                      <p:childTnLst>
                        <p:par>
                          <p:cTn id="533" fill="hold">
                            <p:stCondLst>
                              <p:cond delay="0"/>
                            </p:stCondLst>
                            <p:childTnLst>
                              <p:par>
                                <p:cTn id="5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37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8" fill="hold">
                      <p:stCondLst>
                        <p:cond delay="0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549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0" fill="hold">
                      <p:stCondLst>
                        <p:cond delay="0"/>
                      </p:stCondLst>
                      <p:childTnLst>
                        <p:par>
                          <p:cTn id="551" fill="hold">
                            <p:stCondLst>
                              <p:cond delay="0"/>
                            </p:stCondLst>
                            <p:childTnLst>
                              <p:par>
                                <p:cTn id="5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555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6" fill="hold">
                      <p:stCondLst>
                        <p:cond delay="0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6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2" fill="hold">
                      <p:stCondLst>
                        <p:cond delay="0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73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4" fill="hold">
                      <p:stCondLst>
                        <p:cond delay="0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85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6" fill="hold">
                      <p:stCondLst>
                        <p:cond delay="0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5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597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8" fill="hold">
                      <p:stCondLst>
                        <p:cond delay="0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603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4" fill="hold">
                      <p:stCondLst>
                        <p:cond delay="0"/>
                      </p:stCondLst>
                      <p:childTnLst>
                        <p:par>
                          <p:cTn id="605" fill="hold">
                            <p:stCondLst>
                              <p:cond delay="0"/>
                            </p:stCondLst>
                            <p:childTnLst>
                              <p:par>
                                <p:cTn id="6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609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0" fill="hold">
                      <p:stCondLst>
                        <p:cond delay="0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615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6" fill="hold">
                      <p:stCondLst>
                        <p:cond delay="0"/>
                      </p:stCondLst>
                      <p:childTnLst>
                        <p:par>
                          <p:cTn id="617" fill="hold">
                            <p:stCondLst>
                              <p:cond delay="0"/>
                            </p:stCondLst>
                            <p:childTnLst>
                              <p:par>
                                <p:cTn id="6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621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2" fill="hold">
                      <p:stCondLst>
                        <p:cond delay="0"/>
                      </p:stCondLst>
                      <p:childTnLst>
                        <p:par>
                          <p:cTn id="623" fill="hold">
                            <p:stCondLst>
                              <p:cond delay="0"/>
                            </p:stCondLst>
                            <p:childTnLst>
                              <p:par>
                                <p:cTn id="6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627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8" fill="hold">
                      <p:stCondLst>
                        <p:cond delay="0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633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4" fill="hold">
                      <p:stCondLst>
                        <p:cond delay="0"/>
                      </p:stCondLst>
                      <p:childTnLst>
                        <p:par>
                          <p:cTn id="635" fill="hold">
                            <p:stCondLst>
                              <p:cond delay="0"/>
                            </p:stCondLst>
                            <p:childTnLst>
                              <p:par>
                                <p:cTn id="6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4" descr="Imagen que contiene exterior, señal&#10;&#10;Descripción generada automáticamente">
            <a:extLst>
              <a:ext uri="{FF2B5EF4-FFF2-40B4-BE49-F238E27FC236}">
                <a16:creationId xmlns:a16="http://schemas.microsoft.com/office/drawing/2014/main" id="{FFB7AE20-374C-0747-B132-4F2B88FF1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13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375705-D7BB-D946-84CA-F622D7BA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277" y="984452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0800" dirty="0">
                <a:solidFill>
                  <a:schemeClr val="bg1"/>
                </a:solidFill>
              </a:rPr>
              <a:t>   </a:t>
            </a:r>
            <a:r>
              <a:rPr lang="en-US" sz="10800" dirty="0" err="1">
                <a:solidFill>
                  <a:schemeClr val="bg1"/>
                </a:solidFill>
              </a:rPr>
              <a:t>Relevancia</a:t>
            </a:r>
            <a:endParaRPr lang="en-US" sz="10800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B9E204-2938-604C-BA1E-983D92E5983B}"/>
              </a:ext>
            </a:extLst>
          </p:cNvPr>
          <p:cNvSpPr txBox="1"/>
          <p:nvPr/>
        </p:nvSpPr>
        <p:spPr>
          <a:xfrm>
            <a:off x="10882182" y="6657945"/>
            <a:ext cx="13067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runninglife.com.mx/2021/07/22/donde-ver-los-juegos-olimpicos-de-tokyo-202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GB" sz="700">
                <a:solidFill>
                  <a:srgbClr val="FFFFFF"/>
                </a:solidFill>
              </a:rPr>
              <a:t> de Autor desconocido está bajo licencia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825322C-B0E9-3540-8EA1-4FA30EF1E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046" y="1914884"/>
            <a:ext cx="2654948" cy="42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10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375705-D7BB-D946-84CA-F622D7BA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0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dirty="0" err="1"/>
              <a:t>Relevancia</a:t>
            </a:r>
            <a:endParaRPr lang="en-US" sz="5600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EDE2378-44F5-C749-877F-1709CDACA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fontScale="92500" lnSpcReduction="10000"/>
          </a:bodyPr>
          <a:lstStyle/>
          <a:p>
            <a:r>
              <a:rPr lang="en-GB" dirty="0" err="1"/>
              <a:t>Definir</a:t>
            </a:r>
            <a:r>
              <a:rPr lang="en-GB" dirty="0"/>
              <a:t> a los </a:t>
            </a:r>
            <a:r>
              <a:rPr lang="en-GB" dirty="0" err="1"/>
              <a:t>jugadores</a:t>
            </a:r>
            <a:endParaRPr lang="en-GB" dirty="0"/>
          </a:p>
          <a:p>
            <a:r>
              <a:rPr lang="en-GB" dirty="0" err="1"/>
              <a:t>Decidir</a:t>
            </a:r>
            <a:r>
              <a:rPr lang="en-GB" dirty="0"/>
              <a:t> </a:t>
            </a:r>
            <a:r>
              <a:rPr lang="en-GB" dirty="0" err="1"/>
              <a:t>tiempo</a:t>
            </a:r>
            <a:r>
              <a:rPr lang="en-GB" dirty="0"/>
              <a:t> de </a:t>
            </a:r>
            <a:r>
              <a:rPr lang="en-GB" dirty="0" err="1"/>
              <a:t>aplicación</a:t>
            </a:r>
            <a:endParaRPr lang="en-GB" dirty="0"/>
          </a:p>
          <a:p>
            <a:r>
              <a:rPr lang="en-GB" dirty="0" err="1"/>
              <a:t>Definir</a:t>
            </a:r>
            <a:r>
              <a:rPr lang="en-GB" dirty="0"/>
              <a:t> las </a:t>
            </a:r>
            <a:r>
              <a:rPr lang="en-GB" dirty="0" err="1"/>
              <a:t>agrupaciones</a:t>
            </a:r>
            <a:endParaRPr lang="en-GB" dirty="0"/>
          </a:p>
          <a:p>
            <a:r>
              <a:rPr lang="en-GB" dirty="0" err="1"/>
              <a:t>Preveer</a:t>
            </a:r>
            <a:r>
              <a:rPr lang="en-GB" dirty="0"/>
              <a:t> </a:t>
            </a:r>
            <a:r>
              <a:rPr lang="en-GB" dirty="0" err="1"/>
              <a:t>consecuencias</a:t>
            </a:r>
            <a:r>
              <a:rPr lang="en-GB" dirty="0"/>
              <a:t> </a:t>
            </a:r>
            <a:r>
              <a:rPr lang="en-GB" dirty="0" err="1"/>
              <a:t>negativas</a:t>
            </a:r>
            <a:endParaRPr lang="en-GB" dirty="0"/>
          </a:p>
          <a:p>
            <a:r>
              <a:rPr lang="en-GB" dirty="0" err="1"/>
              <a:t>Pensar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 </a:t>
            </a:r>
            <a:r>
              <a:rPr lang="en-GB" dirty="0" err="1"/>
              <a:t>estética</a:t>
            </a:r>
            <a:endParaRPr lang="en-GB" dirty="0"/>
          </a:p>
          <a:p>
            <a:r>
              <a:rPr lang="en-GB" dirty="0" err="1"/>
              <a:t>Pensar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mecánicas</a:t>
            </a:r>
            <a:r>
              <a:rPr lang="en-GB" dirty="0"/>
              <a:t> y </a:t>
            </a:r>
            <a:r>
              <a:rPr lang="en-GB" dirty="0" err="1"/>
              <a:t>dinámicas</a:t>
            </a:r>
            <a:r>
              <a:rPr lang="en-GB" dirty="0"/>
              <a:t>: las </a:t>
            </a:r>
            <a:r>
              <a:rPr lang="en-GB" dirty="0" err="1"/>
              <a:t>reglas</a:t>
            </a:r>
            <a:r>
              <a:rPr lang="en-GB" dirty="0"/>
              <a:t> de </a:t>
            </a:r>
            <a:r>
              <a:rPr lang="en-GB" dirty="0" err="1"/>
              <a:t>juego</a:t>
            </a:r>
            <a:endParaRPr lang="en-GB" dirty="0"/>
          </a:p>
          <a:p>
            <a:r>
              <a:rPr lang="en-GB" dirty="0" err="1"/>
              <a:t>Pensar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los </a:t>
            </a:r>
            <a:r>
              <a:rPr lang="en-GB" dirty="0" err="1"/>
              <a:t>niveles</a:t>
            </a:r>
            <a:endParaRPr lang="en-GB" dirty="0"/>
          </a:p>
          <a:p>
            <a:endParaRPr lang="en-GB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825322C-B0E9-3540-8EA1-4FA30EF1E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985" y="0"/>
            <a:ext cx="2515926" cy="4041648"/>
          </a:xfrm>
          <a:prstGeom prst="rect">
            <a:avLst/>
          </a:prstGeom>
        </p:spPr>
      </p:pic>
      <p:pic>
        <p:nvPicPr>
          <p:cNvPr id="3" name="Marcador de contenido 4" descr="Imagen que contiene exterior, señal&#10;&#10;Descripción generada automáticamente">
            <a:extLst>
              <a:ext uri="{FF2B5EF4-FFF2-40B4-BE49-F238E27FC236}">
                <a16:creationId xmlns:a16="http://schemas.microsoft.com/office/drawing/2014/main" id="{FFB7AE20-374C-0747-B132-4F2B88FF1A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133"/>
          <a:stretch/>
        </p:blipFill>
        <p:spPr>
          <a:xfrm>
            <a:off x="7927816" y="4361688"/>
            <a:ext cx="3867975" cy="21762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7B9E204-2938-604C-BA1E-983D92E5983B}"/>
              </a:ext>
            </a:extLst>
          </p:cNvPr>
          <p:cNvSpPr txBox="1"/>
          <p:nvPr/>
        </p:nvSpPr>
        <p:spPr>
          <a:xfrm>
            <a:off x="10489023" y="6337905"/>
            <a:ext cx="13067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4" tooltip="http://runninglife.com.mx/2021/07/22/donde-ver-los-juegos-olimpicos-de-tokyo-202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GB" sz="700">
                <a:solidFill>
                  <a:srgbClr val="FFFFFF"/>
                </a:solidFill>
              </a:rPr>
              <a:t> de Autor desconocido está bajo licencia </a:t>
            </a:r>
            <a:r>
              <a:rPr lang="en-GB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036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4" descr="Imagen que contiene exterior, señal&#10;&#10;Descripción generada automáticamente">
            <a:extLst>
              <a:ext uri="{FF2B5EF4-FFF2-40B4-BE49-F238E27FC236}">
                <a16:creationId xmlns:a16="http://schemas.microsoft.com/office/drawing/2014/main" id="{FFB7AE20-374C-0747-B132-4F2B88FF1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13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375705-D7BB-D946-84CA-F622D7BA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277" y="984452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0800" dirty="0">
                <a:solidFill>
                  <a:schemeClr val="bg1"/>
                </a:solidFill>
              </a:rPr>
              <a:t>   </a:t>
            </a:r>
            <a:r>
              <a:rPr lang="en-US" sz="10800" dirty="0" err="1">
                <a:solidFill>
                  <a:schemeClr val="bg1"/>
                </a:solidFill>
              </a:rPr>
              <a:t>Confianza</a:t>
            </a:r>
            <a:endParaRPr lang="en-US" sz="10800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B9E204-2938-604C-BA1E-983D92E5983B}"/>
              </a:ext>
            </a:extLst>
          </p:cNvPr>
          <p:cNvSpPr txBox="1"/>
          <p:nvPr/>
        </p:nvSpPr>
        <p:spPr>
          <a:xfrm>
            <a:off x="10882182" y="6657945"/>
            <a:ext cx="13067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runninglife.com.mx/2021/07/22/donde-ver-los-juegos-olimpicos-de-tokyo-202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GB" sz="700">
                <a:solidFill>
                  <a:srgbClr val="FFFFFF"/>
                </a:solidFill>
              </a:rPr>
              <a:t> de Autor desconocido está bajo licencia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825322C-B0E9-3540-8EA1-4FA30EF1E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046" y="1914884"/>
            <a:ext cx="2654948" cy="42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510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375705-D7BB-D946-84CA-F622D7BA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0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dirty="0" err="1">
                <a:latin typeface="Modern Love Grunge" pitchFamily="82" charset="0"/>
              </a:rPr>
              <a:t>Confianza</a:t>
            </a:r>
            <a:r>
              <a:rPr lang="en-US" sz="5600" dirty="0">
                <a:latin typeface="Modern Love Grunge" pitchFamily="82" charset="0"/>
              </a:rPr>
              <a:t>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EDE2378-44F5-C749-877F-1709CDACA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GB" dirty="0" err="1"/>
              <a:t>Definir</a:t>
            </a:r>
            <a:r>
              <a:rPr lang="en-GB" dirty="0"/>
              <a:t> la </a:t>
            </a:r>
            <a:r>
              <a:rPr lang="en-GB" dirty="0" err="1"/>
              <a:t>estética</a:t>
            </a:r>
            <a:endParaRPr lang="en-GB" dirty="0"/>
          </a:p>
          <a:p>
            <a:r>
              <a:rPr lang="en-GB" dirty="0" err="1"/>
              <a:t>Decidir</a:t>
            </a:r>
            <a:r>
              <a:rPr lang="en-GB" dirty="0"/>
              <a:t> </a:t>
            </a:r>
            <a:r>
              <a:rPr lang="en-GB" dirty="0" err="1"/>
              <a:t>reglas</a:t>
            </a:r>
            <a:r>
              <a:rPr lang="en-GB" dirty="0"/>
              <a:t> </a:t>
            </a:r>
            <a:r>
              <a:rPr lang="en-GB" dirty="0" err="1"/>
              <a:t>fáciles</a:t>
            </a:r>
            <a:endParaRPr lang="en-GB" dirty="0"/>
          </a:p>
          <a:p>
            <a:r>
              <a:rPr lang="en-GB" dirty="0" err="1"/>
              <a:t>Plantear</a:t>
            </a:r>
            <a:r>
              <a:rPr lang="en-GB" dirty="0"/>
              <a:t> </a:t>
            </a:r>
            <a:r>
              <a:rPr lang="en-GB" dirty="0" err="1"/>
              <a:t>actividades</a:t>
            </a:r>
            <a:r>
              <a:rPr lang="en-GB" dirty="0"/>
              <a:t> y </a:t>
            </a:r>
            <a:r>
              <a:rPr lang="en-GB" dirty="0" err="1"/>
              <a:t>su</a:t>
            </a:r>
            <a:r>
              <a:rPr lang="en-GB" dirty="0"/>
              <a:t> </a:t>
            </a:r>
            <a:r>
              <a:rPr lang="en-GB" dirty="0" err="1"/>
              <a:t>puntuación</a:t>
            </a:r>
            <a:endParaRPr lang="en-GB" dirty="0"/>
          </a:p>
          <a:p>
            <a:r>
              <a:rPr lang="en-GB" dirty="0" err="1"/>
              <a:t>Determinar</a:t>
            </a:r>
            <a:r>
              <a:rPr lang="en-GB" dirty="0"/>
              <a:t> los </a:t>
            </a:r>
            <a:r>
              <a:rPr lang="en-GB" dirty="0" err="1"/>
              <a:t>niveles</a:t>
            </a:r>
            <a:r>
              <a:rPr lang="en-GB" dirty="0"/>
              <a:t> </a:t>
            </a:r>
            <a:r>
              <a:rPr lang="en-GB" dirty="0" err="1"/>
              <a:t>progresivos</a:t>
            </a:r>
            <a:endParaRPr lang="en-GB" dirty="0"/>
          </a:p>
          <a:p>
            <a:r>
              <a:rPr lang="en-GB" dirty="0" err="1"/>
              <a:t>Pensar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el </a:t>
            </a:r>
            <a:r>
              <a:rPr lang="en-GB" dirty="0" err="1"/>
              <a:t>soporte</a:t>
            </a:r>
            <a:endParaRPr lang="en-GB" dirty="0"/>
          </a:p>
          <a:p>
            <a:r>
              <a:rPr lang="en-GB" dirty="0" err="1"/>
              <a:t>Pensar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las </a:t>
            </a:r>
            <a:r>
              <a:rPr lang="en-GB" dirty="0" err="1"/>
              <a:t>recompensas</a:t>
            </a:r>
            <a:endParaRPr lang="en-GB" dirty="0"/>
          </a:p>
          <a:p>
            <a:endParaRPr lang="en-GB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825322C-B0E9-3540-8EA1-4FA30EF1E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985" y="0"/>
            <a:ext cx="2515926" cy="4041648"/>
          </a:xfrm>
          <a:prstGeom prst="rect">
            <a:avLst/>
          </a:prstGeom>
        </p:spPr>
      </p:pic>
      <p:pic>
        <p:nvPicPr>
          <p:cNvPr id="3" name="Marcador de contenido 4" descr="Imagen que contiene exterior, señal&#10;&#10;Descripción generada automáticamente">
            <a:extLst>
              <a:ext uri="{FF2B5EF4-FFF2-40B4-BE49-F238E27FC236}">
                <a16:creationId xmlns:a16="http://schemas.microsoft.com/office/drawing/2014/main" id="{FFB7AE20-374C-0747-B132-4F2B88FF1A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133"/>
          <a:stretch/>
        </p:blipFill>
        <p:spPr>
          <a:xfrm>
            <a:off x="7927816" y="4361688"/>
            <a:ext cx="3867975" cy="21762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7B9E204-2938-604C-BA1E-983D92E5983B}"/>
              </a:ext>
            </a:extLst>
          </p:cNvPr>
          <p:cNvSpPr txBox="1"/>
          <p:nvPr/>
        </p:nvSpPr>
        <p:spPr>
          <a:xfrm>
            <a:off x="10489023" y="6337905"/>
            <a:ext cx="13067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4" tooltip="http://runninglife.com.mx/2021/07/22/donde-ver-los-juegos-olimpicos-de-tokyo-202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GB" sz="700">
                <a:solidFill>
                  <a:srgbClr val="FFFFFF"/>
                </a:solidFill>
              </a:rPr>
              <a:t> de Autor desconocido está bajo licencia </a:t>
            </a:r>
            <a:r>
              <a:rPr lang="en-GB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669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06B265D-3EFB-4A8C-B205-C516CA27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s-ES" sz="5200">
                <a:latin typeface="Modern Love Grunge" pitchFamily="82" charset="0"/>
              </a:rPr>
              <a:t>ABJ y otras metodologías activas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EEE9BE0D-9638-4C50-9AD7-2378F8B5AC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8587235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8452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uáles son las 8 inteligencias múltiples de Gardner?">
            <a:extLst>
              <a:ext uri="{FF2B5EF4-FFF2-40B4-BE49-F238E27FC236}">
                <a16:creationId xmlns:a16="http://schemas.microsoft.com/office/drawing/2014/main" id="{B5CA427A-C507-254D-9C9F-F24BE6CD3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r="3107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982CBF9-7BE7-3B40-8469-04EF7D26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GB" sz="3600">
                <a:latin typeface="Modern Love Grunge" pitchFamily="82" charset="0"/>
              </a:rPr>
              <a:t>ABJ y las IIMM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4C4927-0B7C-AE43-A6B3-F38427FED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r>
              <a:rPr lang="en-GB" sz="3200" dirty="0"/>
              <a:t>Dar puntos a </a:t>
            </a:r>
            <a:r>
              <a:rPr lang="en-GB" sz="3200" dirty="0" err="1"/>
              <a:t>quien</a:t>
            </a:r>
            <a:r>
              <a:rPr lang="en-GB" sz="3200" dirty="0"/>
              <a:t> </a:t>
            </a:r>
            <a:r>
              <a:rPr lang="en-GB" sz="3200" dirty="0" err="1"/>
              <a:t>más</a:t>
            </a:r>
            <a:r>
              <a:rPr lang="en-GB" sz="3200" dirty="0"/>
              <a:t> lo </a:t>
            </a:r>
            <a:r>
              <a:rPr lang="en-GB" sz="3200" dirty="0" err="1"/>
              <a:t>necesita</a:t>
            </a:r>
            <a:endParaRPr lang="en-GB" sz="3200" dirty="0"/>
          </a:p>
          <a:p>
            <a:r>
              <a:rPr lang="en-GB" sz="3200" dirty="0" err="1"/>
              <a:t>Premiar</a:t>
            </a:r>
            <a:r>
              <a:rPr lang="en-GB" sz="3200" dirty="0"/>
              <a:t> las </a:t>
            </a:r>
            <a:r>
              <a:rPr lang="en-GB" sz="3200" dirty="0" err="1"/>
              <a:t>competencias</a:t>
            </a:r>
            <a:r>
              <a:rPr lang="en-GB" sz="3200" dirty="0"/>
              <a:t> </a:t>
            </a:r>
            <a:r>
              <a:rPr lang="en-GB" sz="3200" dirty="0" err="1"/>
              <a:t>menos</a:t>
            </a:r>
            <a:r>
              <a:rPr lang="en-GB" sz="3200" dirty="0"/>
              <a:t> </a:t>
            </a:r>
            <a:r>
              <a:rPr lang="en-GB" sz="3200" dirty="0" err="1"/>
              <a:t>trabajadas</a:t>
            </a:r>
            <a:r>
              <a:rPr lang="en-GB" sz="3200" dirty="0"/>
              <a:t> </a:t>
            </a:r>
            <a:r>
              <a:rPr lang="en-GB" sz="3200" dirty="0" err="1"/>
              <a:t>en</a:t>
            </a:r>
            <a:r>
              <a:rPr lang="en-GB" sz="3200" dirty="0"/>
              <a:t> la </a:t>
            </a:r>
            <a:r>
              <a:rPr lang="en-GB" sz="3200" dirty="0" err="1"/>
              <a:t>asignatura</a:t>
            </a:r>
            <a:r>
              <a:rPr lang="en-GB" sz="3200" dirty="0"/>
              <a:t>/ </a:t>
            </a:r>
            <a:r>
              <a:rPr lang="en-GB" sz="3200" dirty="0" err="1"/>
              <a:t>programación</a:t>
            </a:r>
            <a:r>
              <a:rPr lang="en-GB" sz="3200" dirty="0"/>
              <a:t>.</a:t>
            </a:r>
          </a:p>
          <a:p>
            <a:pPr lvl="1"/>
            <a:r>
              <a:rPr lang="en-GB" dirty="0" err="1"/>
              <a:t>Baile</a:t>
            </a:r>
            <a:r>
              <a:rPr lang="en-GB" dirty="0"/>
              <a:t>, rap, </a:t>
            </a:r>
            <a:r>
              <a:rPr lang="en-GB" dirty="0" err="1"/>
              <a:t>teatro</a:t>
            </a:r>
            <a:endParaRPr lang="en-GB" dirty="0"/>
          </a:p>
          <a:p>
            <a:pPr lvl="1"/>
            <a:r>
              <a:rPr lang="en-GB" dirty="0"/>
              <a:t>Comic</a:t>
            </a:r>
          </a:p>
        </p:txBody>
      </p:sp>
    </p:spTree>
    <p:extLst>
      <p:ext uri="{BB962C8B-B14F-4D97-AF65-F5344CB8AC3E}">
        <p14:creationId xmlns:p14="http://schemas.microsoft.com/office/powerpoint/2010/main" val="45644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1822CE-530F-F04B-936C-C54E6D59B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Modern Love Grunge" pitchFamily="82" charset="0"/>
              </a:rPr>
              <a:t>Reto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CDC9CB-2A64-8342-A719-63C295766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2000" dirty="0" err="1"/>
              <a:t>Elegir</a:t>
            </a:r>
            <a:r>
              <a:rPr lang="en-GB" sz="2000" dirty="0"/>
              <a:t> el </a:t>
            </a:r>
            <a:r>
              <a:rPr lang="en-GB" sz="2000" dirty="0" err="1"/>
              <a:t>grupo</a:t>
            </a:r>
            <a:endParaRPr lang="en-GB" sz="2000" dirty="0"/>
          </a:p>
          <a:p>
            <a:r>
              <a:rPr lang="en-GB" sz="2000" dirty="0" err="1"/>
              <a:t>Elegir</a:t>
            </a:r>
            <a:r>
              <a:rPr lang="en-GB" sz="2000" dirty="0"/>
              <a:t> el </a:t>
            </a:r>
            <a:r>
              <a:rPr lang="en-GB" sz="2000" dirty="0" err="1"/>
              <a:t>objetivo</a:t>
            </a:r>
            <a:endParaRPr lang="en-GB" sz="2000" dirty="0"/>
          </a:p>
          <a:p>
            <a:r>
              <a:rPr lang="en-GB" sz="2000" dirty="0" err="1"/>
              <a:t>Busca</a:t>
            </a:r>
            <a:r>
              <a:rPr lang="en-GB" sz="2000" dirty="0"/>
              <a:t> la </a:t>
            </a:r>
            <a:r>
              <a:rPr lang="en-GB" sz="2000" dirty="0" err="1"/>
              <a:t>competencia</a:t>
            </a:r>
            <a:r>
              <a:rPr lang="en-GB" sz="2000" dirty="0"/>
              <a:t> o </a:t>
            </a:r>
            <a:r>
              <a:rPr lang="en-GB" sz="2000" dirty="0" err="1"/>
              <a:t>inteligencia</a:t>
            </a:r>
            <a:r>
              <a:rPr lang="en-GB" sz="2000" dirty="0"/>
              <a:t> </a:t>
            </a:r>
            <a:r>
              <a:rPr lang="en-GB" sz="2000" dirty="0" err="1"/>
              <a:t>menos</a:t>
            </a:r>
            <a:r>
              <a:rPr lang="en-GB" sz="2000" dirty="0"/>
              <a:t> </a:t>
            </a:r>
            <a:r>
              <a:rPr lang="en-GB" sz="2000" dirty="0" err="1"/>
              <a:t>trabajada</a:t>
            </a:r>
            <a:r>
              <a:rPr lang="en-GB" sz="2000" dirty="0"/>
              <a:t> y </a:t>
            </a:r>
            <a:r>
              <a:rPr lang="en-GB" sz="2000" dirty="0" err="1"/>
              <a:t>piensa</a:t>
            </a:r>
            <a:r>
              <a:rPr lang="en-GB" sz="2000" dirty="0"/>
              <a:t> una </a:t>
            </a:r>
            <a:r>
              <a:rPr lang="en-GB" sz="2000" dirty="0" err="1"/>
              <a:t>actividad</a:t>
            </a:r>
            <a:r>
              <a:rPr lang="en-GB" sz="2000" dirty="0"/>
              <a:t> con </a:t>
            </a:r>
            <a:r>
              <a:rPr lang="en-GB" sz="2000" dirty="0" err="1"/>
              <a:t>ellas</a:t>
            </a:r>
            <a:endParaRPr lang="en-GB" sz="2000" dirty="0"/>
          </a:p>
        </p:txBody>
      </p:sp>
      <p:pic>
        <p:nvPicPr>
          <p:cNvPr id="5" name="Picture 4" descr="Escalera en el desierto">
            <a:extLst>
              <a:ext uri="{FF2B5EF4-FFF2-40B4-BE49-F238E27FC236}">
                <a16:creationId xmlns:a16="http://schemas.microsoft.com/office/drawing/2014/main" id="{C805503A-0D65-4487-BC89-06553F883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5" r="2817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95012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26C1C6-C05D-0B40-96FC-D5C816959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Modern Love Grunge" pitchFamily="82" charset="0"/>
              </a:rPr>
              <a:t>Ejemplos</a:t>
            </a:r>
            <a:endParaRPr lang="en-GB" dirty="0">
              <a:latin typeface="Modern Love Grunge" pitchFamily="82" charset="0"/>
            </a:endParaRPr>
          </a:p>
        </p:txBody>
      </p:sp>
      <p:pic>
        <p:nvPicPr>
          <p:cNvPr id="5" name="Marcador de contenido 4" descr="Texto&#10;&#10;Descripción generada automáticamente">
            <a:extLst>
              <a:ext uri="{FF2B5EF4-FFF2-40B4-BE49-F238E27FC236}">
                <a16:creationId xmlns:a16="http://schemas.microsoft.com/office/drawing/2014/main" id="{5F5CFB99-8F4F-B84A-9FE0-D70B52EA0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000"/>
          <a:stretch/>
        </p:blipFill>
        <p:spPr>
          <a:xfrm>
            <a:off x="498764" y="3184246"/>
            <a:ext cx="4054062" cy="3188277"/>
          </a:xfrm>
        </p:spPr>
      </p:pic>
      <p:pic>
        <p:nvPicPr>
          <p:cNvPr id="7" name="Imagen 6" descr="Gráfico&#10;&#10;Descripción generada automáticamente con confianza media">
            <a:extLst>
              <a:ext uri="{FF2B5EF4-FFF2-40B4-BE49-F238E27FC236}">
                <a16:creationId xmlns:a16="http://schemas.microsoft.com/office/drawing/2014/main" id="{E909CDBB-E7C7-F543-9B9D-27479F5F7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775" y="1590107"/>
            <a:ext cx="3200152" cy="3188277"/>
          </a:xfrm>
          <a:prstGeom prst="rect">
            <a:avLst/>
          </a:prstGeom>
        </p:spPr>
      </p:pic>
      <p:pic>
        <p:nvPicPr>
          <p:cNvPr id="9" name="Imagen 8" descr="Escala de tiempo&#10;&#10;Descripción generada automáticamente">
            <a:extLst>
              <a:ext uri="{FF2B5EF4-FFF2-40B4-BE49-F238E27FC236}">
                <a16:creationId xmlns:a16="http://schemas.microsoft.com/office/drawing/2014/main" id="{B372F4F7-5B6F-524B-87F7-3172E6C66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150" y="593787"/>
            <a:ext cx="5230537" cy="601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28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82CBF9-7BE7-3B40-8469-04EF7D26C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GB" sz="3400" err="1">
                <a:latin typeface="Modern Love Grunge" pitchFamily="82" charset="0"/>
              </a:rPr>
              <a:t>Gamificación</a:t>
            </a:r>
            <a:r>
              <a:rPr lang="en-GB" sz="3400">
                <a:latin typeface="Modern Love Grunge" pitchFamily="82" charset="0"/>
              </a:rPr>
              <a:t> y la </a:t>
            </a:r>
            <a:r>
              <a:rPr lang="en-GB" sz="3400" err="1">
                <a:latin typeface="Modern Love Grunge" pitchFamily="82" charset="0"/>
              </a:rPr>
              <a:t>disciplina</a:t>
            </a:r>
            <a:r>
              <a:rPr lang="en-GB" sz="3400">
                <a:latin typeface="Modern Love Grunge" pitchFamily="82" charset="0"/>
              </a:rPr>
              <a:t> </a:t>
            </a:r>
            <a:r>
              <a:rPr lang="en-GB" sz="3400" err="1">
                <a:latin typeface="Modern Love Grunge" pitchFamily="82" charset="0"/>
              </a:rPr>
              <a:t>positiva</a:t>
            </a:r>
            <a:endParaRPr lang="en-GB" sz="3400">
              <a:latin typeface="Modern Love Grunge" pitchFamily="82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4C4927-0B7C-AE43-A6B3-F38427FED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sz="2000" dirty="0" err="1"/>
              <a:t>Pensar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</a:t>
            </a:r>
            <a:r>
              <a:rPr lang="en-GB" sz="2000" dirty="0" err="1"/>
              <a:t>actividades</a:t>
            </a:r>
            <a:r>
              <a:rPr lang="en-GB" sz="2000" dirty="0"/>
              <a:t> que </a:t>
            </a:r>
            <a:r>
              <a:rPr lang="en-GB" sz="2000" dirty="0" err="1"/>
              <a:t>hagan</a:t>
            </a:r>
            <a:r>
              <a:rPr lang="en-GB" sz="2000" dirty="0"/>
              <a:t> </a:t>
            </a:r>
            <a:r>
              <a:rPr lang="en-GB" sz="2000" dirty="0" err="1"/>
              <a:t>brillar</a:t>
            </a:r>
            <a:r>
              <a:rPr lang="en-GB" sz="2000" dirty="0"/>
              <a:t> a los </a:t>
            </a:r>
            <a:r>
              <a:rPr lang="en-GB" sz="2000" dirty="0" err="1"/>
              <a:t>más</a:t>
            </a:r>
            <a:r>
              <a:rPr lang="en-GB" sz="2000" dirty="0"/>
              <a:t> </a:t>
            </a:r>
            <a:r>
              <a:rPr lang="en-GB" sz="2000" dirty="0" err="1"/>
              <a:t>desapercividos</a:t>
            </a:r>
            <a:r>
              <a:rPr lang="en-GB" sz="2000" dirty="0"/>
              <a:t>.</a:t>
            </a:r>
          </a:p>
          <a:p>
            <a:r>
              <a:rPr lang="en-GB" sz="2000" dirty="0"/>
              <a:t>Dar puntos a </a:t>
            </a:r>
            <a:r>
              <a:rPr lang="en-GB" sz="2000" dirty="0" err="1"/>
              <a:t>quien</a:t>
            </a:r>
            <a:r>
              <a:rPr lang="en-GB" sz="2000" dirty="0"/>
              <a:t> </a:t>
            </a:r>
            <a:r>
              <a:rPr lang="en-GB" sz="2000" dirty="0" err="1"/>
              <a:t>más</a:t>
            </a:r>
            <a:r>
              <a:rPr lang="en-GB" sz="2000" dirty="0"/>
              <a:t> lo </a:t>
            </a:r>
            <a:r>
              <a:rPr lang="en-GB" sz="2000" dirty="0" err="1"/>
              <a:t>necesita</a:t>
            </a:r>
            <a:endParaRPr lang="en-GB" sz="2000" dirty="0"/>
          </a:p>
          <a:p>
            <a:r>
              <a:rPr lang="en-GB" sz="2000" dirty="0"/>
              <a:t>Palabras de </a:t>
            </a:r>
            <a:r>
              <a:rPr lang="en-GB" sz="2000" dirty="0" err="1"/>
              <a:t>aliento</a:t>
            </a:r>
            <a:r>
              <a:rPr lang="en-GB" sz="2000" dirty="0"/>
              <a:t> y no “</a:t>
            </a:r>
            <a:r>
              <a:rPr lang="en-GB" sz="2000" dirty="0" err="1"/>
              <a:t>elogio</a:t>
            </a:r>
            <a:r>
              <a:rPr lang="en-GB" sz="2000" dirty="0"/>
              <a:t>”</a:t>
            </a: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Disciplina positiva - Sagüés Psicología">
            <a:extLst>
              <a:ext uri="{FF2B5EF4-FFF2-40B4-BE49-F238E27FC236}">
                <a16:creationId xmlns:a16="http://schemas.microsoft.com/office/drawing/2014/main" id="{7B730A35-E056-C147-A3BC-CA03A2090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1" b="9931"/>
          <a:stretch/>
        </p:blipFill>
        <p:spPr bwMode="auto">
          <a:xfrm>
            <a:off x="5416137" y="807593"/>
            <a:ext cx="5998781" cy="52395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3889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1822CE-530F-F04B-936C-C54E6D59B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latin typeface="Modern Love Grunge" pitchFamily="82" charset="0"/>
              </a:rPr>
              <a:t>Reto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CDC9CB-2A64-8342-A719-63C295766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/>
          </a:bodyPr>
          <a:lstStyle/>
          <a:p>
            <a:r>
              <a:rPr lang="en-GB" sz="2000" dirty="0" err="1"/>
              <a:t>Elegir</a:t>
            </a:r>
            <a:r>
              <a:rPr lang="en-GB" sz="2000" dirty="0"/>
              <a:t> el </a:t>
            </a:r>
            <a:r>
              <a:rPr lang="en-GB" sz="2000" dirty="0" err="1"/>
              <a:t>grupo</a:t>
            </a:r>
            <a:endParaRPr lang="en-GB" sz="2000" dirty="0"/>
          </a:p>
          <a:p>
            <a:r>
              <a:rPr lang="en-GB" sz="2000" dirty="0" err="1"/>
              <a:t>Elegir</a:t>
            </a:r>
            <a:r>
              <a:rPr lang="en-GB" sz="2000" dirty="0"/>
              <a:t> el </a:t>
            </a:r>
            <a:r>
              <a:rPr lang="en-GB" sz="2000" dirty="0" err="1"/>
              <a:t>objetivo</a:t>
            </a:r>
            <a:endParaRPr lang="en-GB" sz="2000" dirty="0"/>
          </a:p>
          <a:p>
            <a:r>
              <a:rPr lang="en-GB" sz="2000" dirty="0" err="1"/>
              <a:t>Elegir</a:t>
            </a:r>
            <a:r>
              <a:rPr lang="en-GB" sz="2000" dirty="0"/>
              <a:t> al </a:t>
            </a:r>
            <a:r>
              <a:rPr lang="en-GB" sz="2000" dirty="0" err="1"/>
              <a:t>alumno</a:t>
            </a:r>
            <a:r>
              <a:rPr lang="en-GB" sz="2000" dirty="0"/>
              <a:t> </a:t>
            </a:r>
            <a:r>
              <a:rPr lang="en-GB" sz="2000" dirty="0" err="1"/>
              <a:t>más</a:t>
            </a:r>
            <a:r>
              <a:rPr lang="en-GB" sz="2000" dirty="0"/>
              <a:t> </a:t>
            </a:r>
            <a:r>
              <a:rPr lang="en-GB" sz="2000" dirty="0" err="1"/>
              <a:t>complicado</a:t>
            </a:r>
            <a:endParaRPr lang="en-GB" sz="2000" dirty="0"/>
          </a:p>
          <a:p>
            <a:r>
              <a:rPr lang="en-GB" sz="2000" dirty="0" err="1"/>
              <a:t>Buscar</a:t>
            </a:r>
            <a:r>
              <a:rPr lang="en-GB" sz="2000" dirty="0"/>
              <a:t> </a:t>
            </a:r>
            <a:r>
              <a:rPr lang="en-GB" sz="2000" dirty="0" err="1"/>
              <a:t>actividades</a:t>
            </a:r>
            <a:r>
              <a:rPr lang="en-GB" sz="2000" dirty="0"/>
              <a:t> que </a:t>
            </a:r>
            <a:r>
              <a:rPr lang="en-GB" sz="2000" dirty="0" err="1"/>
              <a:t>permitan</a:t>
            </a:r>
            <a:r>
              <a:rPr lang="en-GB" sz="2000" dirty="0"/>
              <a:t>:</a:t>
            </a:r>
          </a:p>
          <a:p>
            <a:pPr lvl="1"/>
            <a:r>
              <a:rPr lang="en-GB" sz="2000" dirty="0" err="1"/>
              <a:t>Creatividad</a:t>
            </a:r>
            <a:r>
              <a:rPr lang="en-GB" sz="2000" dirty="0"/>
              <a:t>/ </a:t>
            </a:r>
            <a:r>
              <a:rPr lang="en-GB" sz="2000" dirty="0" err="1"/>
              <a:t>pensamiento</a:t>
            </a:r>
            <a:r>
              <a:rPr lang="en-GB" sz="2000" dirty="0"/>
              <a:t> lateral</a:t>
            </a:r>
          </a:p>
          <a:p>
            <a:pPr lvl="1"/>
            <a:r>
              <a:rPr lang="en-GB" sz="2000" dirty="0" err="1"/>
              <a:t>Movimiento</a:t>
            </a:r>
            <a:r>
              <a:rPr lang="en-GB" sz="2000" dirty="0"/>
              <a:t> </a:t>
            </a:r>
            <a:r>
              <a:rPr lang="en-GB" sz="2000" dirty="0" err="1"/>
              <a:t>físico</a:t>
            </a:r>
            <a:endParaRPr lang="en-GB" sz="2000" dirty="0"/>
          </a:p>
          <a:p>
            <a:pPr lvl="1"/>
            <a:r>
              <a:rPr lang="en-GB" sz="2000" dirty="0" err="1"/>
              <a:t>Expresión</a:t>
            </a:r>
            <a:endParaRPr lang="en-GB" sz="2000" dirty="0"/>
          </a:p>
          <a:p>
            <a:r>
              <a:rPr lang="en-GB" sz="2000" dirty="0" err="1"/>
              <a:t>Pensar</a:t>
            </a:r>
            <a:r>
              <a:rPr lang="en-GB" sz="2000" dirty="0"/>
              <a:t> </a:t>
            </a:r>
            <a:r>
              <a:rPr lang="en-GB" sz="2000" dirty="0" err="1"/>
              <a:t>en</a:t>
            </a:r>
            <a:r>
              <a:rPr lang="en-GB" sz="2000" dirty="0"/>
              <a:t> las palabras de </a:t>
            </a:r>
            <a:r>
              <a:rPr lang="en-GB" sz="2000" dirty="0" err="1"/>
              <a:t>aliento</a:t>
            </a:r>
            <a:r>
              <a:rPr lang="en-GB" sz="2000" dirty="0"/>
              <a:t>.</a:t>
            </a:r>
          </a:p>
          <a:p>
            <a:r>
              <a:rPr lang="en-GB" sz="2000" dirty="0" err="1"/>
              <a:t>Premiar</a:t>
            </a:r>
            <a:r>
              <a:rPr lang="en-GB" sz="2000" dirty="0"/>
              <a:t> las </a:t>
            </a:r>
            <a:r>
              <a:rPr lang="en-GB" sz="2000" dirty="0" err="1"/>
              <a:t>respuestas</a:t>
            </a:r>
            <a:r>
              <a:rPr lang="en-GB" sz="2000" dirty="0"/>
              <a:t>:</a:t>
            </a:r>
          </a:p>
          <a:p>
            <a:endParaRPr lang="en-GB" sz="2000" dirty="0"/>
          </a:p>
          <a:p>
            <a:pPr lvl="1"/>
            <a:endParaRPr lang="en-GB" sz="2000" dirty="0"/>
          </a:p>
        </p:txBody>
      </p:sp>
      <p:pic>
        <p:nvPicPr>
          <p:cNvPr id="5" name="Picture 4" descr="Escalera en el desierto">
            <a:extLst>
              <a:ext uri="{FF2B5EF4-FFF2-40B4-BE49-F238E27FC236}">
                <a16:creationId xmlns:a16="http://schemas.microsoft.com/office/drawing/2014/main" id="{C805503A-0D65-4487-BC89-06553F883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5" r="2817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2851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Alumno</a:t>
            </a:r>
            <a:r>
              <a:rPr lang="en-GB" dirty="0"/>
              <a:t> que </a:t>
            </a:r>
            <a:r>
              <a:rPr lang="en-GB" dirty="0" err="1"/>
              <a:t>pasa</a:t>
            </a:r>
            <a:r>
              <a:rPr lang="en-GB" dirty="0"/>
              <a:t> </a:t>
            </a:r>
            <a:r>
              <a:rPr lang="en-GB" dirty="0" err="1"/>
              <a:t>muchas</a:t>
            </a:r>
            <a:r>
              <a:rPr lang="en-GB" dirty="0"/>
              <a:t> horas </a:t>
            </a:r>
            <a:r>
              <a:rPr lang="en-GB" dirty="0" err="1"/>
              <a:t>frente</a:t>
            </a:r>
            <a:r>
              <a:rPr lang="en-GB" dirty="0"/>
              <a:t> al </a:t>
            </a:r>
            <a:r>
              <a:rPr lang="en-GB" dirty="0" err="1"/>
              <a:t>ordenador</a:t>
            </a:r>
            <a:r>
              <a:rPr lang="en-GB" dirty="0"/>
              <a:t> y que </a:t>
            </a:r>
            <a:r>
              <a:rPr lang="en-GB" dirty="0" err="1"/>
              <a:t>puede</a:t>
            </a:r>
            <a:r>
              <a:rPr lang="en-GB" dirty="0"/>
              <a:t> </a:t>
            </a:r>
            <a:r>
              <a:rPr lang="en-GB" dirty="0" err="1"/>
              <a:t>jugar</a:t>
            </a:r>
            <a:r>
              <a:rPr lang="en-GB" dirty="0"/>
              <a:t> a </a:t>
            </a:r>
            <a:r>
              <a:rPr lang="en-GB" dirty="0" err="1"/>
              <a:t>nuestro</a:t>
            </a:r>
            <a:r>
              <a:rPr lang="en-GB" dirty="0"/>
              <a:t> </a:t>
            </a:r>
            <a:r>
              <a:rPr lang="en-GB" dirty="0" err="1"/>
              <a:t>favor</a:t>
            </a:r>
            <a:r>
              <a:rPr lang="en-GB" dirty="0"/>
              <a:t>.</a:t>
            </a:r>
          </a:p>
        </p:txBody>
      </p:sp>
      <p:sp>
        <p:nvSpPr>
          <p:cNvPr id="3" name="2 Elipse"/>
          <p:cNvSpPr/>
          <p:nvPr/>
        </p:nvSpPr>
        <p:spPr>
          <a:xfrm>
            <a:off x="1775520" y="188640"/>
            <a:ext cx="720000" cy="720000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F266C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latin typeface="Arial Black" pitchFamily="34" charset="0"/>
              </a:rPr>
              <a:t>G</a:t>
            </a:r>
          </a:p>
        </p:txBody>
      </p:sp>
      <p:pic>
        <p:nvPicPr>
          <p:cNvPr id="4" name="3 Imagen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609329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4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26C1C6-C05D-0B40-96FC-D5C816959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en-GB" sz="4000" dirty="0" err="1">
                <a:latin typeface="Modern Love Grunge" pitchFamily="82" charset="0"/>
              </a:rPr>
              <a:t>Ejemplos</a:t>
            </a:r>
            <a:r>
              <a:rPr lang="en-GB" sz="4000" dirty="0">
                <a:latin typeface="Modern Love Grunge" pitchFamily="82" charset="0"/>
              </a:rPr>
              <a:t> de </a:t>
            </a:r>
            <a:r>
              <a:rPr lang="en-GB" sz="4000" dirty="0" err="1">
                <a:latin typeface="Modern Love Grunge" pitchFamily="82" charset="0"/>
              </a:rPr>
              <a:t>actividades</a:t>
            </a:r>
            <a:endParaRPr lang="en-GB" sz="4000" dirty="0">
              <a:latin typeface="Modern Love Grunge" pitchFamily="82" charset="0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E6FC09C5-7146-4DF2-99D9-91E6CABBA0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2346289"/>
              </p:ext>
            </p:extLst>
          </p:nvPr>
        </p:nvGraphicFramePr>
        <p:xfrm>
          <a:off x="685800" y="2137228"/>
          <a:ext cx="10820400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4265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23D82F2-8828-4C80-AF95-242810E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FD0D34F-65E4-4896-8016-F401017B6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7A25769-8A6A-4983-92E9-E41BEB530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26C1C6-C05D-0B40-96FC-D5C816959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GB" sz="4000">
                <a:latin typeface="Modern Love Grunge" pitchFamily="82" charset="0"/>
              </a:rPr>
              <a:t>Ejemplos</a:t>
            </a:r>
            <a:r>
              <a:rPr lang="en-GB" sz="4000" dirty="0">
                <a:latin typeface="Modern Love Grunge" pitchFamily="82" charset="0"/>
              </a:rPr>
              <a:t> de </a:t>
            </a:r>
            <a:r>
              <a:rPr lang="en-GB" sz="4000">
                <a:latin typeface="Modern Love Grunge" pitchFamily="82" charset="0"/>
              </a:rPr>
              <a:t>actividades</a:t>
            </a:r>
            <a:endParaRPr lang="en-GB" sz="4000" dirty="0">
              <a:latin typeface="Modern Love Grunge" pitchFamily="82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6669D83-0E36-4F8C-B68A-D549AC194A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6711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18EAA66F-141A-E841-8907-773597872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79" r="8655"/>
          <a:stretch/>
        </p:blipFill>
        <p:spPr>
          <a:xfrm rot="16200000">
            <a:off x="785986" y="2807605"/>
            <a:ext cx="3694176" cy="3035013"/>
          </a:xfrm>
          <a:prstGeom prst="rect">
            <a:avLst/>
          </a:prstGeom>
        </p:spPr>
      </p:pic>
      <p:pic>
        <p:nvPicPr>
          <p:cNvPr id="7" name="Imagen 6" descr="Imagen que contiene interior, foto, refrigerador, verde&#10;&#10;Descripción generada automáticamente">
            <a:extLst>
              <a:ext uri="{FF2B5EF4-FFF2-40B4-BE49-F238E27FC236}">
                <a16:creationId xmlns:a16="http://schemas.microsoft.com/office/drawing/2014/main" id="{C5B02E7D-FE30-B94B-B5E6-27617A251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26" r="18204"/>
          <a:stretch/>
        </p:blipFill>
        <p:spPr>
          <a:xfrm rot="5400000">
            <a:off x="4180000" y="2805460"/>
            <a:ext cx="3694176" cy="3039303"/>
          </a:xfrm>
          <a:prstGeom prst="rect">
            <a:avLst/>
          </a:prstGeom>
        </p:spPr>
      </p:pic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E6FC09C5-7146-4DF2-99D9-91E6CABBA0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0979607"/>
              </p:ext>
            </p:extLst>
          </p:nvPr>
        </p:nvGraphicFramePr>
        <p:xfrm>
          <a:off x="7903597" y="2478024"/>
          <a:ext cx="3389242" cy="369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213697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26C1C6-C05D-0B40-96FC-D5C816959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en-GB" sz="4000" dirty="0" err="1">
                <a:latin typeface="Modern Love Grunge" pitchFamily="82" charset="0"/>
              </a:rPr>
              <a:t>Ejemplos</a:t>
            </a:r>
            <a:r>
              <a:rPr lang="en-GB" sz="4000" dirty="0">
                <a:latin typeface="Modern Love Grunge" pitchFamily="82" charset="0"/>
              </a:rPr>
              <a:t> de </a:t>
            </a:r>
            <a:r>
              <a:rPr lang="en-GB" sz="4000" dirty="0" err="1">
                <a:latin typeface="Modern Love Grunge" pitchFamily="82" charset="0"/>
              </a:rPr>
              <a:t>actividades</a:t>
            </a:r>
            <a:endParaRPr lang="en-GB" sz="4000" dirty="0">
              <a:latin typeface="Modern Love Grunge" pitchFamily="82" charset="0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E6FC09C5-7146-4DF2-99D9-91E6CABBA0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30384"/>
              </p:ext>
            </p:extLst>
          </p:nvPr>
        </p:nvGraphicFramePr>
        <p:xfrm>
          <a:off x="685800" y="2137228"/>
          <a:ext cx="5996354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2" descr="Cómo bailar la mitosis">
            <a:extLst>
              <a:ext uri="{FF2B5EF4-FFF2-40B4-BE49-F238E27FC236}">
                <a16:creationId xmlns:a16="http://schemas.microsoft.com/office/drawing/2014/main" id="{FBB4E5DD-FF55-C440-A1C5-94B0F348B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164" y="1105098"/>
            <a:ext cx="4251036" cy="318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Liderazgo emocional y cubo de Rubik: las 7 lecciones clave del cubo mágico  para ser un líder exitoso en home office - El Cronista">
            <a:extLst>
              <a:ext uri="{FF2B5EF4-FFF2-40B4-BE49-F238E27FC236}">
                <a16:creationId xmlns:a16="http://schemas.microsoft.com/office/drawing/2014/main" id="{01B3D863-2F0D-004A-B067-B54535B8D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564" y="3779222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188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14994-6337-4875-8CF5-652CAFE83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42672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A2D4D6-D501-439A-9FC6-397879C46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D20BAA-1998-4EBB-AD61-13A92072E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449A6C7-D15F-4AA5-BFA5-71A404B47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267200"/>
          </a:xfrm>
          <a:custGeom>
            <a:avLst/>
            <a:gdLst>
              <a:gd name="connsiteX0" fmla="*/ 2537169 w 12192000"/>
              <a:gd name="connsiteY0" fmla="*/ 4125568 h 4267200"/>
              <a:gd name="connsiteX1" fmla="*/ 3246267 w 12192000"/>
              <a:gd name="connsiteY1" fmla="*/ 4262961 h 4267200"/>
              <a:gd name="connsiteX2" fmla="*/ 3253970 w 12192000"/>
              <a:gd name="connsiteY2" fmla="*/ 4267200 h 4267200"/>
              <a:gd name="connsiteX3" fmla="*/ 3071791 w 12192000"/>
              <a:gd name="connsiteY3" fmla="*/ 4267200 h 4267200"/>
              <a:gd name="connsiteX4" fmla="*/ 2975095 w 12192000"/>
              <a:gd name="connsiteY4" fmla="*/ 4243356 h 4267200"/>
              <a:gd name="connsiteX5" fmla="*/ 2626982 w 12192000"/>
              <a:gd name="connsiteY5" fmla="*/ 4206450 h 4267200"/>
              <a:gd name="connsiteX6" fmla="*/ 2490617 w 12192000"/>
              <a:gd name="connsiteY6" fmla="*/ 4206951 h 4267200"/>
              <a:gd name="connsiteX7" fmla="*/ 2819869 w 12192000"/>
              <a:gd name="connsiteY7" fmla="*/ 4252936 h 4267200"/>
              <a:gd name="connsiteX8" fmla="*/ 2900997 w 12192000"/>
              <a:gd name="connsiteY8" fmla="*/ 4267200 h 4267200"/>
              <a:gd name="connsiteX9" fmla="*/ 2705858 w 12192000"/>
              <a:gd name="connsiteY9" fmla="*/ 4267200 h 4267200"/>
              <a:gd name="connsiteX10" fmla="*/ 2561467 w 12192000"/>
              <a:gd name="connsiteY10" fmla="*/ 4246270 h 4267200"/>
              <a:gd name="connsiteX11" fmla="*/ 2305292 w 12192000"/>
              <a:gd name="connsiteY11" fmla="*/ 4219492 h 4267200"/>
              <a:gd name="connsiteX12" fmla="*/ 2409349 w 12192000"/>
              <a:gd name="connsiteY12" fmla="*/ 4267200 h 4267200"/>
              <a:gd name="connsiteX13" fmla="*/ 2266705 w 12192000"/>
              <a:gd name="connsiteY13" fmla="*/ 4267200 h 4267200"/>
              <a:gd name="connsiteX14" fmla="*/ 2183576 w 12192000"/>
              <a:gd name="connsiteY14" fmla="*/ 4227150 h 4267200"/>
              <a:gd name="connsiteX15" fmla="*/ 2151029 w 12192000"/>
              <a:gd name="connsiteY15" fmla="*/ 4146947 h 4267200"/>
              <a:gd name="connsiteX16" fmla="*/ 2537169 w 12192000"/>
              <a:gd name="connsiteY16" fmla="*/ 4125568 h 4267200"/>
              <a:gd name="connsiteX17" fmla="*/ 9258094 w 12192000"/>
              <a:gd name="connsiteY17" fmla="*/ 3958602 h 4267200"/>
              <a:gd name="connsiteX18" fmla="*/ 8526712 w 12192000"/>
              <a:gd name="connsiteY18" fmla="*/ 4119804 h 4267200"/>
              <a:gd name="connsiteX19" fmla="*/ 9258094 w 12192000"/>
              <a:gd name="connsiteY19" fmla="*/ 3958602 h 4267200"/>
              <a:gd name="connsiteX20" fmla="*/ 9168987 w 12192000"/>
              <a:gd name="connsiteY20" fmla="*/ 3919232 h 4267200"/>
              <a:gd name="connsiteX21" fmla="*/ 8603910 w 12192000"/>
              <a:gd name="connsiteY21" fmla="*/ 4068895 h 4267200"/>
              <a:gd name="connsiteX22" fmla="*/ 9252382 w 12192000"/>
              <a:gd name="connsiteY22" fmla="*/ 3927759 h 4267200"/>
              <a:gd name="connsiteX23" fmla="*/ 9168987 w 12192000"/>
              <a:gd name="connsiteY23" fmla="*/ 3919232 h 4267200"/>
              <a:gd name="connsiteX24" fmla="*/ 1635889 w 12192000"/>
              <a:gd name="connsiteY24" fmla="*/ 3709494 h 4267200"/>
              <a:gd name="connsiteX25" fmla="*/ 1634800 w 12192000"/>
              <a:gd name="connsiteY25" fmla="*/ 3731111 h 4267200"/>
              <a:gd name="connsiteX26" fmla="*/ 1635889 w 12192000"/>
              <a:gd name="connsiteY26" fmla="*/ 3709494 h 4267200"/>
              <a:gd name="connsiteX27" fmla="*/ 3174829 w 12192000"/>
              <a:gd name="connsiteY27" fmla="*/ 3620110 h 4267200"/>
              <a:gd name="connsiteX28" fmla="*/ 3189263 w 12192000"/>
              <a:gd name="connsiteY28" fmla="*/ 3625726 h 4267200"/>
              <a:gd name="connsiteX29" fmla="*/ 3560912 w 12192000"/>
              <a:gd name="connsiteY29" fmla="*/ 4079863 h 4267200"/>
              <a:gd name="connsiteX30" fmla="*/ 3611854 w 12192000"/>
              <a:gd name="connsiteY30" fmla="*/ 4188366 h 4267200"/>
              <a:gd name="connsiteX31" fmla="*/ 3631583 w 12192000"/>
              <a:gd name="connsiteY31" fmla="*/ 4267200 h 4267200"/>
              <a:gd name="connsiteX32" fmla="*/ 3575699 w 12192000"/>
              <a:gd name="connsiteY32" fmla="*/ 4267200 h 4267200"/>
              <a:gd name="connsiteX33" fmla="*/ 3575567 w 12192000"/>
              <a:gd name="connsiteY33" fmla="*/ 4263588 h 4267200"/>
              <a:gd name="connsiteX34" fmla="*/ 3467355 w 12192000"/>
              <a:gd name="connsiteY34" fmla="*/ 3988130 h 4267200"/>
              <a:gd name="connsiteX35" fmla="*/ 3310753 w 12192000"/>
              <a:gd name="connsiteY35" fmla="*/ 3787140 h 4267200"/>
              <a:gd name="connsiteX36" fmla="*/ 3291335 w 12192000"/>
              <a:gd name="connsiteY36" fmla="*/ 3767420 h 4267200"/>
              <a:gd name="connsiteX37" fmla="*/ 3390805 w 12192000"/>
              <a:gd name="connsiteY37" fmla="*/ 3937163 h 4267200"/>
              <a:gd name="connsiteX38" fmla="*/ 3545740 w 12192000"/>
              <a:gd name="connsiteY38" fmla="*/ 4251102 h 4267200"/>
              <a:gd name="connsiteX39" fmla="*/ 3550709 w 12192000"/>
              <a:gd name="connsiteY39" fmla="*/ 4267200 h 4267200"/>
              <a:gd name="connsiteX40" fmla="*/ 3513586 w 12192000"/>
              <a:gd name="connsiteY40" fmla="*/ 4267200 h 4267200"/>
              <a:gd name="connsiteX41" fmla="*/ 3470728 w 12192000"/>
              <a:gd name="connsiteY41" fmla="*/ 4152456 h 4267200"/>
              <a:gd name="connsiteX42" fmla="*/ 3364433 w 12192000"/>
              <a:gd name="connsiteY42" fmla="*/ 3953121 h 4267200"/>
              <a:gd name="connsiteX43" fmla="*/ 3316479 w 12192000"/>
              <a:gd name="connsiteY43" fmla="*/ 3872136 h 4267200"/>
              <a:gd name="connsiteX44" fmla="*/ 3504482 w 12192000"/>
              <a:gd name="connsiteY44" fmla="*/ 4267200 h 4267200"/>
              <a:gd name="connsiteX45" fmla="*/ 3467547 w 12192000"/>
              <a:gd name="connsiteY45" fmla="*/ 4267200 h 4267200"/>
              <a:gd name="connsiteX46" fmla="*/ 3177952 w 12192000"/>
              <a:gd name="connsiteY46" fmla="*/ 3657386 h 4267200"/>
              <a:gd name="connsiteX47" fmla="*/ 3174829 w 12192000"/>
              <a:gd name="connsiteY47" fmla="*/ 3620110 h 4267200"/>
              <a:gd name="connsiteX48" fmla="*/ 11279315 w 12192000"/>
              <a:gd name="connsiteY48" fmla="*/ 3618448 h 4267200"/>
              <a:gd name="connsiteX49" fmla="*/ 11317765 w 12192000"/>
              <a:gd name="connsiteY49" fmla="*/ 3638405 h 4267200"/>
              <a:gd name="connsiteX50" fmla="*/ 11304886 w 12192000"/>
              <a:gd name="connsiteY50" fmla="*/ 4200582 h 4267200"/>
              <a:gd name="connsiteX51" fmla="*/ 11298904 w 12192000"/>
              <a:gd name="connsiteY51" fmla="*/ 4267200 h 4267200"/>
              <a:gd name="connsiteX52" fmla="*/ 11213088 w 12192000"/>
              <a:gd name="connsiteY52" fmla="*/ 4267200 h 4267200"/>
              <a:gd name="connsiteX53" fmla="*/ 11219157 w 12192000"/>
              <a:gd name="connsiteY53" fmla="*/ 4210725 h 4267200"/>
              <a:gd name="connsiteX54" fmla="*/ 11225213 w 12192000"/>
              <a:gd name="connsiteY54" fmla="*/ 3936722 h 4267200"/>
              <a:gd name="connsiteX55" fmla="*/ 11182914 w 12192000"/>
              <a:gd name="connsiteY55" fmla="*/ 4196771 h 4267200"/>
              <a:gd name="connsiteX56" fmla="*/ 11172266 w 12192000"/>
              <a:gd name="connsiteY56" fmla="*/ 4267200 h 4267200"/>
              <a:gd name="connsiteX57" fmla="*/ 11140975 w 12192000"/>
              <a:gd name="connsiteY57" fmla="*/ 4267200 h 4267200"/>
              <a:gd name="connsiteX58" fmla="*/ 11152239 w 12192000"/>
              <a:gd name="connsiteY58" fmla="*/ 4192628 h 4267200"/>
              <a:gd name="connsiteX59" fmla="*/ 11201005 w 12192000"/>
              <a:gd name="connsiteY59" fmla="*/ 3900089 h 4267200"/>
              <a:gd name="connsiteX60" fmla="*/ 11105754 w 12192000"/>
              <a:gd name="connsiteY60" fmla="*/ 4139192 h 4267200"/>
              <a:gd name="connsiteX61" fmla="*/ 11065821 w 12192000"/>
              <a:gd name="connsiteY61" fmla="*/ 4267200 h 4267200"/>
              <a:gd name="connsiteX62" fmla="*/ 10978133 w 12192000"/>
              <a:gd name="connsiteY62" fmla="*/ 4267200 h 4267200"/>
              <a:gd name="connsiteX63" fmla="*/ 11088889 w 12192000"/>
              <a:gd name="connsiteY63" fmla="*/ 3963916 h 4267200"/>
              <a:gd name="connsiteX64" fmla="*/ 11231212 w 12192000"/>
              <a:gd name="connsiteY64" fmla="*/ 3645474 h 4267200"/>
              <a:gd name="connsiteX65" fmla="*/ 11279315 w 12192000"/>
              <a:gd name="connsiteY65" fmla="*/ 3618448 h 4267200"/>
              <a:gd name="connsiteX66" fmla="*/ 10296877 w 12192000"/>
              <a:gd name="connsiteY66" fmla="*/ 3526602 h 4267200"/>
              <a:gd name="connsiteX67" fmla="*/ 10314210 w 12192000"/>
              <a:gd name="connsiteY67" fmla="*/ 3538353 h 4267200"/>
              <a:gd name="connsiteX68" fmla="*/ 10450858 w 12192000"/>
              <a:gd name="connsiteY68" fmla="*/ 3902477 h 4267200"/>
              <a:gd name="connsiteX69" fmla="*/ 10572255 w 12192000"/>
              <a:gd name="connsiteY69" fmla="*/ 4267200 h 4267200"/>
              <a:gd name="connsiteX70" fmla="*/ 10477642 w 12192000"/>
              <a:gd name="connsiteY70" fmla="*/ 4267200 h 4267200"/>
              <a:gd name="connsiteX71" fmla="*/ 10436479 w 12192000"/>
              <a:gd name="connsiteY71" fmla="*/ 4144570 h 4267200"/>
              <a:gd name="connsiteX72" fmla="*/ 10277529 w 12192000"/>
              <a:gd name="connsiteY72" fmla="*/ 3701307 h 4267200"/>
              <a:gd name="connsiteX73" fmla="*/ 10276797 w 12192000"/>
              <a:gd name="connsiteY73" fmla="*/ 3708672 h 4267200"/>
              <a:gd name="connsiteX74" fmla="*/ 10385906 w 12192000"/>
              <a:gd name="connsiteY74" fmla="*/ 4147031 h 4267200"/>
              <a:gd name="connsiteX75" fmla="*/ 10431445 w 12192000"/>
              <a:gd name="connsiteY75" fmla="*/ 4267200 h 4267200"/>
              <a:gd name="connsiteX76" fmla="*/ 10398237 w 12192000"/>
              <a:gd name="connsiteY76" fmla="*/ 4267200 h 4267200"/>
              <a:gd name="connsiteX77" fmla="*/ 10356661 w 12192000"/>
              <a:gd name="connsiteY77" fmla="*/ 4157302 h 4267200"/>
              <a:gd name="connsiteX78" fmla="*/ 10268559 w 12192000"/>
              <a:gd name="connsiteY78" fmla="*/ 3871054 h 4267200"/>
              <a:gd name="connsiteX79" fmla="*/ 10340065 w 12192000"/>
              <a:gd name="connsiteY79" fmla="*/ 4201637 h 4267200"/>
              <a:gd name="connsiteX80" fmla="*/ 10368861 w 12192000"/>
              <a:gd name="connsiteY80" fmla="*/ 4267200 h 4267200"/>
              <a:gd name="connsiteX81" fmla="*/ 10267862 w 12192000"/>
              <a:gd name="connsiteY81" fmla="*/ 4267200 h 4267200"/>
              <a:gd name="connsiteX82" fmla="*/ 10236210 w 12192000"/>
              <a:gd name="connsiteY82" fmla="*/ 4185635 h 4267200"/>
              <a:gd name="connsiteX83" fmla="*/ 10225980 w 12192000"/>
              <a:gd name="connsiteY83" fmla="*/ 3561061 h 4267200"/>
              <a:gd name="connsiteX84" fmla="*/ 10296877 w 12192000"/>
              <a:gd name="connsiteY84" fmla="*/ 3526602 h 4267200"/>
              <a:gd name="connsiteX85" fmla="*/ 3429186 w 12192000"/>
              <a:gd name="connsiteY85" fmla="*/ 3458784 h 4267200"/>
              <a:gd name="connsiteX86" fmla="*/ 3446761 w 12192000"/>
              <a:gd name="connsiteY86" fmla="*/ 3461278 h 4267200"/>
              <a:gd name="connsiteX87" fmla="*/ 4419733 w 12192000"/>
              <a:gd name="connsiteY87" fmla="*/ 3963555 h 4267200"/>
              <a:gd name="connsiteX88" fmla="*/ 4659448 w 12192000"/>
              <a:gd name="connsiteY88" fmla="*/ 4172746 h 4267200"/>
              <a:gd name="connsiteX89" fmla="*/ 4719140 w 12192000"/>
              <a:gd name="connsiteY89" fmla="*/ 4267200 h 4267200"/>
              <a:gd name="connsiteX90" fmla="*/ 4641222 w 12192000"/>
              <a:gd name="connsiteY90" fmla="*/ 4267200 h 4267200"/>
              <a:gd name="connsiteX91" fmla="*/ 4599968 w 12192000"/>
              <a:gd name="connsiteY91" fmla="*/ 4207074 h 4267200"/>
              <a:gd name="connsiteX92" fmla="*/ 4136093 w 12192000"/>
              <a:gd name="connsiteY92" fmla="*/ 3858466 h 4267200"/>
              <a:gd name="connsiteX93" fmla="*/ 3670252 w 12192000"/>
              <a:gd name="connsiteY93" fmla="*/ 3622798 h 4267200"/>
              <a:gd name="connsiteX94" fmla="*/ 3817258 w 12192000"/>
              <a:gd name="connsiteY94" fmla="*/ 3723577 h 4267200"/>
              <a:gd name="connsiteX95" fmla="*/ 4000461 w 12192000"/>
              <a:gd name="connsiteY95" fmla="*/ 3855966 h 4267200"/>
              <a:gd name="connsiteX96" fmla="*/ 4088180 w 12192000"/>
              <a:gd name="connsiteY96" fmla="*/ 3929774 h 4267200"/>
              <a:gd name="connsiteX97" fmla="*/ 4184555 w 12192000"/>
              <a:gd name="connsiteY97" fmla="*/ 4010683 h 4267200"/>
              <a:gd name="connsiteX98" fmla="*/ 4399563 w 12192000"/>
              <a:gd name="connsiteY98" fmla="*/ 4158106 h 4267200"/>
              <a:gd name="connsiteX99" fmla="*/ 4546299 w 12192000"/>
              <a:gd name="connsiteY99" fmla="*/ 4254934 h 4267200"/>
              <a:gd name="connsiteX100" fmla="*/ 4561743 w 12192000"/>
              <a:gd name="connsiteY100" fmla="*/ 4267200 h 4267200"/>
              <a:gd name="connsiteX101" fmla="*/ 4509274 w 12192000"/>
              <a:gd name="connsiteY101" fmla="*/ 4267200 h 4267200"/>
              <a:gd name="connsiteX102" fmla="*/ 4383389 w 12192000"/>
              <a:gd name="connsiteY102" fmla="*/ 4184369 h 4267200"/>
              <a:gd name="connsiteX103" fmla="*/ 4165508 w 12192000"/>
              <a:gd name="connsiteY103" fmla="*/ 4035196 h 4267200"/>
              <a:gd name="connsiteX104" fmla="*/ 4068162 w 12192000"/>
              <a:gd name="connsiteY104" fmla="*/ 3953394 h 4267200"/>
              <a:gd name="connsiteX105" fmla="*/ 3981416 w 12192000"/>
              <a:gd name="connsiteY105" fmla="*/ 3880482 h 4267200"/>
              <a:gd name="connsiteX106" fmla="*/ 3800147 w 12192000"/>
              <a:gd name="connsiteY106" fmla="*/ 3749872 h 4267200"/>
              <a:gd name="connsiteX107" fmla="*/ 3655073 w 12192000"/>
              <a:gd name="connsiteY107" fmla="*/ 3650884 h 4267200"/>
              <a:gd name="connsiteX108" fmla="*/ 3989938 w 12192000"/>
              <a:gd name="connsiteY108" fmla="*/ 3991685 h 4267200"/>
              <a:gd name="connsiteX109" fmla="*/ 4393907 w 12192000"/>
              <a:gd name="connsiteY109" fmla="*/ 4261258 h 4267200"/>
              <a:gd name="connsiteX110" fmla="*/ 4408201 w 12192000"/>
              <a:gd name="connsiteY110" fmla="*/ 4267200 h 4267200"/>
              <a:gd name="connsiteX111" fmla="*/ 4250346 w 12192000"/>
              <a:gd name="connsiteY111" fmla="*/ 4267200 h 4267200"/>
              <a:gd name="connsiteX112" fmla="*/ 4245269 w 12192000"/>
              <a:gd name="connsiteY112" fmla="*/ 4265040 h 4267200"/>
              <a:gd name="connsiteX113" fmla="*/ 4036318 w 12192000"/>
              <a:gd name="connsiteY113" fmla="*/ 4147013 h 4267200"/>
              <a:gd name="connsiteX114" fmla="*/ 3432098 w 12192000"/>
              <a:gd name="connsiteY114" fmla="*/ 3537312 h 4267200"/>
              <a:gd name="connsiteX115" fmla="*/ 3429186 w 12192000"/>
              <a:gd name="connsiteY115" fmla="*/ 3458784 h 4267200"/>
              <a:gd name="connsiteX116" fmla="*/ 9334796 w 12192000"/>
              <a:gd name="connsiteY116" fmla="*/ 3456584 h 4267200"/>
              <a:gd name="connsiteX117" fmla="*/ 9651570 w 12192000"/>
              <a:gd name="connsiteY117" fmla="*/ 3826505 h 4267200"/>
              <a:gd name="connsiteX118" fmla="*/ 9334796 w 12192000"/>
              <a:gd name="connsiteY118" fmla="*/ 3456584 h 4267200"/>
              <a:gd name="connsiteX119" fmla="*/ 4440129 w 12192000"/>
              <a:gd name="connsiteY119" fmla="*/ 3448571 h 4267200"/>
              <a:gd name="connsiteX120" fmla="*/ 4856525 w 12192000"/>
              <a:gd name="connsiteY120" fmla="*/ 3915351 h 4267200"/>
              <a:gd name="connsiteX121" fmla="*/ 5059055 w 12192000"/>
              <a:gd name="connsiteY121" fmla="*/ 4108918 h 4267200"/>
              <a:gd name="connsiteX122" fmla="*/ 5290070 w 12192000"/>
              <a:gd name="connsiteY122" fmla="*/ 4263619 h 4267200"/>
              <a:gd name="connsiteX123" fmla="*/ 4834991 w 12192000"/>
              <a:gd name="connsiteY123" fmla="*/ 3830985 h 4267200"/>
              <a:gd name="connsiteX124" fmla="*/ 4440129 w 12192000"/>
              <a:gd name="connsiteY124" fmla="*/ 3448571 h 4267200"/>
              <a:gd name="connsiteX125" fmla="*/ 5425834 w 12192000"/>
              <a:gd name="connsiteY125" fmla="*/ 3162785 h 4267200"/>
              <a:gd name="connsiteX126" fmla="*/ 5401644 w 12192000"/>
              <a:gd name="connsiteY126" fmla="*/ 3617847 h 4267200"/>
              <a:gd name="connsiteX127" fmla="*/ 5467256 w 12192000"/>
              <a:gd name="connsiteY127" fmla="*/ 4175494 h 4267200"/>
              <a:gd name="connsiteX128" fmla="*/ 5448069 w 12192000"/>
              <a:gd name="connsiteY128" fmla="*/ 3567554 h 4267200"/>
              <a:gd name="connsiteX129" fmla="*/ 1318687 w 12192000"/>
              <a:gd name="connsiteY129" fmla="*/ 3113840 h 4267200"/>
              <a:gd name="connsiteX130" fmla="*/ 1066793 w 12192000"/>
              <a:gd name="connsiteY130" fmla="*/ 3212171 h 4267200"/>
              <a:gd name="connsiteX131" fmla="*/ 993319 w 12192000"/>
              <a:gd name="connsiteY131" fmla="*/ 3247648 h 4267200"/>
              <a:gd name="connsiteX132" fmla="*/ 853081 w 12192000"/>
              <a:gd name="connsiteY132" fmla="*/ 3312410 h 4267200"/>
              <a:gd name="connsiteX133" fmla="*/ 805957 w 12192000"/>
              <a:gd name="connsiteY133" fmla="*/ 3330443 h 4267200"/>
              <a:gd name="connsiteX134" fmla="*/ 1318687 w 12192000"/>
              <a:gd name="connsiteY134" fmla="*/ 3113840 h 4267200"/>
              <a:gd name="connsiteX135" fmla="*/ 5453702 w 12192000"/>
              <a:gd name="connsiteY135" fmla="*/ 3090882 h 4267200"/>
              <a:gd name="connsiteX136" fmla="*/ 5480135 w 12192000"/>
              <a:gd name="connsiteY136" fmla="*/ 3565802 h 4267200"/>
              <a:gd name="connsiteX137" fmla="*/ 5499023 w 12192000"/>
              <a:gd name="connsiteY137" fmla="*/ 4166310 h 4267200"/>
              <a:gd name="connsiteX138" fmla="*/ 5547022 w 12192000"/>
              <a:gd name="connsiteY138" fmla="*/ 3607838 h 4267200"/>
              <a:gd name="connsiteX139" fmla="*/ 5515964 w 12192000"/>
              <a:gd name="connsiteY139" fmla="*/ 3378541 h 4267200"/>
              <a:gd name="connsiteX140" fmla="*/ 5453702 w 12192000"/>
              <a:gd name="connsiteY140" fmla="*/ 3090882 h 4267200"/>
              <a:gd name="connsiteX141" fmla="*/ 9790480 w 12192000"/>
              <a:gd name="connsiteY141" fmla="*/ 3078533 h 4267200"/>
              <a:gd name="connsiteX142" fmla="*/ 9763295 w 12192000"/>
              <a:gd name="connsiteY142" fmla="*/ 3245370 h 4267200"/>
              <a:gd name="connsiteX143" fmla="*/ 9736458 w 12192000"/>
              <a:gd name="connsiteY143" fmla="*/ 3758413 h 4267200"/>
              <a:gd name="connsiteX144" fmla="*/ 9763499 w 12192000"/>
              <a:gd name="connsiteY144" fmla="*/ 3528057 h 4267200"/>
              <a:gd name="connsiteX145" fmla="*/ 9793906 w 12192000"/>
              <a:gd name="connsiteY145" fmla="*/ 3231157 h 4267200"/>
              <a:gd name="connsiteX146" fmla="*/ 9791874 w 12192000"/>
              <a:gd name="connsiteY146" fmla="*/ 3142788 h 4267200"/>
              <a:gd name="connsiteX147" fmla="*/ 9790480 w 12192000"/>
              <a:gd name="connsiteY147" fmla="*/ 3078533 h 4267200"/>
              <a:gd name="connsiteX148" fmla="*/ 1238695 w 12192000"/>
              <a:gd name="connsiteY148" fmla="*/ 3076820 h 4267200"/>
              <a:gd name="connsiteX149" fmla="*/ 716371 w 12192000"/>
              <a:gd name="connsiteY149" fmla="*/ 3293249 h 4267200"/>
              <a:gd name="connsiteX150" fmla="*/ 579522 w 12192000"/>
              <a:gd name="connsiteY150" fmla="*/ 3371759 h 4267200"/>
              <a:gd name="connsiteX151" fmla="*/ 600288 w 12192000"/>
              <a:gd name="connsiteY151" fmla="*/ 3365555 h 4267200"/>
              <a:gd name="connsiteX152" fmla="*/ 840692 w 12192000"/>
              <a:gd name="connsiteY152" fmla="*/ 3284921 h 4267200"/>
              <a:gd name="connsiteX153" fmla="*/ 979248 w 12192000"/>
              <a:gd name="connsiteY153" fmla="*/ 3221003 h 4267200"/>
              <a:gd name="connsiteX154" fmla="*/ 1053282 w 12192000"/>
              <a:gd name="connsiteY154" fmla="*/ 3185247 h 4267200"/>
              <a:gd name="connsiteX155" fmla="*/ 1320603 w 12192000"/>
              <a:gd name="connsiteY155" fmla="*/ 3081281 h 4267200"/>
              <a:gd name="connsiteX156" fmla="*/ 1238695 w 12192000"/>
              <a:gd name="connsiteY156" fmla="*/ 3076820 h 4267200"/>
              <a:gd name="connsiteX157" fmla="*/ 5425627 w 12192000"/>
              <a:gd name="connsiteY157" fmla="*/ 2954192 h 4267200"/>
              <a:gd name="connsiteX158" fmla="*/ 5470770 w 12192000"/>
              <a:gd name="connsiteY158" fmla="*/ 3005435 h 4267200"/>
              <a:gd name="connsiteX159" fmla="*/ 5567647 w 12192000"/>
              <a:gd name="connsiteY159" fmla="*/ 4190286 h 4267200"/>
              <a:gd name="connsiteX160" fmla="*/ 5545854 w 12192000"/>
              <a:gd name="connsiteY160" fmla="*/ 4267200 h 4267200"/>
              <a:gd name="connsiteX161" fmla="*/ 5391871 w 12192000"/>
              <a:gd name="connsiteY161" fmla="*/ 4267200 h 4267200"/>
              <a:gd name="connsiteX162" fmla="*/ 5318171 w 12192000"/>
              <a:gd name="connsiteY162" fmla="*/ 4175818 h 4267200"/>
              <a:gd name="connsiteX163" fmla="*/ 4943646 w 12192000"/>
              <a:gd name="connsiteY163" fmla="*/ 3822916 h 4267200"/>
              <a:gd name="connsiteX164" fmla="*/ 4594837 w 12192000"/>
              <a:gd name="connsiteY164" fmla="*/ 3532274 h 4267200"/>
              <a:gd name="connsiteX165" fmla="*/ 4441737 w 12192000"/>
              <a:gd name="connsiteY165" fmla="*/ 3399734 h 4267200"/>
              <a:gd name="connsiteX166" fmla="*/ 4431236 w 12192000"/>
              <a:gd name="connsiteY166" fmla="*/ 3400954 h 4267200"/>
              <a:gd name="connsiteX167" fmla="*/ 4557150 w 12192000"/>
              <a:gd name="connsiteY167" fmla="*/ 3510023 h 4267200"/>
              <a:gd name="connsiteX168" fmla="*/ 4856936 w 12192000"/>
              <a:gd name="connsiteY168" fmla="*/ 3809146 h 4267200"/>
              <a:gd name="connsiteX169" fmla="*/ 5111996 w 12192000"/>
              <a:gd name="connsiteY169" fmla="*/ 4065759 h 4267200"/>
              <a:gd name="connsiteX170" fmla="*/ 5246890 w 12192000"/>
              <a:gd name="connsiteY170" fmla="*/ 4187633 h 4267200"/>
              <a:gd name="connsiteX171" fmla="*/ 5347266 w 12192000"/>
              <a:gd name="connsiteY171" fmla="*/ 4267200 h 4267200"/>
              <a:gd name="connsiteX172" fmla="*/ 5164092 w 12192000"/>
              <a:gd name="connsiteY172" fmla="*/ 4267200 h 4267200"/>
              <a:gd name="connsiteX173" fmla="*/ 5108945 w 12192000"/>
              <a:gd name="connsiteY173" fmla="*/ 4232176 h 4267200"/>
              <a:gd name="connsiteX174" fmla="*/ 4294126 w 12192000"/>
              <a:gd name="connsiteY174" fmla="*/ 3303048 h 4267200"/>
              <a:gd name="connsiteX175" fmla="*/ 4305321 w 12192000"/>
              <a:gd name="connsiteY175" fmla="*/ 3256953 h 4267200"/>
              <a:gd name="connsiteX176" fmla="*/ 4949299 w 12192000"/>
              <a:gd name="connsiteY176" fmla="*/ 3766336 h 4267200"/>
              <a:gd name="connsiteX177" fmla="*/ 5291452 w 12192000"/>
              <a:gd name="connsiteY177" fmla="*/ 4076801 h 4267200"/>
              <a:gd name="connsiteX178" fmla="*/ 5434998 w 12192000"/>
              <a:gd name="connsiteY178" fmla="*/ 4254100 h 4267200"/>
              <a:gd name="connsiteX179" fmla="*/ 5351015 w 12192000"/>
              <a:gd name="connsiteY179" fmla="*/ 3760989 h 4267200"/>
              <a:gd name="connsiteX180" fmla="*/ 5413780 w 12192000"/>
              <a:gd name="connsiteY180" fmla="*/ 2966265 h 4267200"/>
              <a:gd name="connsiteX181" fmla="*/ 5425627 w 12192000"/>
              <a:gd name="connsiteY181" fmla="*/ 2954192 h 4267200"/>
              <a:gd name="connsiteX182" fmla="*/ 8380397 w 12192000"/>
              <a:gd name="connsiteY182" fmla="*/ 2896659 h 4267200"/>
              <a:gd name="connsiteX183" fmla="*/ 8634801 w 12192000"/>
              <a:gd name="connsiteY183" fmla="*/ 3304169 h 4267200"/>
              <a:gd name="connsiteX184" fmla="*/ 8971448 w 12192000"/>
              <a:gd name="connsiteY184" fmla="*/ 3675946 h 4267200"/>
              <a:gd name="connsiteX185" fmla="*/ 8820691 w 12192000"/>
              <a:gd name="connsiteY185" fmla="*/ 3486482 h 4267200"/>
              <a:gd name="connsiteX186" fmla="*/ 8807612 w 12192000"/>
              <a:gd name="connsiteY186" fmla="*/ 3467256 h 4267200"/>
              <a:gd name="connsiteX187" fmla="*/ 8556796 w 12192000"/>
              <a:gd name="connsiteY187" fmla="*/ 3116474 h 4267200"/>
              <a:gd name="connsiteX188" fmla="*/ 8427018 w 12192000"/>
              <a:gd name="connsiteY188" fmla="*/ 2948853 h 4267200"/>
              <a:gd name="connsiteX189" fmla="*/ 8380397 w 12192000"/>
              <a:gd name="connsiteY189" fmla="*/ 2896659 h 4267200"/>
              <a:gd name="connsiteX190" fmla="*/ 9831020 w 12192000"/>
              <a:gd name="connsiteY190" fmla="*/ 2871730 h 4267200"/>
              <a:gd name="connsiteX191" fmla="*/ 9827707 w 12192000"/>
              <a:gd name="connsiteY191" fmla="*/ 2915231 h 4267200"/>
              <a:gd name="connsiteX192" fmla="*/ 9820699 w 12192000"/>
              <a:gd name="connsiteY192" fmla="*/ 3051540 h 4267200"/>
              <a:gd name="connsiteX193" fmla="*/ 9822525 w 12192000"/>
              <a:gd name="connsiteY193" fmla="*/ 3140814 h 4267200"/>
              <a:gd name="connsiteX194" fmla="*/ 9824704 w 12192000"/>
              <a:gd name="connsiteY194" fmla="*/ 3230628 h 4267200"/>
              <a:gd name="connsiteX195" fmla="*/ 9793821 w 12192000"/>
              <a:gd name="connsiteY195" fmla="*/ 3531652 h 4267200"/>
              <a:gd name="connsiteX196" fmla="*/ 9767436 w 12192000"/>
              <a:gd name="connsiteY196" fmla="*/ 3750864 h 4267200"/>
              <a:gd name="connsiteX197" fmla="*/ 9814477 w 12192000"/>
              <a:gd name="connsiteY197" fmla="*/ 3662531 h 4267200"/>
              <a:gd name="connsiteX198" fmla="*/ 9831020 w 12192000"/>
              <a:gd name="connsiteY198" fmla="*/ 2871730 h 4267200"/>
              <a:gd name="connsiteX199" fmla="*/ 8380521 w 12192000"/>
              <a:gd name="connsiteY199" fmla="*/ 2850596 h 4267200"/>
              <a:gd name="connsiteX200" fmla="*/ 8451446 w 12192000"/>
              <a:gd name="connsiteY200" fmla="*/ 2928627 h 4267200"/>
              <a:gd name="connsiteX201" fmla="*/ 8582269 w 12192000"/>
              <a:gd name="connsiteY201" fmla="*/ 3097880 h 4267200"/>
              <a:gd name="connsiteX202" fmla="*/ 8833783 w 12192000"/>
              <a:gd name="connsiteY202" fmla="*/ 3449753 h 4267200"/>
              <a:gd name="connsiteX203" fmla="*/ 8846863 w 12192000"/>
              <a:gd name="connsiteY203" fmla="*/ 3468981 h 4267200"/>
              <a:gd name="connsiteX204" fmla="*/ 8960046 w 12192000"/>
              <a:gd name="connsiteY204" fmla="*/ 3620389 h 4267200"/>
              <a:gd name="connsiteX205" fmla="*/ 8380521 w 12192000"/>
              <a:gd name="connsiteY205" fmla="*/ 2850596 h 4267200"/>
              <a:gd name="connsiteX206" fmla="*/ 9854151 w 12192000"/>
              <a:gd name="connsiteY206" fmla="*/ 2642862 h 4267200"/>
              <a:gd name="connsiteX207" fmla="*/ 9871341 w 12192000"/>
              <a:gd name="connsiteY207" fmla="*/ 2659697 h 4267200"/>
              <a:gd name="connsiteX208" fmla="*/ 9966678 w 12192000"/>
              <a:gd name="connsiteY208" fmla="*/ 3423399 h 4267200"/>
              <a:gd name="connsiteX209" fmla="*/ 9880832 w 12192000"/>
              <a:gd name="connsiteY209" fmla="*/ 3700562 h 4267200"/>
              <a:gd name="connsiteX210" fmla="*/ 9896024 w 12192000"/>
              <a:gd name="connsiteY210" fmla="*/ 4178295 h 4267200"/>
              <a:gd name="connsiteX211" fmla="*/ 10028060 w 12192000"/>
              <a:gd name="connsiteY211" fmla="*/ 4267200 h 4267200"/>
              <a:gd name="connsiteX212" fmla="*/ 9651813 w 12192000"/>
              <a:gd name="connsiteY212" fmla="*/ 4267200 h 4267200"/>
              <a:gd name="connsiteX213" fmla="*/ 9814527 w 12192000"/>
              <a:gd name="connsiteY213" fmla="*/ 4248048 h 4267200"/>
              <a:gd name="connsiteX214" fmla="*/ 9615182 w 12192000"/>
              <a:gd name="connsiteY214" fmla="*/ 4220499 h 4267200"/>
              <a:gd name="connsiteX215" fmla="*/ 9465210 w 12192000"/>
              <a:gd name="connsiteY215" fmla="*/ 4242240 h 4267200"/>
              <a:gd name="connsiteX216" fmla="*/ 9387108 w 12192000"/>
              <a:gd name="connsiteY216" fmla="*/ 4267200 h 4267200"/>
              <a:gd name="connsiteX217" fmla="*/ 9268441 w 12192000"/>
              <a:gd name="connsiteY217" fmla="*/ 4267200 h 4267200"/>
              <a:gd name="connsiteX218" fmla="*/ 9307676 w 12192000"/>
              <a:gd name="connsiteY218" fmla="*/ 4251276 h 4267200"/>
              <a:gd name="connsiteX219" fmla="*/ 9761570 w 12192000"/>
              <a:gd name="connsiteY219" fmla="*/ 4182283 h 4267200"/>
              <a:gd name="connsiteX220" fmla="*/ 9368237 w 12192000"/>
              <a:gd name="connsiteY220" fmla="*/ 3949470 h 4267200"/>
              <a:gd name="connsiteX221" fmla="*/ 9354614 w 12192000"/>
              <a:gd name="connsiteY221" fmla="*/ 3951288 h 4267200"/>
              <a:gd name="connsiteX222" fmla="*/ 8364351 w 12192000"/>
              <a:gd name="connsiteY222" fmla="*/ 4159267 h 4267200"/>
              <a:gd name="connsiteX223" fmla="*/ 8386567 w 12192000"/>
              <a:gd name="connsiteY223" fmla="*/ 4119760 h 4267200"/>
              <a:gd name="connsiteX224" fmla="*/ 9231713 w 12192000"/>
              <a:gd name="connsiteY224" fmla="*/ 3873539 h 4267200"/>
              <a:gd name="connsiteX225" fmla="*/ 9023301 w 12192000"/>
              <a:gd name="connsiteY225" fmla="*/ 3763109 h 4267200"/>
              <a:gd name="connsiteX226" fmla="*/ 9010556 w 12192000"/>
              <a:gd name="connsiteY226" fmla="*/ 3758998 h 4267200"/>
              <a:gd name="connsiteX227" fmla="*/ 8604324 w 12192000"/>
              <a:gd name="connsiteY227" fmla="*/ 3417171 h 4267200"/>
              <a:gd name="connsiteX228" fmla="*/ 8218577 w 12192000"/>
              <a:gd name="connsiteY228" fmla="*/ 2770227 h 4267200"/>
              <a:gd name="connsiteX229" fmla="*/ 8222774 w 12192000"/>
              <a:gd name="connsiteY229" fmla="*/ 2749954 h 4267200"/>
              <a:gd name="connsiteX230" fmla="*/ 8297623 w 12192000"/>
              <a:gd name="connsiteY230" fmla="*/ 2731935 h 4267200"/>
              <a:gd name="connsiteX231" fmla="*/ 9090618 w 12192000"/>
              <a:gd name="connsiteY231" fmla="*/ 3716225 h 4267200"/>
              <a:gd name="connsiteX232" fmla="*/ 9762441 w 12192000"/>
              <a:gd name="connsiteY232" fmla="*/ 4093587 h 4267200"/>
              <a:gd name="connsiteX233" fmla="*/ 9717826 w 12192000"/>
              <a:gd name="connsiteY233" fmla="*/ 3916719 h 4267200"/>
              <a:gd name="connsiteX234" fmla="*/ 9713123 w 12192000"/>
              <a:gd name="connsiteY234" fmla="*/ 3916663 h 4267200"/>
              <a:gd name="connsiteX235" fmla="*/ 9175594 w 12192000"/>
              <a:gd name="connsiteY235" fmla="*/ 3326950 h 4267200"/>
              <a:gd name="connsiteX236" fmla="*/ 9253941 w 12192000"/>
              <a:gd name="connsiteY236" fmla="*/ 3287566 h 4267200"/>
              <a:gd name="connsiteX237" fmla="*/ 9625671 w 12192000"/>
              <a:gd name="connsiteY237" fmla="*/ 3639960 h 4267200"/>
              <a:gd name="connsiteX238" fmla="*/ 9656881 w 12192000"/>
              <a:gd name="connsiteY238" fmla="*/ 3333361 h 4267200"/>
              <a:gd name="connsiteX239" fmla="*/ 9782066 w 12192000"/>
              <a:gd name="connsiteY239" fmla="*/ 2680771 h 4267200"/>
              <a:gd name="connsiteX240" fmla="*/ 9854151 w 12192000"/>
              <a:gd name="connsiteY240" fmla="*/ 2642862 h 4267200"/>
              <a:gd name="connsiteX241" fmla="*/ 11114299 w 12192000"/>
              <a:gd name="connsiteY241" fmla="*/ 2390555 h 4267200"/>
              <a:gd name="connsiteX242" fmla="*/ 11113373 w 12192000"/>
              <a:gd name="connsiteY242" fmla="*/ 2392739 h 4267200"/>
              <a:gd name="connsiteX243" fmla="*/ 11117197 w 12192000"/>
              <a:gd name="connsiteY243" fmla="*/ 2394358 h 4267200"/>
              <a:gd name="connsiteX244" fmla="*/ 11114299 w 12192000"/>
              <a:gd name="connsiteY244" fmla="*/ 2390555 h 4267200"/>
              <a:gd name="connsiteX245" fmla="*/ 10506276 w 12192000"/>
              <a:gd name="connsiteY245" fmla="*/ 2118977 h 4267200"/>
              <a:gd name="connsiteX246" fmla="*/ 10431542 w 12192000"/>
              <a:gd name="connsiteY246" fmla="*/ 2525128 h 4267200"/>
              <a:gd name="connsiteX247" fmla="*/ 10391375 w 12192000"/>
              <a:gd name="connsiteY247" fmla="*/ 2667145 h 4267200"/>
              <a:gd name="connsiteX248" fmla="*/ 10355047 w 12192000"/>
              <a:gd name="connsiteY248" fmla="*/ 2832031 h 4267200"/>
              <a:gd name="connsiteX249" fmla="*/ 10336080 w 12192000"/>
              <a:gd name="connsiteY249" fmla="*/ 2927011 h 4267200"/>
              <a:gd name="connsiteX250" fmla="*/ 10389394 w 12192000"/>
              <a:gd name="connsiteY250" fmla="*/ 2782834 h 4267200"/>
              <a:gd name="connsiteX251" fmla="*/ 10506276 w 12192000"/>
              <a:gd name="connsiteY251" fmla="*/ 2118977 h 4267200"/>
              <a:gd name="connsiteX252" fmla="*/ 11538179 w 12192000"/>
              <a:gd name="connsiteY252" fmla="*/ 2090376 h 4267200"/>
              <a:gd name="connsiteX253" fmla="*/ 11577479 w 12192000"/>
              <a:gd name="connsiteY253" fmla="*/ 2228695 h 4267200"/>
              <a:gd name="connsiteX254" fmla="*/ 11586754 w 12192000"/>
              <a:gd name="connsiteY254" fmla="*/ 2266098 h 4267200"/>
              <a:gd name="connsiteX255" fmla="*/ 11609011 w 12192000"/>
              <a:gd name="connsiteY255" fmla="*/ 2353427 h 4267200"/>
              <a:gd name="connsiteX256" fmla="*/ 11761579 w 12192000"/>
              <a:gd name="connsiteY256" fmla="*/ 2703223 h 4267200"/>
              <a:gd name="connsiteX257" fmla="*/ 11877711 w 12192000"/>
              <a:gd name="connsiteY257" fmla="*/ 2947465 h 4267200"/>
              <a:gd name="connsiteX258" fmla="*/ 11538179 w 12192000"/>
              <a:gd name="connsiteY258" fmla="*/ 2090376 h 4267200"/>
              <a:gd name="connsiteX259" fmla="*/ 6604735 w 12192000"/>
              <a:gd name="connsiteY259" fmla="*/ 2041381 h 4267200"/>
              <a:gd name="connsiteX260" fmla="*/ 7204487 w 12192000"/>
              <a:gd name="connsiteY260" fmla="*/ 2742112 h 4267200"/>
              <a:gd name="connsiteX261" fmla="*/ 7131592 w 12192000"/>
              <a:gd name="connsiteY261" fmla="*/ 2672096 h 4267200"/>
              <a:gd name="connsiteX262" fmla="*/ 6996344 w 12192000"/>
              <a:gd name="connsiteY262" fmla="*/ 2518310 h 4267200"/>
              <a:gd name="connsiteX263" fmla="*/ 6735495 w 12192000"/>
              <a:gd name="connsiteY263" fmla="*/ 2196890 h 4267200"/>
              <a:gd name="connsiteX264" fmla="*/ 6721901 w 12192000"/>
              <a:gd name="connsiteY264" fmla="*/ 2179274 h 4267200"/>
              <a:gd name="connsiteX265" fmla="*/ 6604735 w 12192000"/>
              <a:gd name="connsiteY265" fmla="*/ 2041381 h 4267200"/>
              <a:gd name="connsiteX266" fmla="*/ 11488421 w 12192000"/>
              <a:gd name="connsiteY266" fmla="*/ 2034549 h 4267200"/>
              <a:gd name="connsiteX267" fmla="*/ 11840356 w 12192000"/>
              <a:gd name="connsiteY267" fmla="*/ 2932293 h 4267200"/>
              <a:gd name="connsiteX268" fmla="*/ 11736331 w 12192000"/>
              <a:gd name="connsiteY268" fmla="*/ 2715710 h 4267200"/>
              <a:gd name="connsiteX269" fmla="*/ 11581560 w 12192000"/>
              <a:gd name="connsiteY269" fmla="*/ 2360474 h 4267200"/>
              <a:gd name="connsiteX270" fmla="*/ 11558442 w 12192000"/>
              <a:gd name="connsiteY270" fmla="*/ 2272139 h 4267200"/>
              <a:gd name="connsiteX271" fmla="*/ 11549169 w 12192000"/>
              <a:gd name="connsiteY271" fmla="*/ 2234734 h 4267200"/>
              <a:gd name="connsiteX272" fmla="*/ 11488421 w 12192000"/>
              <a:gd name="connsiteY272" fmla="*/ 2034549 h 4267200"/>
              <a:gd name="connsiteX273" fmla="*/ 10468916 w 12192000"/>
              <a:gd name="connsiteY273" fmla="*/ 2032338 h 4267200"/>
              <a:gd name="connsiteX274" fmla="*/ 10421480 w 12192000"/>
              <a:gd name="connsiteY274" fmla="*/ 2185446 h 4267200"/>
              <a:gd name="connsiteX275" fmla="*/ 10351264 w 12192000"/>
              <a:gd name="connsiteY275" fmla="*/ 2591574 h 4267200"/>
              <a:gd name="connsiteX276" fmla="*/ 10294485 w 12192000"/>
              <a:gd name="connsiteY276" fmla="*/ 2991809 h 4267200"/>
              <a:gd name="connsiteX277" fmla="*/ 10327850 w 12192000"/>
              <a:gd name="connsiteY277" fmla="*/ 2826310 h 4267200"/>
              <a:gd name="connsiteX278" fmla="*/ 10364099 w 12192000"/>
              <a:gd name="connsiteY278" fmla="*/ 2660098 h 4267200"/>
              <a:gd name="connsiteX279" fmla="*/ 10404725 w 12192000"/>
              <a:gd name="connsiteY279" fmla="*/ 2516991 h 4267200"/>
              <a:gd name="connsiteX280" fmla="*/ 10478071 w 12192000"/>
              <a:gd name="connsiteY280" fmla="*/ 2114122 h 4267200"/>
              <a:gd name="connsiteX281" fmla="*/ 10468916 w 12192000"/>
              <a:gd name="connsiteY281" fmla="*/ 2032338 h 4267200"/>
              <a:gd name="connsiteX282" fmla="*/ 10573132 w 12192000"/>
              <a:gd name="connsiteY282" fmla="*/ 1991479 h 4267200"/>
              <a:gd name="connsiteX283" fmla="*/ 11066880 w 12192000"/>
              <a:gd name="connsiteY283" fmla="*/ 2371770 h 4267200"/>
              <a:gd name="connsiteX284" fmla="*/ 10573132 w 12192000"/>
              <a:gd name="connsiteY284" fmla="*/ 1991479 h 4267200"/>
              <a:gd name="connsiteX285" fmla="*/ 6591670 w 12192000"/>
              <a:gd name="connsiteY285" fmla="*/ 1988277 h 4267200"/>
              <a:gd name="connsiteX286" fmla="*/ 6747349 w 12192000"/>
              <a:gd name="connsiteY286" fmla="*/ 2160069 h 4267200"/>
              <a:gd name="connsiteX287" fmla="*/ 6760943 w 12192000"/>
              <a:gd name="connsiteY287" fmla="*/ 2177686 h 4267200"/>
              <a:gd name="connsiteX288" fmla="*/ 7021065 w 12192000"/>
              <a:gd name="connsiteY288" fmla="*/ 2498102 h 4267200"/>
              <a:gd name="connsiteX289" fmla="*/ 7155223 w 12192000"/>
              <a:gd name="connsiteY289" fmla="*/ 2650386 h 4267200"/>
              <a:gd name="connsiteX290" fmla="*/ 7203167 w 12192000"/>
              <a:gd name="connsiteY290" fmla="*/ 2697288 h 4267200"/>
              <a:gd name="connsiteX291" fmla="*/ 6937703 w 12192000"/>
              <a:gd name="connsiteY291" fmla="*/ 2321981 h 4267200"/>
              <a:gd name="connsiteX292" fmla="*/ 6591670 w 12192000"/>
              <a:gd name="connsiteY292" fmla="*/ 1988277 h 4267200"/>
              <a:gd name="connsiteX293" fmla="*/ 5798671 w 12192000"/>
              <a:gd name="connsiteY293" fmla="*/ 1981601 h 4267200"/>
              <a:gd name="connsiteX294" fmla="*/ 5754709 w 12192000"/>
              <a:gd name="connsiteY294" fmla="*/ 2071454 h 4267200"/>
              <a:gd name="connsiteX295" fmla="*/ 5763044 w 12192000"/>
              <a:gd name="connsiteY295" fmla="*/ 2842206 h 4267200"/>
              <a:gd name="connsiteX296" fmla="*/ 5764974 w 12192000"/>
              <a:gd name="connsiteY296" fmla="*/ 2799609 h 4267200"/>
              <a:gd name="connsiteX297" fmla="*/ 5767665 w 12192000"/>
              <a:gd name="connsiteY297" fmla="*/ 2666409 h 4267200"/>
              <a:gd name="connsiteX298" fmla="*/ 5763055 w 12192000"/>
              <a:gd name="connsiteY298" fmla="*/ 2579705 h 4267200"/>
              <a:gd name="connsiteX299" fmla="*/ 5758079 w 12192000"/>
              <a:gd name="connsiteY299" fmla="*/ 2492508 h 4267200"/>
              <a:gd name="connsiteX300" fmla="*/ 5779325 w 12192000"/>
              <a:gd name="connsiteY300" fmla="*/ 2197069 h 4267200"/>
              <a:gd name="connsiteX301" fmla="*/ 5798671 w 12192000"/>
              <a:gd name="connsiteY301" fmla="*/ 1981601 h 4267200"/>
              <a:gd name="connsiteX302" fmla="*/ 5829202 w 12192000"/>
              <a:gd name="connsiteY302" fmla="*/ 1971679 h 4267200"/>
              <a:gd name="connsiteX303" fmla="*/ 5809558 w 12192000"/>
              <a:gd name="connsiteY303" fmla="*/ 2198043 h 4267200"/>
              <a:gd name="connsiteX304" fmla="*/ 5788653 w 12192000"/>
              <a:gd name="connsiteY304" fmla="*/ 2489430 h 4267200"/>
              <a:gd name="connsiteX305" fmla="*/ 5793439 w 12192000"/>
              <a:gd name="connsiteY305" fmla="*/ 2575235 h 4267200"/>
              <a:gd name="connsiteX306" fmla="*/ 5796837 w 12192000"/>
              <a:gd name="connsiteY306" fmla="*/ 2637633 h 4267200"/>
              <a:gd name="connsiteX307" fmla="*/ 5818614 w 12192000"/>
              <a:gd name="connsiteY307" fmla="*/ 2473055 h 4267200"/>
              <a:gd name="connsiteX308" fmla="*/ 5829202 w 12192000"/>
              <a:gd name="connsiteY308" fmla="*/ 1971679 h 4267200"/>
              <a:gd name="connsiteX309" fmla="*/ 10578769 w 12192000"/>
              <a:gd name="connsiteY309" fmla="*/ 1962963 h 4267200"/>
              <a:gd name="connsiteX310" fmla="*/ 11073823 w 12192000"/>
              <a:gd name="connsiteY310" fmla="*/ 2338658 h 4267200"/>
              <a:gd name="connsiteX311" fmla="*/ 10578769 w 12192000"/>
              <a:gd name="connsiteY311" fmla="*/ 1962963 h 4267200"/>
              <a:gd name="connsiteX312" fmla="*/ 5911389 w 12192000"/>
              <a:gd name="connsiteY312" fmla="*/ 1898371 h 4267200"/>
              <a:gd name="connsiteX313" fmla="*/ 6237627 w 12192000"/>
              <a:gd name="connsiteY313" fmla="*/ 2231921 h 4267200"/>
              <a:gd name="connsiteX314" fmla="*/ 5911389 w 12192000"/>
              <a:gd name="connsiteY314" fmla="*/ 1898371 h 4267200"/>
              <a:gd name="connsiteX315" fmla="*/ 6944437 w 12192000"/>
              <a:gd name="connsiteY315" fmla="*/ 1575402 h 4267200"/>
              <a:gd name="connsiteX316" fmla="*/ 6304730 w 12192000"/>
              <a:gd name="connsiteY316" fmla="*/ 1766654 h 4267200"/>
              <a:gd name="connsiteX317" fmla="*/ 6944437 w 12192000"/>
              <a:gd name="connsiteY317" fmla="*/ 1575402 h 4267200"/>
              <a:gd name="connsiteX318" fmla="*/ 7019523 w 12192000"/>
              <a:gd name="connsiteY318" fmla="*/ 1519450 h 4267200"/>
              <a:gd name="connsiteX319" fmla="*/ 6298091 w 12192000"/>
              <a:gd name="connsiteY319" fmla="*/ 1737122 h 4267200"/>
              <a:gd name="connsiteX320" fmla="*/ 7019523 w 12192000"/>
              <a:gd name="connsiteY320" fmla="*/ 1519450 h 4267200"/>
              <a:gd name="connsiteX321" fmla="*/ 2399523 w 12192000"/>
              <a:gd name="connsiteY321" fmla="*/ 1428234 h 4267200"/>
              <a:gd name="connsiteX322" fmla="*/ 2224982 w 12192000"/>
              <a:gd name="connsiteY322" fmla="*/ 1826201 h 4267200"/>
              <a:gd name="connsiteX323" fmla="*/ 2096099 w 12192000"/>
              <a:gd name="connsiteY323" fmla="*/ 2345900 h 4267200"/>
              <a:gd name="connsiteX324" fmla="*/ 2283317 w 12192000"/>
              <a:gd name="connsiteY324" fmla="*/ 1796925 h 4267200"/>
              <a:gd name="connsiteX325" fmla="*/ 2448558 w 12192000"/>
              <a:gd name="connsiteY325" fmla="*/ 1373435 h 4267200"/>
              <a:gd name="connsiteX326" fmla="*/ 2312521 w 12192000"/>
              <a:gd name="connsiteY326" fmla="*/ 1806140 h 4267200"/>
              <a:gd name="connsiteX327" fmla="*/ 2127533 w 12192000"/>
              <a:gd name="connsiteY327" fmla="*/ 2348380 h 4267200"/>
              <a:gd name="connsiteX328" fmla="*/ 2358080 w 12192000"/>
              <a:gd name="connsiteY328" fmla="*/ 1866134 h 4267200"/>
              <a:gd name="connsiteX329" fmla="*/ 2407436 w 12192000"/>
              <a:gd name="connsiteY329" fmla="*/ 1651070 h 4267200"/>
              <a:gd name="connsiteX330" fmla="*/ 2448558 w 12192000"/>
              <a:gd name="connsiteY330" fmla="*/ 1373435 h 4267200"/>
              <a:gd name="connsiteX331" fmla="*/ 278707 w 12192000"/>
              <a:gd name="connsiteY331" fmla="*/ 1352270 h 4267200"/>
              <a:gd name="connsiteX332" fmla="*/ 321570 w 12192000"/>
              <a:gd name="connsiteY332" fmla="*/ 1861610 h 4267200"/>
              <a:gd name="connsiteX333" fmla="*/ 294281 w 12192000"/>
              <a:gd name="connsiteY333" fmla="*/ 1440658 h 4267200"/>
              <a:gd name="connsiteX334" fmla="*/ 1423821 w 12192000"/>
              <a:gd name="connsiteY334" fmla="*/ 1351958 h 4267200"/>
              <a:gd name="connsiteX335" fmla="*/ 1638521 w 12192000"/>
              <a:gd name="connsiteY335" fmla="*/ 1908470 h 4267200"/>
              <a:gd name="connsiteX336" fmla="*/ 1754199 w 12192000"/>
              <a:gd name="connsiteY336" fmla="*/ 2149284 h 4267200"/>
              <a:gd name="connsiteX337" fmla="*/ 1908359 w 12192000"/>
              <a:gd name="connsiteY337" fmla="*/ 2364988 h 4267200"/>
              <a:gd name="connsiteX338" fmla="*/ 1647661 w 12192000"/>
              <a:gd name="connsiteY338" fmla="*/ 1825945 h 4267200"/>
              <a:gd name="connsiteX339" fmla="*/ 1423821 w 12192000"/>
              <a:gd name="connsiteY339" fmla="*/ 1351958 h 4267200"/>
              <a:gd name="connsiteX340" fmla="*/ 9518298 w 12192000"/>
              <a:gd name="connsiteY340" fmla="*/ 1338235 h 4267200"/>
              <a:gd name="connsiteX341" fmla="*/ 9838009 w 12192000"/>
              <a:gd name="connsiteY341" fmla="*/ 2272553 h 4267200"/>
              <a:gd name="connsiteX342" fmla="*/ 9805906 w 12192000"/>
              <a:gd name="connsiteY342" fmla="*/ 2159819 h 4267200"/>
              <a:gd name="connsiteX343" fmla="*/ 9801623 w 12192000"/>
              <a:gd name="connsiteY343" fmla="*/ 2142555 h 4267200"/>
              <a:gd name="connsiteX344" fmla="*/ 9628671 w 12192000"/>
              <a:gd name="connsiteY344" fmla="*/ 1617375 h 4267200"/>
              <a:gd name="connsiteX345" fmla="*/ 9598299 w 12192000"/>
              <a:gd name="connsiteY345" fmla="*/ 1544643 h 4267200"/>
              <a:gd name="connsiteX346" fmla="*/ 9518298 w 12192000"/>
              <a:gd name="connsiteY346" fmla="*/ 1338235 h 4267200"/>
              <a:gd name="connsiteX347" fmla="*/ 1431890 w 12192000"/>
              <a:gd name="connsiteY347" fmla="*/ 1306475 h 4267200"/>
              <a:gd name="connsiteX348" fmla="*/ 1507597 w 12192000"/>
              <a:gd name="connsiteY348" fmla="*/ 1446132 h 4267200"/>
              <a:gd name="connsiteX349" fmla="*/ 1674586 w 12192000"/>
              <a:gd name="connsiteY349" fmla="*/ 1813832 h 4267200"/>
              <a:gd name="connsiteX350" fmla="*/ 1815950 w 12192000"/>
              <a:gd name="connsiteY350" fmla="*/ 2128564 h 4267200"/>
              <a:gd name="connsiteX351" fmla="*/ 1984242 w 12192000"/>
              <a:gd name="connsiteY351" fmla="*/ 2430829 h 4267200"/>
              <a:gd name="connsiteX352" fmla="*/ 2014023 w 12192000"/>
              <a:gd name="connsiteY352" fmla="*/ 2450995 h 4267200"/>
              <a:gd name="connsiteX353" fmla="*/ 1747337 w 12192000"/>
              <a:gd name="connsiteY353" fmla="*/ 1855264 h 4267200"/>
              <a:gd name="connsiteX354" fmla="*/ 1533749 w 12192000"/>
              <a:gd name="connsiteY354" fmla="*/ 1478656 h 4267200"/>
              <a:gd name="connsiteX355" fmla="*/ 1431890 w 12192000"/>
              <a:gd name="connsiteY355" fmla="*/ 1306475 h 4267200"/>
              <a:gd name="connsiteX356" fmla="*/ 5052692 w 12192000"/>
              <a:gd name="connsiteY356" fmla="*/ 1292994 h 4267200"/>
              <a:gd name="connsiteX357" fmla="*/ 5200661 w 12192000"/>
              <a:gd name="connsiteY357" fmla="*/ 1635186 h 4267200"/>
              <a:gd name="connsiteX358" fmla="*/ 5297138 w 12192000"/>
              <a:gd name="connsiteY358" fmla="*/ 1906351 h 4267200"/>
              <a:gd name="connsiteX359" fmla="*/ 5052692 w 12192000"/>
              <a:gd name="connsiteY359" fmla="*/ 1292994 h 4267200"/>
              <a:gd name="connsiteX360" fmla="*/ 9528078 w 12192000"/>
              <a:gd name="connsiteY360" fmla="*/ 1278636 h 4267200"/>
              <a:gd name="connsiteX361" fmla="*/ 9623946 w 12192000"/>
              <a:gd name="connsiteY361" fmla="*/ 1534260 h 4267200"/>
              <a:gd name="connsiteX362" fmla="*/ 9654858 w 12192000"/>
              <a:gd name="connsiteY362" fmla="*/ 1607218 h 4267200"/>
              <a:gd name="connsiteX363" fmla="*/ 9826304 w 12192000"/>
              <a:gd name="connsiteY363" fmla="*/ 2125320 h 4267200"/>
              <a:gd name="connsiteX364" fmla="*/ 9701198 w 12192000"/>
              <a:gd name="connsiteY364" fmla="*/ 1646797 h 4267200"/>
              <a:gd name="connsiteX365" fmla="*/ 9528078 w 12192000"/>
              <a:gd name="connsiteY365" fmla="*/ 1278636 h 4267200"/>
              <a:gd name="connsiteX366" fmla="*/ 5009948 w 12192000"/>
              <a:gd name="connsiteY366" fmla="*/ 1273619 h 4267200"/>
              <a:gd name="connsiteX367" fmla="*/ 5121777 w 12192000"/>
              <a:gd name="connsiteY367" fmla="*/ 1654213 h 4267200"/>
              <a:gd name="connsiteX368" fmla="*/ 5293545 w 12192000"/>
              <a:gd name="connsiteY368" fmla="*/ 2072247 h 4267200"/>
              <a:gd name="connsiteX369" fmla="*/ 5294042 w 12192000"/>
              <a:gd name="connsiteY369" fmla="*/ 2065019 h 4267200"/>
              <a:gd name="connsiteX370" fmla="*/ 5171936 w 12192000"/>
              <a:gd name="connsiteY370" fmla="*/ 1647613 h 4267200"/>
              <a:gd name="connsiteX371" fmla="*/ 5009948 w 12192000"/>
              <a:gd name="connsiteY371" fmla="*/ 1273619 h 4267200"/>
              <a:gd name="connsiteX372" fmla="*/ 655236 w 12192000"/>
              <a:gd name="connsiteY372" fmla="*/ 1268632 h 4267200"/>
              <a:gd name="connsiteX373" fmla="*/ 839521 w 12192000"/>
              <a:gd name="connsiteY373" fmla="*/ 1685315 h 4267200"/>
              <a:gd name="connsiteX374" fmla="*/ 1109416 w 12192000"/>
              <a:gd name="connsiteY374" fmla="*/ 2061663 h 4267200"/>
              <a:gd name="connsiteX375" fmla="*/ 1298300 w 12192000"/>
              <a:gd name="connsiteY375" fmla="*/ 2247742 h 4267200"/>
              <a:gd name="connsiteX376" fmla="*/ 1125871 w 12192000"/>
              <a:gd name="connsiteY376" fmla="*/ 1989513 h 4267200"/>
              <a:gd name="connsiteX377" fmla="*/ 981574 w 12192000"/>
              <a:gd name="connsiteY377" fmla="*/ 1783157 h 4267200"/>
              <a:gd name="connsiteX378" fmla="*/ 922198 w 12192000"/>
              <a:gd name="connsiteY378" fmla="*/ 1677437 h 4267200"/>
              <a:gd name="connsiteX379" fmla="*/ 869293 w 12192000"/>
              <a:gd name="connsiteY379" fmla="*/ 1583214 h 4267200"/>
              <a:gd name="connsiteX380" fmla="*/ 751431 w 12192000"/>
              <a:gd name="connsiteY380" fmla="*/ 1405731 h 4267200"/>
              <a:gd name="connsiteX381" fmla="*/ 6516292 w 12192000"/>
              <a:gd name="connsiteY381" fmla="*/ 1263064 h 4267200"/>
              <a:gd name="connsiteX382" fmla="*/ 5736320 w 12192000"/>
              <a:gd name="connsiteY382" fmla="*/ 1501803 h 4267200"/>
              <a:gd name="connsiteX383" fmla="*/ 6516292 w 12192000"/>
              <a:gd name="connsiteY383" fmla="*/ 1263064 h 4267200"/>
              <a:gd name="connsiteX384" fmla="*/ 291466 w 12192000"/>
              <a:gd name="connsiteY384" fmla="*/ 1250369 h 4267200"/>
              <a:gd name="connsiteX385" fmla="*/ 323180 w 12192000"/>
              <a:gd name="connsiteY385" fmla="*/ 1435283 h 4267200"/>
              <a:gd name="connsiteX386" fmla="*/ 349381 w 12192000"/>
              <a:gd name="connsiteY386" fmla="*/ 1875041 h 4267200"/>
              <a:gd name="connsiteX387" fmla="*/ 374363 w 12192000"/>
              <a:gd name="connsiteY387" fmla="*/ 1506494 h 4267200"/>
              <a:gd name="connsiteX388" fmla="*/ 302168 w 12192000"/>
              <a:gd name="connsiteY388" fmla="*/ 1274495 h 4267200"/>
              <a:gd name="connsiteX389" fmla="*/ 291466 w 12192000"/>
              <a:gd name="connsiteY389" fmla="*/ 1250369 h 4267200"/>
              <a:gd name="connsiteX390" fmla="*/ 678222 w 12192000"/>
              <a:gd name="connsiteY390" fmla="*/ 1248670 h 4267200"/>
              <a:gd name="connsiteX391" fmla="*/ 775536 w 12192000"/>
              <a:gd name="connsiteY391" fmla="*/ 1388015 h 4267200"/>
              <a:gd name="connsiteX392" fmla="*/ 894529 w 12192000"/>
              <a:gd name="connsiteY392" fmla="*/ 1567739 h 4267200"/>
              <a:gd name="connsiteX393" fmla="*/ 948000 w 12192000"/>
              <a:gd name="connsiteY393" fmla="*/ 1663088 h 4267200"/>
              <a:gd name="connsiteX394" fmla="*/ 1006812 w 12192000"/>
              <a:gd name="connsiteY394" fmla="*/ 1767683 h 4267200"/>
              <a:gd name="connsiteX395" fmla="*/ 1149133 w 12192000"/>
              <a:gd name="connsiteY395" fmla="*/ 1971513 h 4267200"/>
              <a:gd name="connsiteX396" fmla="*/ 1333952 w 12192000"/>
              <a:gd name="connsiteY396" fmla="*/ 2251620 h 4267200"/>
              <a:gd name="connsiteX397" fmla="*/ 1337329 w 12192000"/>
              <a:gd name="connsiteY397" fmla="*/ 2258350 h 4267200"/>
              <a:gd name="connsiteX398" fmla="*/ 1014726 w 12192000"/>
              <a:gd name="connsiteY398" fmla="*/ 1615556 h 4267200"/>
              <a:gd name="connsiteX399" fmla="*/ 678222 w 12192000"/>
              <a:gd name="connsiteY399" fmla="*/ 1248670 h 4267200"/>
              <a:gd name="connsiteX400" fmla="*/ 9441752 w 12192000"/>
              <a:gd name="connsiteY400" fmla="*/ 1245311 h 4267200"/>
              <a:gd name="connsiteX401" fmla="*/ 9278979 w 12192000"/>
              <a:gd name="connsiteY401" fmla="*/ 1406236 h 4267200"/>
              <a:gd name="connsiteX402" fmla="*/ 9235540 w 12192000"/>
              <a:gd name="connsiteY402" fmla="*/ 1546869 h 4267200"/>
              <a:gd name="connsiteX403" fmla="*/ 9264074 w 12192000"/>
              <a:gd name="connsiteY403" fmla="*/ 1557016 h 4267200"/>
              <a:gd name="connsiteX404" fmla="*/ 9441752 w 12192000"/>
              <a:gd name="connsiteY404" fmla="*/ 1245311 h 4267200"/>
              <a:gd name="connsiteX405" fmla="*/ 6691602 w 12192000"/>
              <a:gd name="connsiteY405" fmla="*/ 1140573 h 4267200"/>
              <a:gd name="connsiteX406" fmla="*/ 6571100 w 12192000"/>
              <a:gd name="connsiteY406" fmla="*/ 1183662 h 4267200"/>
              <a:gd name="connsiteX407" fmla="*/ 6241687 w 12192000"/>
              <a:gd name="connsiteY407" fmla="*/ 1257600 h 4267200"/>
              <a:gd name="connsiteX408" fmla="*/ 5693009 w 12192000"/>
              <a:gd name="connsiteY408" fmla="*/ 1478256 h 4267200"/>
              <a:gd name="connsiteX409" fmla="*/ 6548420 w 12192000"/>
              <a:gd name="connsiteY409" fmla="*/ 1214599 h 4267200"/>
              <a:gd name="connsiteX410" fmla="*/ 6605473 w 12192000"/>
              <a:gd name="connsiteY410" fmla="*/ 1184686 h 4267200"/>
              <a:gd name="connsiteX411" fmla="*/ 6691602 w 12192000"/>
              <a:gd name="connsiteY411" fmla="*/ 1140573 h 4267200"/>
              <a:gd name="connsiteX412" fmla="*/ 4002475 w 12192000"/>
              <a:gd name="connsiteY412" fmla="*/ 1037802 h 4267200"/>
              <a:gd name="connsiteX413" fmla="*/ 4000324 w 12192000"/>
              <a:gd name="connsiteY413" fmla="*/ 1039362 h 4267200"/>
              <a:gd name="connsiteX414" fmla="*/ 4002862 w 12192000"/>
              <a:gd name="connsiteY414" fmla="*/ 1042866 h 4267200"/>
              <a:gd name="connsiteX415" fmla="*/ 4002475 w 12192000"/>
              <a:gd name="connsiteY415" fmla="*/ 1037802 h 4267200"/>
              <a:gd name="connsiteX416" fmla="*/ 506322 w 12192000"/>
              <a:gd name="connsiteY416" fmla="*/ 1020997 h 4267200"/>
              <a:gd name="connsiteX417" fmla="*/ 533068 w 12192000"/>
              <a:gd name="connsiteY417" fmla="*/ 1029409 h 4267200"/>
              <a:gd name="connsiteX418" fmla="*/ 1232525 w 12192000"/>
              <a:gd name="connsiteY418" fmla="*/ 1804675 h 4267200"/>
              <a:gd name="connsiteX419" fmla="*/ 1388858 w 12192000"/>
              <a:gd name="connsiteY419" fmla="*/ 2368011 h 4267200"/>
              <a:gd name="connsiteX420" fmla="*/ 1384098 w 12192000"/>
              <a:gd name="connsiteY420" fmla="*/ 2378125 h 4267200"/>
              <a:gd name="connsiteX421" fmla="*/ 1425393 w 12192000"/>
              <a:gd name="connsiteY421" fmla="*/ 2589124 h 4267200"/>
              <a:gd name="connsiteX422" fmla="*/ 1424001 w 12192000"/>
              <a:gd name="connsiteY422" fmla="*/ 2597541 h 4267200"/>
              <a:gd name="connsiteX423" fmla="*/ 2152729 w 12192000"/>
              <a:gd name="connsiteY423" fmla="*/ 2864487 h 4267200"/>
              <a:gd name="connsiteX424" fmla="*/ 2020609 w 12192000"/>
              <a:gd name="connsiteY424" fmla="*/ 2539671 h 4267200"/>
              <a:gd name="connsiteX425" fmla="*/ 2018920 w 12192000"/>
              <a:gd name="connsiteY425" fmla="*/ 2536309 h 4267200"/>
              <a:gd name="connsiteX426" fmla="*/ 1342441 w 12192000"/>
              <a:gd name="connsiteY426" fmla="*/ 1173017 h 4267200"/>
              <a:gd name="connsiteX427" fmla="*/ 1367925 w 12192000"/>
              <a:gd name="connsiteY427" fmla="*/ 1135648 h 4267200"/>
              <a:gd name="connsiteX428" fmla="*/ 1771401 w 12192000"/>
              <a:gd name="connsiteY428" fmla="*/ 1806673 h 4267200"/>
              <a:gd name="connsiteX429" fmla="*/ 1972385 w 12192000"/>
              <a:gd name="connsiteY429" fmla="*/ 2198735 h 4267200"/>
              <a:gd name="connsiteX430" fmla="*/ 2040892 w 12192000"/>
              <a:gd name="connsiteY430" fmla="*/ 2405205 h 4267200"/>
              <a:gd name="connsiteX431" fmla="*/ 2131689 w 12192000"/>
              <a:gd name="connsiteY431" fmla="*/ 1936926 h 4267200"/>
              <a:gd name="connsiteX432" fmla="*/ 2454820 w 12192000"/>
              <a:gd name="connsiteY432" fmla="*/ 1248808 h 4267200"/>
              <a:gd name="connsiteX433" fmla="*/ 2492512 w 12192000"/>
              <a:gd name="connsiteY433" fmla="*/ 1302920 h 4267200"/>
              <a:gd name="connsiteX434" fmla="*/ 2081216 w 12192000"/>
              <a:gd name="connsiteY434" fmla="*/ 2527513 h 4267200"/>
              <a:gd name="connsiteX435" fmla="*/ 2081211 w 12192000"/>
              <a:gd name="connsiteY435" fmla="*/ 2528916 h 4267200"/>
              <a:gd name="connsiteX436" fmla="*/ 2199067 w 12192000"/>
              <a:gd name="connsiteY436" fmla="*/ 2884061 h 4267200"/>
              <a:gd name="connsiteX437" fmla="*/ 3192586 w 12192000"/>
              <a:gd name="connsiteY437" fmla="*/ 3411496 h 4267200"/>
              <a:gd name="connsiteX438" fmla="*/ 3182620 w 12192000"/>
              <a:gd name="connsiteY438" fmla="*/ 3483279 h 4267200"/>
              <a:gd name="connsiteX439" fmla="*/ 2435119 w 12192000"/>
              <a:gd name="connsiteY439" fmla="*/ 3080173 h 4267200"/>
              <a:gd name="connsiteX440" fmla="*/ 2410152 w 12192000"/>
              <a:gd name="connsiteY440" fmla="*/ 3063751 h 4267200"/>
              <a:gd name="connsiteX441" fmla="*/ 2408099 w 12192000"/>
              <a:gd name="connsiteY441" fmla="*/ 3064403 h 4267200"/>
              <a:gd name="connsiteX442" fmla="*/ 2407218 w 12192000"/>
              <a:gd name="connsiteY442" fmla="*/ 3070324 h 4267200"/>
              <a:gd name="connsiteX443" fmla="*/ 2380138 w 12192000"/>
              <a:gd name="connsiteY443" fmla="*/ 3099341 h 4267200"/>
              <a:gd name="connsiteX444" fmla="*/ 1765923 w 12192000"/>
              <a:gd name="connsiteY444" fmla="*/ 3581043 h 4267200"/>
              <a:gd name="connsiteX445" fmla="*/ 1702258 w 12192000"/>
              <a:gd name="connsiteY445" fmla="*/ 3612286 h 4267200"/>
              <a:gd name="connsiteX446" fmla="*/ 1538370 w 12192000"/>
              <a:gd name="connsiteY446" fmla="*/ 3811804 h 4267200"/>
              <a:gd name="connsiteX447" fmla="*/ 1325720 w 12192000"/>
              <a:gd name="connsiteY447" fmla="*/ 4125411 h 4267200"/>
              <a:gd name="connsiteX448" fmla="*/ 1206279 w 12192000"/>
              <a:gd name="connsiteY448" fmla="*/ 4267200 h 4267200"/>
              <a:gd name="connsiteX449" fmla="*/ 1115040 w 12192000"/>
              <a:gd name="connsiteY449" fmla="*/ 4267200 h 4267200"/>
              <a:gd name="connsiteX450" fmla="*/ 1258195 w 12192000"/>
              <a:gd name="connsiteY450" fmla="*/ 4099624 h 4267200"/>
              <a:gd name="connsiteX451" fmla="*/ 1423113 w 12192000"/>
              <a:gd name="connsiteY451" fmla="*/ 3874565 h 4267200"/>
              <a:gd name="connsiteX452" fmla="*/ 1260565 w 12192000"/>
              <a:gd name="connsiteY452" fmla="*/ 4031982 h 4267200"/>
              <a:gd name="connsiteX453" fmla="*/ 1073327 w 12192000"/>
              <a:gd name="connsiteY453" fmla="*/ 4218727 h 4267200"/>
              <a:gd name="connsiteX454" fmla="*/ 1032294 w 12192000"/>
              <a:gd name="connsiteY454" fmla="*/ 4267200 h 4267200"/>
              <a:gd name="connsiteX455" fmla="*/ 993830 w 12192000"/>
              <a:gd name="connsiteY455" fmla="*/ 4267200 h 4267200"/>
              <a:gd name="connsiteX456" fmla="*/ 1051860 w 12192000"/>
              <a:gd name="connsiteY456" fmla="*/ 4198693 h 4267200"/>
              <a:gd name="connsiteX457" fmla="*/ 1240607 w 12192000"/>
              <a:gd name="connsiteY457" fmla="*/ 4010401 h 4267200"/>
              <a:gd name="connsiteX458" fmla="*/ 1310106 w 12192000"/>
              <a:gd name="connsiteY458" fmla="*/ 3943217 h 4267200"/>
              <a:gd name="connsiteX459" fmla="*/ 952103 w 12192000"/>
              <a:gd name="connsiteY459" fmla="*/ 4265972 h 4267200"/>
              <a:gd name="connsiteX460" fmla="*/ 951207 w 12192000"/>
              <a:gd name="connsiteY460" fmla="*/ 4267200 h 4267200"/>
              <a:gd name="connsiteX461" fmla="*/ 862760 w 12192000"/>
              <a:gd name="connsiteY461" fmla="*/ 4267200 h 4267200"/>
              <a:gd name="connsiteX462" fmla="*/ 909145 w 12192000"/>
              <a:gd name="connsiteY462" fmla="*/ 4199225 h 4267200"/>
              <a:gd name="connsiteX463" fmla="*/ 1214067 w 12192000"/>
              <a:gd name="connsiteY463" fmla="*/ 3908561 h 4267200"/>
              <a:gd name="connsiteX464" fmla="*/ 640967 w 12192000"/>
              <a:gd name="connsiteY464" fmla="*/ 4105601 h 4267200"/>
              <a:gd name="connsiteX465" fmla="*/ 372807 w 12192000"/>
              <a:gd name="connsiteY465" fmla="*/ 4243651 h 4267200"/>
              <a:gd name="connsiteX466" fmla="*/ 332830 w 12192000"/>
              <a:gd name="connsiteY466" fmla="*/ 4267200 h 4267200"/>
              <a:gd name="connsiteX467" fmla="*/ 168301 w 12192000"/>
              <a:gd name="connsiteY467" fmla="*/ 4267200 h 4267200"/>
              <a:gd name="connsiteX468" fmla="*/ 278002 w 12192000"/>
              <a:gd name="connsiteY468" fmla="*/ 4201399 h 4267200"/>
              <a:gd name="connsiteX469" fmla="*/ 527241 w 12192000"/>
              <a:gd name="connsiteY469" fmla="*/ 4065078 h 4267200"/>
              <a:gd name="connsiteX470" fmla="*/ 1510397 w 12192000"/>
              <a:gd name="connsiteY470" fmla="*/ 3684705 h 4267200"/>
              <a:gd name="connsiteX471" fmla="*/ 1146550 w 12192000"/>
              <a:gd name="connsiteY471" fmla="*/ 3802012 h 4267200"/>
              <a:gd name="connsiteX472" fmla="*/ 698834 w 12192000"/>
              <a:gd name="connsiteY472" fmla="*/ 3952272 h 4267200"/>
              <a:gd name="connsiteX473" fmla="*/ 192528 w 12192000"/>
              <a:gd name="connsiteY473" fmla="*/ 4236299 h 4267200"/>
              <a:gd name="connsiteX474" fmla="*/ 148586 w 12192000"/>
              <a:gd name="connsiteY474" fmla="*/ 4267200 h 4267200"/>
              <a:gd name="connsiteX475" fmla="*/ 98116 w 12192000"/>
              <a:gd name="connsiteY475" fmla="*/ 4267200 h 4267200"/>
              <a:gd name="connsiteX476" fmla="*/ 169669 w 12192000"/>
              <a:gd name="connsiteY476" fmla="*/ 4216852 h 4267200"/>
              <a:gd name="connsiteX477" fmla="*/ 687572 w 12192000"/>
              <a:gd name="connsiteY477" fmla="*/ 3925629 h 4267200"/>
              <a:gd name="connsiteX478" fmla="*/ 1138365 w 12192000"/>
              <a:gd name="connsiteY478" fmla="*/ 3774515 h 4267200"/>
              <a:gd name="connsiteX479" fmla="*/ 1505579 w 12192000"/>
              <a:gd name="connsiteY479" fmla="*/ 3655526 h 4267200"/>
              <a:gd name="connsiteX480" fmla="*/ 1313114 w 12192000"/>
              <a:gd name="connsiteY480" fmla="*/ 3655216 h 4267200"/>
              <a:gd name="connsiteX481" fmla="*/ 1109304 w 12192000"/>
              <a:gd name="connsiteY481" fmla="*/ 3669030 h 4267200"/>
              <a:gd name="connsiteX482" fmla="*/ 258951 w 12192000"/>
              <a:gd name="connsiteY482" fmla="*/ 4111994 h 4267200"/>
              <a:gd name="connsiteX483" fmla="*/ 80807 w 12192000"/>
              <a:gd name="connsiteY483" fmla="*/ 4267200 h 4267200"/>
              <a:gd name="connsiteX484" fmla="*/ 0 w 12192000"/>
              <a:gd name="connsiteY484" fmla="*/ 4267200 h 4267200"/>
              <a:gd name="connsiteX485" fmla="*/ 0 w 12192000"/>
              <a:gd name="connsiteY485" fmla="*/ 4233763 h 4267200"/>
              <a:gd name="connsiteX486" fmla="*/ 36881 w 12192000"/>
              <a:gd name="connsiteY486" fmla="*/ 4200118 h 4267200"/>
              <a:gd name="connsiteX487" fmla="*/ 910534 w 12192000"/>
              <a:gd name="connsiteY487" fmla="*/ 3629753 h 4267200"/>
              <a:gd name="connsiteX488" fmla="*/ 1578717 w 12192000"/>
              <a:gd name="connsiteY488" fmla="*/ 3575982 h 4267200"/>
              <a:gd name="connsiteX489" fmla="*/ 2338780 w 12192000"/>
              <a:gd name="connsiteY489" fmla="*/ 3033725 h 4267200"/>
              <a:gd name="connsiteX490" fmla="*/ 1807991 w 12192000"/>
              <a:gd name="connsiteY490" fmla="*/ 2807184 h 4267200"/>
              <a:gd name="connsiteX491" fmla="*/ 1416358 w 12192000"/>
              <a:gd name="connsiteY491" fmla="*/ 3112571 h 4267200"/>
              <a:gd name="connsiteX492" fmla="*/ 939066 w 12192000"/>
              <a:gd name="connsiteY492" fmla="*/ 3378798 h 4267200"/>
              <a:gd name="connsiteX493" fmla="*/ 115099 w 12192000"/>
              <a:gd name="connsiteY493" fmla="*/ 3607650 h 4267200"/>
              <a:gd name="connsiteX494" fmla="*/ 97284 w 12192000"/>
              <a:gd name="connsiteY494" fmla="*/ 3520393 h 4267200"/>
              <a:gd name="connsiteX495" fmla="*/ 922050 w 12192000"/>
              <a:gd name="connsiteY495" fmla="*/ 3074867 h 4267200"/>
              <a:gd name="connsiteX496" fmla="*/ 1405265 w 12192000"/>
              <a:gd name="connsiteY496" fmla="*/ 3016319 h 4267200"/>
              <a:gd name="connsiteX497" fmla="*/ 1407512 w 12192000"/>
              <a:gd name="connsiteY497" fmla="*/ 3018001 h 4267200"/>
              <a:gd name="connsiteX498" fmla="*/ 1726266 w 12192000"/>
              <a:gd name="connsiteY498" fmla="*/ 2777274 h 4267200"/>
              <a:gd name="connsiteX499" fmla="*/ 625390 w 12192000"/>
              <a:gd name="connsiteY499" fmla="*/ 2514541 h 4267200"/>
              <a:gd name="connsiteX500" fmla="*/ 619799 w 12192000"/>
              <a:gd name="connsiteY500" fmla="*/ 2527180 h 4267200"/>
              <a:gd name="connsiteX501" fmla="*/ 310030 w 12192000"/>
              <a:gd name="connsiteY501" fmla="*/ 2771818 h 4267200"/>
              <a:gd name="connsiteX502" fmla="*/ 173877 w 12192000"/>
              <a:gd name="connsiteY502" fmla="*/ 2937056 h 4267200"/>
              <a:gd name="connsiteX503" fmla="*/ 77889 w 12192000"/>
              <a:gd name="connsiteY503" fmla="*/ 3138440 h 4267200"/>
              <a:gd name="connsiteX504" fmla="*/ 0 w 12192000"/>
              <a:gd name="connsiteY504" fmla="*/ 3271395 h 4267200"/>
              <a:gd name="connsiteX505" fmla="*/ 0 w 12192000"/>
              <a:gd name="connsiteY505" fmla="*/ 3153002 h 4267200"/>
              <a:gd name="connsiteX506" fmla="*/ 2386 w 12192000"/>
              <a:gd name="connsiteY506" fmla="*/ 3149203 h 4267200"/>
              <a:gd name="connsiteX507" fmla="*/ 89753 w 12192000"/>
              <a:gd name="connsiteY507" fmla="*/ 2987702 h 4267200"/>
              <a:gd name="connsiteX508" fmla="*/ 76869 w 12192000"/>
              <a:gd name="connsiteY508" fmla="*/ 3005404 h 4267200"/>
              <a:gd name="connsiteX509" fmla="*/ 32049 w 12192000"/>
              <a:gd name="connsiteY509" fmla="*/ 3065814 h 4267200"/>
              <a:gd name="connsiteX510" fmla="*/ 0 w 12192000"/>
              <a:gd name="connsiteY510" fmla="*/ 3108744 h 4267200"/>
              <a:gd name="connsiteX511" fmla="*/ 0 w 12192000"/>
              <a:gd name="connsiteY511" fmla="*/ 3058059 h 4267200"/>
              <a:gd name="connsiteX512" fmla="*/ 7610 w 12192000"/>
              <a:gd name="connsiteY512" fmla="*/ 3047889 h 4267200"/>
              <a:gd name="connsiteX513" fmla="*/ 52419 w 12192000"/>
              <a:gd name="connsiteY513" fmla="*/ 2987479 h 4267200"/>
              <a:gd name="connsiteX514" fmla="*/ 59142 w 12192000"/>
              <a:gd name="connsiteY514" fmla="*/ 2978488 h 4267200"/>
              <a:gd name="connsiteX515" fmla="*/ 0 w 12192000"/>
              <a:gd name="connsiteY515" fmla="*/ 3015334 h 4267200"/>
              <a:gd name="connsiteX516" fmla="*/ 0 w 12192000"/>
              <a:gd name="connsiteY516" fmla="*/ 2914286 h 4267200"/>
              <a:gd name="connsiteX517" fmla="*/ 36383 w 12192000"/>
              <a:gd name="connsiteY517" fmla="*/ 2901128 h 4267200"/>
              <a:gd name="connsiteX518" fmla="*/ 156329 w 12192000"/>
              <a:gd name="connsiteY518" fmla="*/ 2840533 h 4267200"/>
              <a:gd name="connsiteX519" fmla="*/ 358355 w 12192000"/>
              <a:gd name="connsiteY519" fmla="*/ 2620471 h 4267200"/>
              <a:gd name="connsiteX520" fmla="*/ 510577 w 12192000"/>
              <a:gd name="connsiteY520" fmla="*/ 2501244 h 4267200"/>
              <a:gd name="connsiteX521" fmla="*/ 211967 w 12192000"/>
              <a:gd name="connsiteY521" fmla="*/ 2479171 h 4267200"/>
              <a:gd name="connsiteX522" fmla="*/ 0 w 12192000"/>
              <a:gd name="connsiteY522" fmla="*/ 2476398 h 4267200"/>
              <a:gd name="connsiteX523" fmla="*/ 0 w 12192000"/>
              <a:gd name="connsiteY523" fmla="*/ 2389189 h 4267200"/>
              <a:gd name="connsiteX524" fmla="*/ 103062 w 12192000"/>
              <a:gd name="connsiteY524" fmla="*/ 2389518 h 4267200"/>
              <a:gd name="connsiteX525" fmla="*/ 510734 w 12192000"/>
              <a:gd name="connsiteY525" fmla="*/ 2416201 h 4267200"/>
              <a:gd name="connsiteX526" fmla="*/ 279257 w 12192000"/>
              <a:gd name="connsiteY526" fmla="*/ 2092102 h 4267200"/>
              <a:gd name="connsiteX527" fmla="*/ 65265 w 12192000"/>
              <a:gd name="connsiteY527" fmla="*/ 2006049 h 4267200"/>
              <a:gd name="connsiteX528" fmla="*/ 0 w 12192000"/>
              <a:gd name="connsiteY528" fmla="*/ 1982532 h 4267200"/>
              <a:gd name="connsiteX529" fmla="*/ 0 w 12192000"/>
              <a:gd name="connsiteY529" fmla="*/ 1912789 h 4267200"/>
              <a:gd name="connsiteX530" fmla="*/ 97460 w 12192000"/>
              <a:gd name="connsiteY530" fmla="*/ 1953725 h 4267200"/>
              <a:gd name="connsiteX531" fmla="*/ 221272 w 12192000"/>
              <a:gd name="connsiteY531" fmla="*/ 1980766 h 4267200"/>
              <a:gd name="connsiteX532" fmla="*/ 116765 w 12192000"/>
              <a:gd name="connsiteY532" fmla="*/ 1911033 h 4267200"/>
              <a:gd name="connsiteX533" fmla="*/ 16405 w 12192000"/>
              <a:gd name="connsiteY533" fmla="*/ 1803412 h 4267200"/>
              <a:gd name="connsiteX534" fmla="*/ 0 w 12192000"/>
              <a:gd name="connsiteY534" fmla="*/ 1784777 h 4267200"/>
              <a:gd name="connsiteX535" fmla="*/ 0 w 12192000"/>
              <a:gd name="connsiteY535" fmla="*/ 1740082 h 4267200"/>
              <a:gd name="connsiteX536" fmla="*/ 39394 w 12192000"/>
              <a:gd name="connsiteY536" fmla="*/ 1784856 h 4267200"/>
              <a:gd name="connsiteX537" fmla="*/ 135813 w 12192000"/>
              <a:gd name="connsiteY537" fmla="*/ 1888838 h 4267200"/>
              <a:gd name="connsiteX538" fmla="*/ 242575 w 12192000"/>
              <a:gd name="connsiteY538" fmla="*/ 1958841 h 4267200"/>
              <a:gd name="connsiteX539" fmla="*/ 82197 w 12192000"/>
              <a:gd name="connsiteY539" fmla="*/ 1754826 h 4267200"/>
              <a:gd name="connsiteX540" fmla="*/ 0 w 12192000"/>
              <a:gd name="connsiteY540" fmla="*/ 1679650 h 4267200"/>
              <a:gd name="connsiteX541" fmla="*/ 0 w 12192000"/>
              <a:gd name="connsiteY541" fmla="*/ 1602463 h 4267200"/>
              <a:gd name="connsiteX542" fmla="*/ 84689 w 12192000"/>
              <a:gd name="connsiteY542" fmla="*/ 1677442 h 4267200"/>
              <a:gd name="connsiteX543" fmla="*/ 298437 w 12192000"/>
              <a:gd name="connsiteY543" fmla="*/ 1968019 h 4267200"/>
              <a:gd name="connsiteX544" fmla="*/ 227269 w 12192000"/>
              <a:gd name="connsiteY544" fmla="*/ 1114064 h 4267200"/>
              <a:gd name="connsiteX545" fmla="*/ 248003 w 12192000"/>
              <a:gd name="connsiteY545" fmla="*/ 1089613 h 4267200"/>
              <a:gd name="connsiteX546" fmla="*/ 427020 w 12192000"/>
              <a:gd name="connsiteY546" fmla="*/ 1619803 h 4267200"/>
              <a:gd name="connsiteX547" fmla="*/ 340345 w 12192000"/>
              <a:gd name="connsiteY547" fmla="*/ 2027739 h 4267200"/>
              <a:gd name="connsiteX548" fmla="*/ 360865 w 12192000"/>
              <a:gd name="connsiteY548" fmla="*/ 2044827 h 4267200"/>
              <a:gd name="connsiteX549" fmla="*/ 560414 w 12192000"/>
              <a:gd name="connsiteY549" fmla="*/ 2421457 h 4267200"/>
              <a:gd name="connsiteX550" fmla="*/ 1359703 w 12192000"/>
              <a:gd name="connsiteY550" fmla="*/ 2578554 h 4267200"/>
              <a:gd name="connsiteX551" fmla="*/ 1359422 w 12192000"/>
              <a:gd name="connsiteY551" fmla="*/ 2577994 h 4267200"/>
              <a:gd name="connsiteX552" fmla="*/ 828701 w 12192000"/>
              <a:gd name="connsiteY552" fmla="*/ 1839520 h 4267200"/>
              <a:gd name="connsiteX553" fmla="*/ 494427 w 12192000"/>
              <a:gd name="connsiteY553" fmla="*/ 1092333 h 4267200"/>
              <a:gd name="connsiteX554" fmla="*/ 506322 w 12192000"/>
              <a:gd name="connsiteY554" fmla="*/ 1020997 h 4267200"/>
              <a:gd name="connsiteX555" fmla="*/ 4570198 w 12192000"/>
              <a:gd name="connsiteY555" fmla="*/ 978081 h 4267200"/>
              <a:gd name="connsiteX556" fmla="*/ 4523691 w 12192000"/>
              <a:gd name="connsiteY556" fmla="*/ 1127776 h 4267200"/>
              <a:gd name="connsiteX557" fmla="*/ 4509875 w 12192000"/>
              <a:gd name="connsiteY557" fmla="*/ 1167552 h 4267200"/>
              <a:gd name="connsiteX558" fmla="*/ 4478168 w 12192000"/>
              <a:gd name="connsiteY558" fmla="*/ 1260735 h 4267200"/>
              <a:gd name="connsiteX559" fmla="*/ 4409309 w 12192000"/>
              <a:gd name="connsiteY559" fmla="*/ 1666996 h 4267200"/>
              <a:gd name="connsiteX560" fmla="*/ 4370031 w 12192000"/>
              <a:gd name="connsiteY560" fmla="*/ 1955666 h 4267200"/>
              <a:gd name="connsiteX561" fmla="*/ 4570198 w 12192000"/>
              <a:gd name="connsiteY561" fmla="*/ 978081 h 4267200"/>
              <a:gd name="connsiteX562" fmla="*/ 12149131 w 12192000"/>
              <a:gd name="connsiteY562" fmla="*/ 959050 h 4267200"/>
              <a:gd name="connsiteX563" fmla="*/ 12105664 w 12192000"/>
              <a:gd name="connsiteY563" fmla="*/ 1006960 h 4267200"/>
              <a:gd name="connsiteX564" fmla="*/ 11883102 w 12192000"/>
              <a:gd name="connsiteY564" fmla="*/ 1184424 h 4267200"/>
              <a:gd name="connsiteX565" fmla="*/ 11665174 w 12192000"/>
              <a:gd name="connsiteY565" fmla="*/ 1317493 h 4267200"/>
              <a:gd name="connsiteX566" fmla="*/ 11590337 w 12192000"/>
              <a:gd name="connsiteY566" fmla="*/ 1348256 h 4267200"/>
              <a:gd name="connsiteX567" fmla="*/ 11492588 w 12192000"/>
              <a:gd name="connsiteY567" fmla="*/ 1390573 h 4267200"/>
              <a:gd name="connsiteX568" fmla="*/ 11888865 w 12192000"/>
              <a:gd name="connsiteY568" fmla="*/ 1220988 h 4267200"/>
              <a:gd name="connsiteX569" fmla="*/ 12149131 w 12192000"/>
              <a:gd name="connsiteY569" fmla="*/ 959050 h 4267200"/>
              <a:gd name="connsiteX570" fmla="*/ 4557898 w 12192000"/>
              <a:gd name="connsiteY570" fmla="*/ 900011 h 4267200"/>
              <a:gd name="connsiteX571" fmla="*/ 4344840 w 12192000"/>
              <a:gd name="connsiteY571" fmla="*/ 1922038 h 4267200"/>
              <a:gd name="connsiteX572" fmla="*/ 4378710 w 12192000"/>
              <a:gd name="connsiteY572" fmla="*/ 1665516 h 4267200"/>
              <a:gd name="connsiteX573" fmla="*/ 4448798 w 12192000"/>
              <a:gd name="connsiteY573" fmla="*/ 1253024 h 4267200"/>
              <a:gd name="connsiteX574" fmla="*/ 4480315 w 12192000"/>
              <a:gd name="connsiteY574" fmla="*/ 1158454 h 4267200"/>
              <a:gd name="connsiteX575" fmla="*/ 4494133 w 12192000"/>
              <a:gd name="connsiteY575" fmla="*/ 1118676 h 4267200"/>
              <a:gd name="connsiteX576" fmla="*/ 4557898 w 12192000"/>
              <a:gd name="connsiteY576" fmla="*/ 900011 h 4267200"/>
              <a:gd name="connsiteX577" fmla="*/ 5870151 w 12192000"/>
              <a:gd name="connsiteY577" fmla="*/ 898890 h 4267200"/>
              <a:gd name="connsiteX578" fmla="*/ 5861335 w 12192000"/>
              <a:gd name="connsiteY578" fmla="*/ 899177 h 4267200"/>
              <a:gd name="connsiteX579" fmla="*/ 5843702 w 12192000"/>
              <a:gd name="connsiteY579" fmla="*/ 899748 h 4267200"/>
              <a:gd name="connsiteX580" fmla="*/ 5651107 w 12192000"/>
              <a:gd name="connsiteY580" fmla="*/ 920306 h 4267200"/>
              <a:gd name="connsiteX581" fmla="*/ 5459407 w 12192000"/>
              <a:gd name="connsiteY581" fmla="*/ 940975 h 4267200"/>
              <a:gd name="connsiteX582" fmla="*/ 5374846 w 12192000"/>
              <a:gd name="connsiteY582" fmla="*/ 941988 h 4267200"/>
              <a:gd name="connsiteX583" fmla="*/ 5256105 w 12192000"/>
              <a:gd name="connsiteY583" fmla="*/ 945632 h 4267200"/>
              <a:gd name="connsiteX584" fmla="*/ 5107071 w 12192000"/>
              <a:gd name="connsiteY584" fmla="*/ 969720 h 4267200"/>
              <a:gd name="connsiteX585" fmla="*/ 4998681 w 12192000"/>
              <a:gd name="connsiteY585" fmla="*/ 988771 h 4267200"/>
              <a:gd name="connsiteX586" fmla="*/ 5870151 w 12192000"/>
              <a:gd name="connsiteY586" fmla="*/ 898890 h 4267200"/>
              <a:gd name="connsiteX587" fmla="*/ 12190084 w 12192000"/>
              <a:gd name="connsiteY587" fmla="*/ 854709 h 4267200"/>
              <a:gd name="connsiteX588" fmla="*/ 12162947 w 12192000"/>
              <a:gd name="connsiteY588" fmla="*/ 879275 h 4267200"/>
              <a:gd name="connsiteX589" fmla="*/ 11721478 w 12192000"/>
              <a:gd name="connsiteY589" fmla="*/ 1216434 h 4267200"/>
              <a:gd name="connsiteX590" fmla="*/ 11680712 w 12192000"/>
              <a:gd name="connsiteY590" fmla="*/ 1239730 h 4267200"/>
              <a:gd name="connsiteX591" fmla="*/ 11505347 w 12192000"/>
              <a:gd name="connsiteY591" fmla="*/ 1352837 h 4267200"/>
              <a:gd name="connsiteX592" fmla="*/ 11580962 w 12192000"/>
              <a:gd name="connsiteY592" fmla="*/ 1321759 h 4267200"/>
              <a:gd name="connsiteX593" fmla="*/ 11654234 w 12192000"/>
              <a:gd name="connsiteY593" fmla="*/ 1291618 h 4267200"/>
              <a:gd name="connsiteX594" fmla="*/ 11867274 w 12192000"/>
              <a:gd name="connsiteY594" fmla="*/ 1160983 h 4267200"/>
              <a:gd name="connsiteX595" fmla="*/ 12086035 w 12192000"/>
              <a:gd name="connsiteY595" fmla="*/ 986418 h 4267200"/>
              <a:gd name="connsiteX596" fmla="*/ 12190084 w 12192000"/>
              <a:gd name="connsiteY596" fmla="*/ 854709 h 4267200"/>
              <a:gd name="connsiteX597" fmla="*/ 5504425 w 12192000"/>
              <a:gd name="connsiteY597" fmla="*/ 848067 h 4267200"/>
              <a:gd name="connsiteX598" fmla="*/ 4968849 w 12192000"/>
              <a:gd name="connsiteY598" fmla="*/ 962318 h 4267200"/>
              <a:gd name="connsiteX599" fmla="*/ 5104039 w 12192000"/>
              <a:gd name="connsiteY599" fmla="*/ 940634 h 4267200"/>
              <a:gd name="connsiteX600" fmla="*/ 5256311 w 12192000"/>
              <a:gd name="connsiteY600" fmla="*/ 916490 h 4267200"/>
              <a:gd name="connsiteX601" fmla="*/ 5377381 w 12192000"/>
              <a:gd name="connsiteY601" fmla="*/ 912671 h 4267200"/>
              <a:gd name="connsiteX602" fmla="*/ 5460148 w 12192000"/>
              <a:gd name="connsiteY602" fmla="*/ 911442 h 4267200"/>
              <a:gd name="connsiteX603" fmla="*/ 5648971 w 12192000"/>
              <a:gd name="connsiteY603" fmla="*/ 891331 h 4267200"/>
              <a:gd name="connsiteX604" fmla="*/ 5844807 w 12192000"/>
              <a:gd name="connsiteY604" fmla="*/ 870718 h 4267200"/>
              <a:gd name="connsiteX605" fmla="*/ 5862975 w 12192000"/>
              <a:gd name="connsiteY605" fmla="*/ 869756 h 4267200"/>
              <a:gd name="connsiteX606" fmla="*/ 5920887 w 12192000"/>
              <a:gd name="connsiteY606" fmla="*/ 865929 h 4267200"/>
              <a:gd name="connsiteX607" fmla="*/ 5504425 w 12192000"/>
              <a:gd name="connsiteY607" fmla="*/ 848067 h 4267200"/>
              <a:gd name="connsiteX608" fmla="*/ 8924104 w 12192000"/>
              <a:gd name="connsiteY608" fmla="*/ 777000 h 4267200"/>
              <a:gd name="connsiteX609" fmla="*/ 8921999 w 12192000"/>
              <a:gd name="connsiteY609" fmla="*/ 794136 h 4267200"/>
              <a:gd name="connsiteX610" fmla="*/ 8916066 w 12192000"/>
              <a:gd name="connsiteY610" fmla="*/ 843129 h 4267200"/>
              <a:gd name="connsiteX611" fmla="*/ 8909852 w 12192000"/>
              <a:gd name="connsiteY611" fmla="*/ 1005313 h 4267200"/>
              <a:gd name="connsiteX612" fmla="*/ 8936982 w 12192000"/>
              <a:gd name="connsiteY612" fmla="*/ 1614896 h 4267200"/>
              <a:gd name="connsiteX613" fmla="*/ 8939706 w 12192000"/>
              <a:gd name="connsiteY613" fmla="*/ 1632791 h 4267200"/>
              <a:gd name="connsiteX614" fmla="*/ 8946691 w 12192000"/>
              <a:gd name="connsiteY614" fmla="*/ 1680170 h 4267200"/>
              <a:gd name="connsiteX615" fmla="*/ 8947643 w 12192000"/>
              <a:gd name="connsiteY615" fmla="*/ 1649028 h 4267200"/>
              <a:gd name="connsiteX616" fmla="*/ 8931687 w 12192000"/>
              <a:gd name="connsiteY616" fmla="*/ 871628 h 4267200"/>
              <a:gd name="connsiteX617" fmla="*/ 8929804 w 12192000"/>
              <a:gd name="connsiteY617" fmla="*/ 850229 h 4267200"/>
              <a:gd name="connsiteX618" fmla="*/ 8924104 w 12192000"/>
              <a:gd name="connsiteY618" fmla="*/ 777000 h 4267200"/>
              <a:gd name="connsiteX619" fmla="*/ 8951219 w 12192000"/>
              <a:gd name="connsiteY619" fmla="*/ 764662 h 4267200"/>
              <a:gd name="connsiteX620" fmla="*/ 8957270 w 12192000"/>
              <a:gd name="connsiteY620" fmla="*/ 847698 h 4267200"/>
              <a:gd name="connsiteX621" fmla="*/ 8959153 w 12192000"/>
              <a:gd name="connsiteY621" fmla="*/ 869097 h 4267200"/>
              <a:gd name="connsiteX622" fmla="*/ 8976081 w 12192000"/>
              <a:gd name="connsiteY622" fmla="*/ 1619865 h 4267200"/>
              <a:gd name="connsiteX623" fmla="*/ 8951219 w 12192000"/>
              <a:gd name="connsiteY623" fmla="*/ 764662 h 4267200"/>
              <a:gd name="connsiteX624" fmla="*/ 8898081 w 12192000"/>
              <a:gd name="connsiteY624" fmla="*/ 630137 h 4267200"/>
              <a:gd name="connsiteX625" fmla="*/ 8910095 w 12192000"/>
              <a:gd name="connsiteY625" fmla="*/ 1626691 h 4267200"/>
              <a:gd name="connsiteX626" fmla="*/ 8908822 w 12192000"/>
              <a:gd name="connsiteY626" fmla="*/ 1619067 h 4267200"/>
              <a:gd name="connsiteX627" fmla="*/ 8881669 w 12192000"/>
              <a:gd name="connsiteY627" fmla="*/ 1004967 h 4267200"/>
              <a:gd name="connsiteX628" fmla="*/ 8888265 w 12192000"/>
              <a:gd name="connsiteY628" fmla="*/ 840369 h 4267200"/>
              <a:gd name="connsiteX629" fmla="*/ 8894429 w 12192000"/>
              <a:gd name="connsiteY629" fmla="*/ 790831 h 4267200"/>
              <a:gd name="connsiteX630" fmla="*/ 8898081 w 12192000"/>
              <a:gd name="connsiteY630" fmla="*/ 630137 h 4267200"/>
              <a:gd name="connsiteX631" fmla="*/ 11491396 w 12192000"/>
              <a:gd name="connsiteY631" fmla="*/ 623931 h 4267200"/>
              <a:gd name="connsiteX632" fmla="*/ 11413329 w 12192000"/>
              <a:gd name="connsiteY632" fmla="*/ 662344 h 4267200"/>
              <a:gd name="connsiteX633" fmla="*/ 10966547 w 12192000"/>
              <a:gd name="connsiteY633" fmla="*/ 818916 h 4267200"/>
              <a:gd name="connsiteX634" fmla="*/ 10498883 w 12192000"/>
              <a:gd name="connsiteY634" fmla="*/ 1111507 h 4267200"/>
              <a:gd name="connsiteX635" fmla="*/ 10671292 w 12192000"/>
              <a:gd name="connsiteY635" fmla="*/ 1035777 h 4267200"/>
              <a:gd name="connsiteX636" fmla="*/ 10685894 w 12192000"/>
              <a:gd name="connsiteY636" fmla="*/ 1027151 h 4267200"/>
              <a:gd name="connsiteX637" fmla="*/ 11104337 w 12192000"/>
              <a:gd name="connsiteY637" fmla="*/ 817377 h 4267200"/>
              <a:gd name="connsiteX638" fmla="*/ 11491396 w 12192000"/>
              <a:gd name="connsiteY638" fmla="*/ 623931 h 4267200"/>
              <a:gd name="connsiteX639" fmla="*/ 10779304 w 12192000"/>
              <a:gd name="connsiteY639" fmla="*/ 584486 h 4267200"/>
              <a:gd name="connsiteX640" fmla="*/ 10658378 w 12192000"/>
              <a:gd name="connsiteY640" fmla="*/ 772788 h 4267200"/>
              <a:gd name="connsiteX641" fmla="*/ 10475581 w 12192000"/>
              <a:gd name="connsiteY641" fmla="*/ 1070739 h 4267200"/>
              <a:gd name="connsiteX642" fmla="*/ 10735178 w 12192000"/>
              <a:gd name="connsiteY642" fmla="*/ 693281 h 4267200"/>
              <a:gd name="connsiteX643" fmla="*/ 10132488 w 12192000"/>
              <a:gd name="connsiteY643" fmla="*/ 518596 h 4267200"/>
              <a:gd name="connsiteX644" fmla="*/ 9879465 w 12192000"/>
              <a:gd name="connsiteY644" fmla="*/ 567273 h 4267200"/>
              <a:gd name="connsiteX645" fmla="*/ 9364243 w 12192000"/>
              <a:gd name="connsiteY645" fmla="*/ 809468 h 4267200"/>
              <a:gd name="connsiteX646" fmla="*/ 9366655 w 12192000"/>
              <a:gd name="connsiteY646" fmla="*/ 809848 h 4267200"/>
              <a:gd name="connsiteX647" fmla="*/ 9914233 w 12192000"/>
              <a:gd name="connsiteY647" fmla="*/ 596159 h 4267200"/>
              <a:gd name="connsiteX648" fmla="*/ 10264524 w 12192000"/>
              <a:gd name="connsiteY648" fmla="*/ 501747 h 4267200"/>
              <a:gd name="connsiteX649" fmla="*/ 9922837 w 12192000"/>
              <a:gd name="connsiteY649" fmla="*/ 622979 h 4267200"/>
              <a:gd name="connsiteX650" fmla="*/ 9416908 w 12192000"/>
              <a:gd name="connsiteY650" fmla="*/ 818889 h 4267200"/>
              <a:gd name="connsiteX651" fmla="*/ 9418234 w 12192000"/>
              <a:gd name="connsiteY651" fmla="*/ 818810 h 4267200"/>
              <a:gd name="connsiteX652" fmla="*/ 10264524 w 12192000"/>
              <a:gd name="connsiteY652" fmla="*/ 501747 h 4267200"/>
              <a:gd name="connsiteX653" fmla="*/ 10802699 w 12192000"/>
              <a:gd name="connsiteY653" fmla="*/ 488163 h 4267200"/>
              <a:gd name="connsiteX654" fmla="*/ 10618739 w 12192000"/>
              <a:gd name="connsiteY654" fmla="*/ 734118 h 4267200"/>
              <a:gd name="connsiteX655" fmla="*/ 10604580 w 12192000"/>
              <a:gd name="connsiteY655" fmla="*/ 753877 h 4267200"/>
              <a:gd name="connsiteX656" fmla="*/ 10529643 w 12192000"/>
              <a:gd name="connsiteY656" fmla="*/ 867004 h 4267200"/>
              <a:gd name="connsiteX657" fmla="*/ 10462194 w 12192000"/>
              <a:gd name="connsiteY657" fmla="*/ 1035452 h 4267200"/>
              <a:gd name="connsiteX658" fmla="*/ 10635117 w 12192000"/>
              <a:gd name="connsiteY658" fmla="*/ 757788 h 4267200"/>
              <a:gd name="connsiteX659" fmla="*/ 10802699 w 12192000"/>
              <a:gd name="connsiteY659" fmla="*/ 488163 h 4267200"/>
              <a:gd name="connsiteX660" fmla="*/ 10359107 w 12192000"/>
              <a:gd name="connsiteY660" fmla="*/ 485136 h 4267200"/>
              <a:gd name="connsiteX661" fmla="*/ 9515108 w 12192000"/>
              <a:gd name="connsiteY661" fmla="*/ 825701 h 4267200"/>
              <a:gd name="connsiteX662" fmla="*/ 10359107 w 12192000"/>
              <a:gd name="connsiteY662" fmla="*/ 485136 h 4267200"/>
              <a:gd name="connsiteX663" fmla="*/ 11886089 w 12192000"/>
              <a:gd name="connsiteY663" fmla="*/ 483936 h 4267200"/>
              <a:gd name="connsiteX664" fmla="*/ 11622890 w 12192000"/>
              <a:gd name="connsiteY664" fmla="*/ 661575 h 4267200"/>
              <a:gd name="connsiteX665" fmla="*/ 11038640 w 12192000"/>
              <a:gd name="connsiteY665" fmla="*/ 996875 h 4267200"/>
              <a:gd name="connsiteX666" fmla="*/ 10561310 w 12192000"/>
              <a:gd name="connsiteY666" fmla="*/ 1145020 h 4267200"/>
              <a:gd name="connsiteX667" fmla="*/ 10675127 w 12192000"/>
              <a:gd name="connsiteY667" fmla="*/ 1163586 h 4267200"/>
              <a:gd name="connsiteX668" fmla="*/ 11120351 w 12192000"/>
              <a:gd name="connsiteY668" fmla="*/ 990907 h 4267200"/>
              <a:gd name="connsiteX669" fmla="*/ 11648506 w 12192000"/>
              <a:gd name="connsiteY669" fmla="*/ 680145 h 4267200"/>
              <a:gd name="connsiteX670" fmla="*/ 11886089 w 12192000"/>
              <a:gd name="connsiteY670" fmla="*/ 483936 h 4267200"/>
              <a:gd name="connsiteX671" fmla="*/ 3607114 w 12192000"/>
              <a:gd name="connsiteY671" fmla="*/ 467441 h 4267200"/>
              <a:gd name="connsiteX672" fmla="*/ 3296242 w 12192000"/>
              <a:gd name="connsiteY672" fmla="*/ 807991 h 4267200"/>
              <a:gd name="connsiteX673" fmla="*/ 3174674 w 12192000"/>
              <a:gd name="connsiteY673" fmla="*/ 919759 h 4267200"/>
              <a:gd name="connsiteX674" fmla="*/ 3042978 w 12192000"/>
              <a:gd name="connsiteY674" fmla="*/ 1054894 h 4267200"/>
              <a:gd name="connsiteX675" fmla="*/ 2968914 w 12192000"/>
              <a:gd name="connsiteY675" fmla="*/ 1133756 h 4267200"/>
              <a:gd name="connsiteX676" fmla="*/ 3103823 w 12192000"/>
              <a:gd name="connsiteY676" fmla="*/ 1026814 h 4267200"/>
              <a:gd name="connsiteX677" fmla="*/ 3607114 w 12192000"/>
              <a:gd name="connsiteY677" fmla="*/ 467441 h 4267200"/>
              <a:gd name="connsiteX678" fmla="*/ 10784544 w 12192000"/>
              <a:gd name="connsiteY678" fmla="*/ 465669 h 4267200"/>
              <a:gd name="connsiteX679" fmla="*/ 10426419 w 12192000"/>
              <a:gd name="connsiteY679" fmla="*/ 1062158 h 4267200"/>
              <a:gd name="connsiteX680" fmla="*/ 10471732 w 12192000"/>
              <a:gd name="connsiteY680" fmla="*/ 921679 h 4267200"/>
              <a:gd name="connsiteX681" fmla="*/ 10504824 w 12192000"/>
              <a:gd name="connsiteY681" fmla="*/ 852631 h 4267200"/>
              <a:gd name="connsiteX682" fmla="*/ 10582237 w 12192000"/>
              <a:gd name="connsiteY682" fmla="*/ 736692 h 4267200"/>
              <a:gd name="connsiteX683" fmla="*/ 10596401 w 12192000"/>
              <a:gd name="connsiteY683" fmla="*/ 716935 h 4267200"/>
              <a:gd name="connsiteX684" fmla="*/ 10784544 w 12192000"/>
              <a:gd name="connsiteY684" fmla="*/ 465669 h 4267200"/>
              <a:gd name="connsiteX685" fmla="*/ 11916494 w 12192000"/>
              <a:gd name="connsiteY685" fmla="*/ 422768 h 4267200"/>
              <a:gd name="connsiteX686" fmla="*/ 11703185 w 12192000"/>
              <a:gd name="connsiteY686" fmla="*/ 528178 h 4267200"/>
              <a:gd name="connsiteX687" fmla="*/ 11680755 w 12192000"/>
              <a:gd name="connsiteY687" fmla="*/ 543149 h 4267200"/>
              <a:gd name="connsiteX688" fmla="*/ 11116818 w 12192000"/>
              <a:gd name="connsiteY688" fmla="*/ 842623 h 4267200"/>
              <a:gd name="connsiteX689" fmla="*/ 10700164 w 12192000"/>
              <a:gd name="connsiteY689" fmla="*/ 1051220 h 4267200"/>
              <a:gd name="connsiteX690" fmla="*/ 10685570 w 12192000"/>
              <a:gd name="connsiteY690" fmla="*/ 1059849 h 4267200"/>
              <a:gd name="connsiteX691" fmla="*/ 10584288 w 12192000"/>
              <a:gd name="connsiteY691" fmla="*/ 1113543 h 4267200"/>
              <a:gd name="connsiteX692" fmla="*/ 11026698 w 12192000"/>
              <a:gd name="connsiteY692" fmla="*/ 971858 h 4267200"/>
              <a:gd name="connsiteX693" fmla="*/ 11607604 w 12192000"/>
              <a:gd name="connsiteY693" fmla="*/ 638368 h 4267200"/>
              <a:gd name="connsiteX694" fmla="*/ 11919452 w 12192000"/>
              <a:gd name="connsiteY694" fmla="*/ 423380 h 4267200"/>
              <a:gd name="connsiteX695" fmla="*/ 11916494 w 12192000"/>
              <a:gd name="connsiteY695" fmla="*/ 422768 h 4267200"/>
              <a:gd name="connsiteX696" fmla="*/ 8148168 w 12192000"/>
              <a:gd name="connsiteY696" fmla="*/ 416949 h 4267200"/>
              <a:gd name="connsiteX697" fmla="*/ 7862052 w 12192000"/>
              <a:gd name="connsiteY697" fmla="*/ 694330 h 4267200"/>
              <a:gd name="connsiteX698" fmla="*/ 7808002 w 12192000"/>
              <a:gd name="connsiteY698" fmla="*/ 759654 h 4267200"/>
              <a:gd name="connsiteX699" fmla="*/ 8295299 w 12192000"/>
              <a:gd name="connsiteY699" fmla="*/ 416143 h 4267200"/>
              <a:gd name="connsiteX700" fmla="*/ 8309124 w 12192000"/>
              <a:gd name="connsiteY700" fmla="*/ 534021 h 4267200"/>
              <a:gd name="connsiteX701" fmla="*/ 8293154 w 12192000"/>
              <a:gd name="connsiteY701" fmla="*/ 672115 h 4267200"/>
              <a:gd name="connsiteX702" fmla="*/ 8279099 w 12192000"/>
              <a:gd name="connsiteY702" fmla="*/ 769176 h 4267200"/>
              <a:gd name="connsiteX703" fmla="*/ 8309186 w 12192000"/>
              <a:gd name="connsiteY703" fmla="*/ 1060039 h 4267200"/>
              <a:gd name="connsiteX704" fmla="*/ 8410512 w 12192000"/>
              <a:gd name="connsiteY704" fmla="*/ 1511108 h 4267200"/>
              <a:gd name="connsiteX705" fmla="*/ 8351657 w 12192000"/>
              <a:gd name="connsiteY705" fmla="*/ 521768 h 4267200"/>
              <a:gd name="connsiteX706" fmla="*/ 8295299 w 12192000"/>
              <a:gd name="connsiteY706" fmla="*/ 416143 h 4267200"/>
              <a:gd name="connsiteX707" fmla="*/ 8266483 w 12192000"/>
              <a:gd name="connsiteY707" fmla="*/ 414244 h 4267200"/>
              <a:gd name="connsiteX708" fmla="*/ 8343425 w 12192000"/>
              <a:gd name="connsiteY708" fmla="*/ 1357811 h 4267200"/>
              <a:gd name="connsiteX709" fmla="*/ 8282114 w 12192000"/>
              <a:gd name="connsiteY709" fmla="*/ 1064671 h 4267200"/>
              <a:gd name="connsiteX710" fmla="*/ 8251298 w 12192000"/>
              <a:gd name="connsiteY710" fmla="*/ 766414 h 4267200"/>
              <a:gd name="connsiteX711" fmla="*/ 8265729 w 12192000"/>
              <a:gd name="connsiteY711" fmla="*/ 666939 h 4267200"/>
              <a:gd name="connsiteX712" fmla="*/ 8281494 w 12192000"/>
              <a:gd name="connsiteY712" fmla="*/ 533909 h 4267200"/>
              <a:gd name="connsiteX713" fmla="*/ 8266483 w 12192000"/>
              <a:gd name="connsiteY713" fmla="*/ 414244 h 4267200"/>
              <a:gd name="connsiteX714" fmla="*/ 8140802 w 12192000"/>
              <a:gd name="connsiteY714" fmla="*/ 388720 h 4267200"/>
              <a:gd name="connsiteX715" fmla="*/ 7860379 w 12192000"/>
              <a:gd name="connsiteY715" fmla="*/ 596411 h 4267200"/>
              <a:gd name="connsiteX716" fmla="*/ 7737688 w 12192000"/>
              <a:gd name="connsiteY716" fmla="*/ 790400 h 4267200"/>
              <a:gd name="connsiteX717" fmla="*/ 7726885 w 12192000"/>
              <a:gd name="connsiteY717" fmla="*/ 812869 h 4267200"/>
              <a:gd name="connsiteX718" fmla="*/ 7840490 w 12192000"/>
              <a:gd name="connsiteY718" fmla="*/ 676832 h 4267200"/>
              <a:gd name="connsiteX719" fmla="*/ 8140802 w 12192000"/>
              <a:gd name="connsiteY719" fmla="*/ 388720 h 4267200"/>
              <a:gd name="connsiteX720" fmla="*/ 3744487 w 12192000"/>
              <a:gd name="connsiteY720" fmla="*/ 383136 h 4267200"/>
              <a:gd name="connsiteX721" fmla="*/ 3970213 w 12192000"/>
              <a:gd name="connsiteY721" fmla="*/ 995559 h 4267200"/>
              <a:gd name="connsiteX722" fmla="*/ 3744487 w 12192000"/>
              <a:gd name="connsiteY722" fmla="*/ 383136 h 4267200"/>
              <a:gd name="connsiteX723" fmla="*/ 3624562 w 12192000"/>
              <a:gd name="connsiteY723" fmla="*/ 367041 h 4267200"/>
              <a:gd name="connsiteX724" fmla="*/ 3489712 w 12192000"/>
              <a:gd name="connsiteY724" fmla="*/ 485386 h 4267200"/>
              <a:gd name="connsiteX725" fmla="*/ 3182994 w 12192000"/>
              <a:gd name="connsiteY725" fmla="*/ 828265 h 4267200"/>
              <a:gd name="connsiteX726" fmla="*/ 2892114 w 12192000"/>
              <a:gd name="connsiteY726" fmla="*/ 1172635 h 4267200"/>
              <a:gd name="connsiteX727" fmla="*/ 3021459 w 12192000"/>
              <a:gd name="connsiteY727" fmla="*/ 1035385 h 4267200"/>
              <a:gd name="connsiteX728" fmla="*/ 3153873 w 12192000"/>
              <a:gd name="connsiteY728" fmla="*/ 898971 h 4267200"/>
              <a:gd name="connsiteX729" fmla="*/ 3276511 w 12192000"/>
              <a:gd name="connsiteY729" fmla="*/ 786423 h 4267200"/>
              <a:gd name="connsiteX730" fmla="*/ 3584154 w 12192000"/>
              <a:gd name="connsiteY730" fmla="*/ 448218 h 4267200"/>
              <a:gd name="connsiteX731" fmla="*/ 3624562 w 12192000"/>
              <a:gd name="connsiteY731" fmla="*/ 367041 h 4267200"/>
              <a:gd name="connsiteX732" fmla="*/ 3766672 w 12192000"/>
              <a:gd name="connsiteY732" fmla="*/ 359429 h 4267200"/>
              <a:gd name="connsiteX733" fmla="*/ 3996338 w 12192000"/>
              <a:gd name="connsiteY733" fmla="*/ 968237 h 4267200"/>
              <a:gd name="connsiteX734" fmla="*/ 3766672 w 12192000"/>
              <a:gd name="connsiteY734" fmla="*/ 359429 h 4267200"/>
              <a:gd name="connsiteX735" fmla="*/ 5805386 w 12192000"/>
              <a:gd name="connsiteY735" fmla="*/ 239240 h 4267200"/>
              <a:gd name="connsiteX736" fmla="*/ 5736947 w 12192000"/>
              <a:gd name="connsiteY736" fmla="*/ 261367 h 4267200"/>
              <a:gd name="connsiteX737" fmla="*/ 5427012 w 12192000"/>
              <a:gd name="connsiteY737" fmla="*/ 311272 h 4267200"/>
              <a:gd name="connsiteX738" fmla="*/ 5147818 w 12192000"/>
              <a:gd name="connsiteY738" fmla="*/ 322112 h 4267200"/>
              <a:gd name="connsiteX739" fmla="*/ 5060854 w 12192000"/>
              <a:gd name="connsiteY739" fmla="*/ 311882 h 4267200"/>
              <a:gd name="connsiteX740" fmla="*/ 4945989 w 12192000"/>
              <a:gd name="connsiteY740" fmla="*/ 300516 h 4267200"/>
              <a:gd name="connsiteX741" fmla="*/ 5410479 w 12192000"/>
              <a:gd name="connsiteY741" fmla="*/ 348434 h 4267200"/>
              <a:gd name="connsiteX742" fmla="*/ 5805386 w 12192000"/>
              <a:gd name="connsiteY742" fmla="*/ 239240 h 4267200"/>
              <a:gd name="connsiteX743" fmla="*/ 5905192 w 12192000"/>
              <a:gd name="connsiteY743" fmla="*/ 163079 h 4267200"/>
              <a:gd name="connsiteX744" fmla="*/ 5865655 w 12192000"/>
              <a:gd name="connsiteY744" fmla="*/ 171901 h 4267200"/>
              <a:gd name="connsiteX745" fmla="*/ 5259740 w 12192000"/>
              <a:gd name="connsiteY745" fmla="*/ 257013 h 4267200"/>
              <a:gd name="connsiteX746" fmla="*/ 5208466 w 12192000"/>
              <a:gd name="connsiteY746" fmla="*/ 257550 h 4267200"/>
              <a:gd name="connsiteX747" fmla="*/ 4980204 w 12192000"/>
              <a:gd name="connsiteY747" fmla="*/ 271903 h 4267200"/>
              <a:gd name="connsiteX748" fmla="*/ 5068068 w 12192000"/>
              <a:gd name="connsiteY748" fmla="*/ 282244 h 4267200"/>
              <a:gd name="connsiteX749" fmla="*/ 5153231 w 12192000"/>
              <a:gd name="connsiteY749" fmla="*/ 292240 h 4267200"/>
              <a:gd name="connsiteX750" fmla="*/ 5426491 w 12192000"/>
              <a:gd name="connsiteY750" fmla="*/ 281128 h 4267200"/>
              <a:gd name="connsiteX751" fmla="*/ 5731212 w 12192000"/>
              <a:gd name="connsiteY751" fmla="*/ 231951 h 4267200"/>
              <a:gd name="connsiteX752" fmla="*/ 5905192 w 12192000"/>
              <a:gd name="connsiteY752" fmla="*/ 163079 h 4267200"/>
              <a:gd name="connsiteX753" fmla="*/ 5944437 w 12192000"/>
              <a:gd name="connsiteY753" fmla="*/ 113829 h 4267200"/>
              <a:gd name="connsiteX754" fmla="*/ 5825032 w 12192000"/>
              <a:gd name="connsiteY754" fmla="*/ 146405 h 4267200"/>
              <a:gd name="connsiteX755" fmla="*/ 4955599 w 12192000"/>
              <a:gd name="connsiteY755" fmla="*/ 247008 h 4267200"/>
              <a:gd name="connsiteX756" fmla="*/ 5210104 w 12192000"/>
              <a:gd name="connsiteY756" fmla="*/ 228123 h 4267200"/>
              <a:gd name="connsiteX757" fmla="*/ 5261015 w 12192000"/>
              <a:gd name="connsiteY757" fmla="*/ 227087 h 4267200"/>
              <a:gd name="connsiteX758" fmla="*/ 5861181 w 12192000"/>
              <a:gd name="connsiteY758" fmla="*/ 143093 h 4267200"/>
              <a:gd name="connsiteX759" fmla="*/ 5961252 w 12192000"/>
              <a:gd name="connsiteY759" fmla="*/ 114820 h 4267200"/>
              <a:gd name="connsiteX760" fmla="*/ 5944437 w 12192000"/>
              <a:gd name="connsiteY760" fmla="*/ 113829 h 4267200"/>
              <a:gd name="connsiteX761" fmla="*/ 9095810 w 12192000"/>
              <a:gd name="connsiteY761" fmla="*/ 0 h 4267200"/>
              <a:gd name="connsiteX762" fmla="*/ 9215999 w 12192000"/>
              <a:gd name="connsiteY762" fmla="*/ 0 h 4267200"/>
              <a:gd name="connsiteX763" fmla="*/ 9250991 w 12192000"/>
              <a:gd name="connsiteY763" fmla="*/ 17650 h 4267200"/>
              <a:gd name="connsiteX764" fmla="*/ 9551793 w 12192000"/>
              <a:gd name="connsiteY764" fmla="*/ 69947 h 4267200"/>
              <a:gd name="connsiteX765" fmla="*/ 10211701 w 12192000"/>
              <a:gd name="connsiteY765" fmla="*/ 15192 h 4267200"/>
              <a:gd name="connsiteX766" fmla="*/ 9665014 w 12192000"/>
              <a:gd name="connsiteY766" fmla="*/ 41266 h 4267200"/>
              <a:gd name="connsiteX767" fmla="*/ 9382567 w 12192000"/>
              <a:gd name="connsiteY767" fmla="*/ 18583 h 4267200"/>
              <a:gd name="connsiteX768" fmla="*/ 9283159 w 12192000"/>
              <a:gd name="connsiteY768" fmla="*/ 0 h 4267200"/>
              <a:gd name="connsiteX769" fmla="*/ 9469266 w 12192000"/>
              <a:gd name="connsiteY769" fmla="*/ 0 h 4267200"/>
              <a:gd name="connsiteX770" fmla="*/ 9504117 w 12192000"/>
              <a:gd name="connsiteY770" fmla="*/ 4274 h 4267200"/>
              <a:gd name="connsiteX771" fmla="*/ 9667223 w 12192000"/>
              <a:gd name="connsiteY771" fmla="*/ 13232 h 4267200"/>
              <a:gd name="connsiteX772" fmla="*/ 9887703 w 12192000"/>
              <a:gd name="connsiteY772" fmla="*/ 12601 h 4267200"/>
              <a:gd name="connsiteX773" fmla="*/ 10088930 w 12192000"/>
              <a:gd name="connsiteY773" fmla="*/ 0 h 4267200"/>
              <a:gd name="connsiteX774" fmla="*/ 10544171 w 12192000"/>
              <a:gd name="connsiteY774" fmla="*/ 0 h 4267200"/>
              <a:gd name="connsiteX775" fmla="*/ 10392396 w 12192000"/>
              <a:gd name="connsiteY775" fmla="*/ 36772 h 4267200"/>
              <a:gd name="connsiteX776" fmla="*/ 9413803 w 12192000"/>
              <a:gd name="connsiteY776" fmla="*/ 131277 h 4267200"/>
              <a:gd name="connsiteX777" fmla="*/ 9174626 w 12192000"/>
              <a:gd name="connsiteY777" fmla="*/ 44983 h 4267200"/>
              <a:gd name="connsiteX778" fmla="*/ 8474998 w 12192000"/>
              <a:gd name="connsiteY778" fmla="*/ 0 h 4267200"/>
              <a:gd name="connsiteX779" fmla="*/ 8573502 w 12192000"/>
              <a:gd name="connsiteY779" fmla="*/ 0 h 4267200"/>
              <a:gd name="connsiteX780" fmla="*/ 8659539 w 12192000"/>
              <a:gd name="connsiteY780" fmla="*/ 117664 h 4267200"/>
              <a:gd name="connsiteX781" fmla="*/ 9248507 w 12192000"/>
              <a:gd name="connsiteY781" fmla="*/ 743734 h 4267200"/>
              <a:gd name="connsiteX782" fmla="*/ 9309457 w 12192000"/>
              <a:gd name="connsiteY782" fmla="*/ 795932 h 4267200"/>
              <a:gd name="connsiteX783" fmla="*/ 9785496 w 12192000"/>
              <a:gd name="connsiteY783" fmla="*/ 530713 h 4267200"/>
              <a:gd name="connsiteX784" fmla="*/ 10482828 w 12192000"/>
              <a:gd name="connsiteY784" fmla="*/ 399738 h 4267200"/>
              <a:gd name="connsiteX785" fmla="*/ 10468382 w 12192000"/>
              <a:gd name="connsiteY785" fmla="*/ 461219 h 4267200"/>
              <a:gd name="connsiteX786" fmla="*/ 9430790 w 12192000"/>
              <a:gd name="connsiteY786" fmla="*/ 895589 h 4267200"/>
              <a:gd name="connsiteX787" fmla="*/ 10019780 w 12192000"/>
              <a:gd name="connsiteY787" fmla="*/ 1298815 h 4267200"/>
              <a:gd name="connsiteX788" fmla="*/ 10372218 w 12192000"/>
              <a:gd name="connsiteY788" fmla="*/ 1146081 h 4267200"/>
              <a:gd name="connsiteX789" fmla="*/ 10896429 w 12192000"/>
              <a:gd name="connsiteY789" fmla="*/ 310883 h 4267200"/>
              <a:gd name="connsiteX790" fmla="*/ 10919735 w 12192000"/>
              <a:gd name="connsiteY790" fmla="*/ 318176 h 4267200"/>
              <a:gd name="connsiteX791" fmla="*/ 10637064 w 12192000"/>
              <a:gd name="connsiteY791" fmla="*/ 935661 h 4267200"/>
              <a:gd name="connsiteX792" fmla="*/ 10516995 w 12192000"/>
              <a:gd name="connsiteY792" fmla="*/ 1070245 h 4267200"/>
              <a:gd name="connsiteX793" fmla="*/ 10868835 w 12192000"/>
              <a:gd name="connsiteY793" fmla="*/ 815534 h 4267200"/>
              <a:gd name="connsiteX794" fmla="*/ 11704547 w 12192000"/>
              <a:gd name="connsiteY794" fmla="*/ 465665 h 4267200"/>
              <a:gd name="connsiteX795" fmla="*/ 12033562 w 12192000"/>
              <a:gd name="connsiteY795" fmla="*/ 350012 h 4267200"/>
              <a:gd name="connsiteX796" fmla="*/ 12025537 w 12192000"/>
              <a:gd name="connsiteY796" fmla="*/ 382666 h 4267200"/>
              <a:gd name="connsiteX797" fmla="*/ 11088649 w 12192000"/>
              <a:gd name="connsiteY797" fmla="*/ 1056676 h 4267200"/>
              <a:gd name="connsiteX798" fmla="*/ 10561600 w 12192000"/>
              <a:gd name="connsiteY798" fmla="*/ 1229477 h 4267200"/>
              <a:gd name="connsiteX799" fmla="*/ 10280797 w 12192000"/>
              <a:gd name="connsiteY799" fmla="*/ 1263181 h 4267200"/>
              <a:gd name="connsiteX800" fmla="*/ 10083376 w 12192000"/>
              <a:gd name="connsiteY800" fmla="*/ 1334114 h 4267200"/>
              <a:gd name="connsiteX801" fmla="*/ 10832582 w 12192000"/>
              <a:gd name="connsiteY801" fmla="*/ 1687356 h 4267200"/>
              <a:gd name="connsiteX802" fmla="*/ 10839263 w 12192000"/>
              <a:gd name="connsiteY802" fmla="*/ 1683743 h 4267200"/>
              <a:gd name="connsiteX803" fmla="*/ 11350910 w 12192000"/>
              <a:gd name="connsiteY803" fmla="*/ 1443899 h 4267200"/>
              <a:gd name="connsiteX804" fmla="*/ 11360346 w 12192000"/>
              <a:gd name="connsiteY804" fmla="*/ 1429225 h 4267200"/>
              <a:gd name="connsiteX805" fmla="*/ 12167580 w 12192000"/>
              <a:gd name="connsiteY805" fmla="*/ 789523 h 4267200"/>
              <a:gd name="connsiteX806" fmla="*/ 12192000 w 12192000"/>
              <a:gd name="connsiteY806" fmla="*/ 769876 h 4267200"/>
              <a:gd name="connsiteX807" fmla="*/ 12192000 w 12192000"/>
              <a:gd name="connsiteY807" fmla="*/ 802845 h 4267200"/>
              <a:gd name="connsiteX808" fmla="*/ 12173558 w 12192000"/>
              <a:gd name="connsiteY808" fmla="*/ 821317 h 4267200"/>
              <a:gd name="connsiteX809" fmla="*/ 12117398 w 12192000"/>
              <a:gd name="connsiteY809" fmla="*/ 877374 h 4267200"/>
              <a:gd name="connsiteX810" fmla="*/ 11472926 w 12192000"/>
              <a:gd name="connsiteY810" fmla="*/ 1344259 h 4267200"/>
              <a:gd name="connsiteX811" fmla="*/ 11666978 w 12192000"/>
              <a:gd name="connsiteY811" fmla="*/ 1215889 h 4267200"/>
              <a:gd name="connsiteX812" fmla="*/ 11707200 w 12192000"/>
              <a:gd name="connsiteY812" fmla="*/ 1192361 h 4267200"/>
              <a:gd name="connsiteX813" fmla="*/ 12144637 w 12192000"/>
              <a:gd name="connsiteY813" fmla="*/ 858646 h 4267200"/>
              <a:gd name="connsiteX814" fmla="*/ 12192000 w 12192000"/>
              <a:gd name="connsiteY814" fmla="*/ 810414 h 4267200"/>
              <a:gd name="connsiteX815" fmla="*/ 12192000 w 12192000"/>
              <a:gd name="connsiteY815" fmla="*/ 916439 h 4267200"/>
              <a:gd name="connsiteX816" fmla="*/ 12150630 w 12192000"/>
              <a:gd name="connsiteY816" fmla="*/ 982925 h 4267200"/>
              <a:gd name="connsiteX817" fmla="*/ 11389484 w 12192000"/>
              <a:gd name="connsiteY817" fmla="*/ 1469889 h 4267200"/>
              <a:gd name="connsiteX818" fmla="*/ 10923736 w 12192000"/>
              <a:gd name="connsiteY818" fmla="*/ 1721439 h 4267200"/>
              <a:gd name="connsiteX819" fmla="*/ 11091913 w 12192000"/>
              <a:gd name="connsiteY819" fmla="*/ 1780406 h 4267200"/>
              <a:gd name="connsiteX820" fmla="*/ 11771238 w 12192000"/>
              <a:gd name="connsiteY820" fmla="*/ 1944400 h 4267200"/>
              <a:gd name="connsiteX821" fmla="*/ 11783166 w 12192000"/>
              <a:gd name="connsiteY821" fmla="*/ 1931422 h 4267200"/>
              <a:gd name="connsiteX822" fmla="*/ 12131988 w 12192000"/>
              <a:gd name="connsiteY822" fmla="*/ 1574357 h 4267200"/>
              <a:gd name="connsiteX823" fmla="*/ 12192000 w 12192000"/>
              <a:gd name="connsiteY823" fmla="*/ 1537429 h 4267200"/>
              <a:gd name="connsiteX824" fmla="*/ 12192000 w 12192000"/>
              <a:gd name="connsiteY824" fmla="*/ 1589108 h 4267200"/>
              <a:gd name="connsiteX825" fmla="*/ 12112105 w 12192000"/>
              <a:gd name="connsiteY825" fmla="*/ 1640352 h 4267200"/>
              <a:gd name="connsiteX826" fmla="*/ 11849203 w 12192000"/>
              <a:gd name="connsiteY826" fmla="*/ 1900149 h 4267200"/>
              <a:gd name="connsiteX827" fmla="*/ 11946326 w 12192000"/>
              <a:gd name="connsiteY827" fmla="*/ 1822808 h 4267200"/>
              <a:gd name="connsiteX828" fmla="*/ 12055863 w 12192000"/>
              <a:gd name="connsiteY828" fmla="*/ 1735914 h 4267200"/>
              <a:gd name="connsiteX829" fmla="*/ 12150816 w 12192000"/>
              <a:gd name="connsiteY829" fmla="*/ 1678902 h 4267200"/>
              <a:gd name="connsiteX830" fmla="*/ 12192000 w 12192000"/>
              <a:gd name="connsiteY830" fmla="*/ 1655121 h 4267200"/>
              <a:gd name="connsiteX831" fmla="*/ 12192000 w 12192000"/>
              <a:gd name="connsiteY831" fmla="*/ 1686869 h 4267200"/>
              <a:gd name="connsiteX832" fmla="*/ 12163772 w 12192000"/>
              <a:gd name="connsiteY832" fmla="*/ 1703058 h 4267200"/>
              <a:gd name="connsiteX833" fmla="*/ 12070597 w 12192000"/>
              <a:gd name="connsiteY833" fmla="*/ 1758893 h 4267200"/>
              <a:gd name="connsiteX834" fmla="*/ 11963621 w 12192000"/>
              <a:gd name="connsiteY834" fmla="*/ 1844299 h 4267200"/>
              <a:gd name="connsiteX835" fmla="*/ 11886604 w 12192000"/>
              <a:gd name="connsiteY835" fmla="*/ 1907617 h 4267200"/>
              <a:gd name="connsiteX836" fmla="*/ 12153575 w 12192000"/>
              <a:gd name="connsiteY836" fmla="*/ 1786372 h 4267200"/>
              <a:gd name="connsiteX837" fmla="*/ 12192000 w 12192000"/>
              <a:gd name="connsiteY837" fmla="*/ 1759693 h 4267200"/>
              <a:gd name="connsiteX838" fmla="*/ 12192000 w 12192000"/>
              <a:gd name="connsiteY838" fmla="*/ 1809459 h 4267200"/>
              <a:gd name="connsiteX839" fmla="*/ 12121362 w 12192000"/>
              <a:gd name="connsiteY839" fmla="*/ 1857561 h 4267200"/>
              <a:gd name="connsiteX840" fmla="*/ 11895949 w 12192000"/>
              <a:gd name="connsiteY840" fmla="*/ 1963079 h 4267200"/>
              <a:gd name="connsiteX841" fmla="*/ 12192000 w 12192000"/>
              <a:gd name="connsiteY841" fmla="*/ 1990579 h 4267200"/>
              <a:gd name="connsiteX842" fmla="*/ 12192000 w 12192000"/>
              <a:gd name="connsiteY842" fmla="*/ 2065582 h 4267200"/>
              <a:gd name="connsiteX843" fmla="*/ 12153918 w 12192000"/>
              <a:gd name="connsiteY843" fmla="*/ 2063926 h 4267200"/>
              <a:gd name="connsiteX844" fmla="*/ 12192000 w 12192000"/>
              <a:gd name="connsiteY844" fmla="*/ 2085104 h 4267200"/>
              <a:gd name="connsiteX845" fmla="*/ 12192000 w 12192000"/>
              <a:gd name="connsiteY845" fmla="*/ 2178471 h 4267200"/>
              <a:gd name="connsiteX846" fmla="*/ 12085355 w 12192000"/>
              <a:gd name="connsiteY846" fmla="*/ 2122457 h 4267200"/>
              <a:gd name="connsiteX847" fmla="*/ 12192000 w 12192000"/>
              <a:gd name="connsiteY847" fmla="*/ 2196158 h 4267200"/>
              <a:gd name="connsiteX848" fmla="*/ 12192000 w 12192000"/>
              <a:gd name="connsiteY848" fmla="*/ 2230374 h 4267200"/>
              <a:gd name="connsiteX849" fmla="*/ 12041237 w 12192000"/>
              <a:gd name="connsiteY849" fmla="*/ 2126309 h 4267200"/>
              <a:gd name="connsiteX850" fmla="*/ 12174450 w 12192000"/>
              <a:gd name="connsiteY850" fmla="*/ 2262541 h 4267200"/>
              <a:gd name="connsiteX851" fmla="*/ 12192000 w 12192000"/>
              <a:gd name="connsiteY851" fmla="*/ 2275857 h 4267200"/>
              <a:gd name="connsiteX852" fmla="*/ 12192000 w 12192000"/>
              <a:gd name="connsiteY852" fmla="*/ 2377131 h 4267200"/>
              <a:gd name="connsiteX853" fmla="*/ 12155801 w 12192000"/>
              <a:gd name="connsiteY853" fmla="*/ 2349925 h 4267200"/>
              <a:gd name="connsiteX854" fmla="*/ 11930164 w 12192000"/>
              <a:gd name="connsiteY854" fmla="*/ 2041945 h 4267200"/>
              <a:gd name="connsiteX855" fmla="*/ 11561767 w 12192000"/>
              <a:gd name="connsiteY855" fmla="*/ 1984479 h 4267200"/>
              <a:gd name="connsiteX856" fmla="*/ 11987997 w 12192000"/>
              <a:gd name="connsiteY856" fmla="*/ 3153822 h 4267200"/>
              <a:gd name="connsiteX857" fmla="*/ 11926558 w 12192000"/>
              <a:gd name="connsiteY857" fmla="*/ 3203134 h 4267200"/>
              <a:gd name="connsiteX858" fmla="*/ 11440430 w 12192000"/>
              <a:gd name="connsiteY858" fmla="*/ 1973028 h 4267200"/>
              <a:gd name="connsiteX859" fmla="*/ 11446754 w 12192000"/>
              <a:gd name="connsiteY859" fmla="*/ 1959605 h 4267200"/>
              <a:gd name="connsiteX860" fmla="*/ 11050651 w 12192000"/>
              <a:gd name="connsiteY860" fmla="*/ 1850495 h 4267200"/>
              <a:gd name="connsiteX861" fmla="*/ 10389960 w 12192000"/>
              <a:gd name="connsiteY861" fmla="*/ 1586232 h 4267200"/>
              <a:gd name="connsiteX862" fmla="*/ 10500699 w 12192000"/>
              <a:gd name="connsiteY862" fmla="*/ 1913175 h 4267200"/>
              <a:gd name="connsiteX863" fmla="*/ 10507814 w 12192000"/>
              <a:gd name="connsiteY863" fmla="*/ 1920694 h 4267200"/>
              <a:gd name="connsiteX864" fmla="*/ 10518908 w 12192000"/>
              <a:gd name="connsiteY864" fmla="*/ 1911226 h 4267200"/>
              <a:gd name="connsiteX865" fmla="*/ 11258935 w 12192000"/>
              <a:gd name="connsiteY865" fmla="*/ 2442781 h 4267200"/>
              <a:gd name="connsiteX866" fmla="*/ 11211663 w 12192000"/>
              <a:gd name="connsiteY866" fmla="*/ 2510325 h 4267200"/>
              <a:gd name="connsiteX867" fmla="*/ 10571295 w 12192000"/>
              <a:gd name="connsiteY867" fmla="*/ 2105302 h 4267200"/>
              <a:gd name="connsiteX868" fmla="*/ 10435737 w 12192000"/>
              <a:gd name="connsiteY868" fmla="*/ 2805672 h 4267200"/>
              <a:gd name="connsiteX869" fmla="*/ 10206831 w 12192000"/>
              <a:gd name="connsiteY869" fmla="*/ 3151701 h 4267200"/>
              <a:gd name="connsiteX870" fmla="*/ 10196482 w 12192000"/>
              <a:gd name="connsiteY870" fmla="*/ 3135084 h 4267200"/>
              <a:gd name="connsiteX871" fmla="*/ 10381882 w 12192000"/>
              <a:gd name="connsiteY871" fmla="*/ 2155807 h 4267200"/>
              <a:gd name="connsiteX872" fmla="*/ 10439260 w 12192000"/>
              <a:gd name="connsiteY872" fmla="*/ 1962486 h 4267200"/>
              <a:gd name="connsiteX873" fmla="*/ 10439409 w 12192000"/>
              <a:gd name="connsiteY873" fmla="*/ 1960615 h 4267200"/>
              <a:gd name="connsiteX874" fmla="*/ 10439915 w 12192000"/>
              <a:gd name="connsiteY874" fmla="*/ 1951821 h 4267200"/>
              <a:gd name="connsiteX875" fmla="*/ 10314241 w 12192000"/>
              <a:gd name="connsiteY875" fmla="*/ 1556749 h 4267200"/>
              <a:gd name="connsiteX876" fmla="*/ 10315061 w 12192000"/>
              <a:gd name="connsiteY876" fmla="*/ 1548729 h 4267200"/>
              <a:gd name="connsiteX877" fmla="*/ 9526158 w 12192000"/>
              <a:gd name="connsiteY877" fmla="*/ 1071804 h 4267200"/>
              <a:gd name="connsiteX878" fmla="*/ 9758689 w 12192000"/>
              <a:gd name="connsiteY878" fmla="*/ 1585512 h 4267200"/>
              <a:gd name="connsiteX879" fmla="*/ 9941392 w 12192000"/>
              <a:gd name="connsiteY879" fmla="*/ 2432858 h 4267200"/>
              <a:gd name="connsiteX880" fmla="*/ 9887724 w 12192000"/>
              <a:gd name="connsiteY880" fmla="*/ 2495762 h 4267200"/>
              <a:gd name="connsiteX881" fmla="*/ 9587446 w 12192000"/>
              <a:gd name="connsiteY881" fmla="*/ 1872898 h 4267200"/>
              <a:gd name="connsiteX882" fmla="*/ 9462810 w 12192000"/>
              <a:gd name="connsiteY882" fmla="*/ 1288346 h 4267200"/>
              <a:gd name="connsiteX883" fmla="*/ 9318575 w 12192000"/>
              <a:gd name="connsiteY883" fmla="*/ 1540820 h 4267200"/>
              <a:gd name="connsiteX884" fmla="*/ 9191090 w 12192000"/>
              <a:gd name="connsiteY884" fmla="*/ 1688355 h 4267200"/>
              <a:gd name="connsiteX885" fmla="*/ 9177757 w 12192000"/>
              <a:gd name="connsiteY885" fmla="*/ 1683354 h 4267200"/>
              <a:gd name="connsiteX886" fmla="*/ 9274865 w 12192000"/>
              <a:gd name="connsiteY886" fmla="*/ 1336896 h 4267200"/>
              <a:gd name="connsiteX887" fmla="*/ 9478649 w 12192000"/>
              <a:gd name="connsiteY887" fmla="*/ 1173376 h 4267200"/>
              <a:gd name="connsiteX888" fmla="*/ 9482281 w 12192000"/>
              <a:gd name="connsiteY888" fmla="*/ 1167830 h 4267200"/>
              <a:gd name="connsiteX889" fmla="*/ 9438637 w 12192000"/>
              <a:gd name="connsiteY889" fmla="*/ 1015438 h 4267200"/>
              <a:gd name="connsiteX890" fmla="*/ 9439458 w 12192000"/>
              <a:gd name="connsiteY890" fmla="*/ 1007420 h 4267200"/>
              <a:gd name="connsiteX891" fmla="*/ 9197105 w 12192000"/>
              <a:gd name="connsiteY891" fmla="*/ 808882 h 4267200"/>
              <a:gd name="connsiteX892" fmla="*/ 8973607 w 12192000"/>
              <a:gd name="connsiteY892" fmla="*/ 597733 h 4267200"/>
              <a:gd name="connsiteX893" fmla="*/ 8967512 w 12192000"/>
              <a:gd name="connsiteY893" fmla="*/ 1795211 h 4267200"/>
              <a:gd name="connsiteX894" fmla="*/ 8912526 w 12192000"/>
              <a:gd name="connsiteY894" fmla="*/ 1841464 h 4267200"/>
              <a:gd name="connsiteX895" fmla="*/ 8893391 w 12192000"/>
              <a:gd name="connsiteY895" fmla="*/ 572788 h 4267200"/>
              <a:gd name="connsiteX896" fmla="*/ 8902990 w 12192000"/>
              <a:gd name="connsiteY896" fmla="*/ 560750 h 4267200"/>
              <a:gd name="connsiteX897" fmla="*/ 8919102 w 12192000"/>
              <a:gd name="connsiteY897" fmla="*/ 542471 h 4267200"/>
              <a:gd name="connsiteX898" fmla="*/ 8661728 w 12192000"/>
              <a:gd name="connsiteY898" fmla="*/ 250903 h 4267200"/>
              <a:gd name="connsiteX899" fmla="*/ 8357758 w 12192000"/>
              <a:gd name="connsiteY899" fmla="*/ 0 h 4267200"/>
              <a:gd name="connsiteX900" fmla="*/ 8405492 w 12192000"/>
              <a:gd name="connsiteY900" fmla="*/ 0 h 4267200"/>
              <a:gd name="connsiteX901" fmla="*/ 8392083 w 12192000"/>
              <a:gd name="connsiteY901" fmla="*/ 30495 h 4267200"/>
              <a:gd name="connsiteX902" fmla="*/ 8339888 w 12192000"/>
              <a:gd name="connsiteY902" fmla="*/ 306259 h 4267200"/>
              <a:gd name="connsiteX903" fmla="*/ 8473847 w 12192000"/>
              <a:gd name="connsiteY903" fmla="*/ 727373 h 4267200"/>
              <a:gd name="connsiteX904" fmla="*/ 8454081 w 12192000"/>
              <a:gd name="connsiteY904" fmla="*/ 1611960 h 4267200"/>
              <a:gd name="connsiteX905" fmla="*/ 8396000 w 12192000"/>
              <a:gd name="connsiteY905" fmla="*/ 1663986 h 4267200"/>
              <a:gd name="connsiteX906" fmla="*/ 8238881 w 12192000"/>
              <a:gd name="connsiteY906" fmla="*/ 368438 h 4267200"/>
              <a:gd name="connsiteX907" fmla="*/ 7668140 w 12192000"/>
              <a:gd name="connsiteY907" fmla="*/ 942511 h 4267200"/>
              <a:gd name="connsiteX908" fmla="*/ 7637853 w 12192000"/>
              <a:gd name="connsiteY908" fmla="*/ 942567 h 4267200"/>
              <a:gd name="connsiteX909" fmla="*/ 7909649 w 12192000"/>
              <a:gd name="connsiteY909" fmla="*/ 489150 h 4267200"/>
              <a:gd name="connsiteX910" fmla="*/ 8256182 w 12192000"/>
              <a:gd name="connsiteY910" fmla="*/ 301724 h 4267200"/>
              <a:gd name="connsiteX911" fmla="*/ 8255912 w 12192000"/>
              <a:gd name="connsiteY911" fmla="*/ 276498 h 4267200"/>
              <a:gd name="connsiteX912" fmla="*/ 8315225 w 12192000"/>
              <a:gd name="connsiteY912" fmla="*/ 89075 h 4267200"/>
              <a:gd name="connsiteX913" fmla="*/ 7497388 w 12192000"/>
              <a:gd name="connsiteY913" fmla="*/ 0 h 4267200"/>
              <a:gd name="connsiteX914" fmla="*/ 7560921 w 12192000"/>
              <a:gd name="connsiteY914" fmla="*/ 0 h 4267200"/>
              <a:gd name="connsiteX915" fmla="*/ 7546742 w 12192000"/>
              <a:gd name="connsiteY915" fmla="*/ 68966 h 4267200"/>
              <a:gd name="connsiteX916" fmla="*/ 7488853 w 12192000"/>
              <a:gd name="connsiteY916" fmla="*/ 535687 h 4267200"/>
              <a:gd name="connsiteX917" fmla="*/ 7529509 w 12192000"/>
              <a:gd name="connsiteY917" fmla="*/ 380358 h 4267200"/>
              <a:gd name="connsiteX918" fmla="*/ 7585939 w 12192000"/>
              <a:gd name="connsiteY918" fmla="*/ 184712 h 4267200"/>
              <a:gd name="connsiteX919" fmla="*/ 7621792 w 12192000"/>
              <a:gd name="connsiteY919" fmla="*/ 87864 h 4267200"/>
              <a:gd name="connsiteX920" fmla="*/ 7654204 w 12192000"/>
              <a:gd name="connsiteY920" fmla="*/ 0 h 4267200"/>
              <a:gd name="connsiteX921" fmla="*/ 7683986 w 12192000"/>
              <a:gd name="connsiteY921" fmla="*/ 0 h 4267200"/>
              <a:gd name="connsiteX922" fmla="*/ 7647914 w 12192000"/>
              <a:gd name="connsiteY922" fmla="*/ 97640 h 4267200"/>
              <a:gd name="connsiteX923" fmla="*/ 7612524 w 12192000"/>
              <a:gd name="connsiteY923" fmla="*/ 193392 h 4267200"/>
              <a:gd name="connsiteX924" fmla="*/ 7557013 w 12192000"/>
              <a:gd name="connsiteY924" fmla="*/ 386853 h 4267200"/>
              <a:gd name="connsiteX925" fmla="*/ 7517286 w 12192000"/>
              <a:gd name="connsiteY925" fmla="*/ 539999 h 4267200"/>
              <a:gd name="connsiteX926" fmla="*/ 7704204 w 12192000"/>
              <a:gd name="connsiteY926" fmla="*/ 152292 h 4267200"/>
              <a:gd name="connsiteX927" fmla="*/ 7756975 w 12192000"/>
              <a:gd name="connsiteY927" fmla="*/ 0 h 4267200"/>
              <a:gd name="connsiteX928" fmla="*/ 7837329 w 12192000"/>
              <a:gd name="connsiteY928" fmla="*/ 0 h 4267200"/>
              <a:gd name="connsiteX929" fmla="*/ 7821760 w 12192000"/>
              <a:gd name="connsiteY929" fmla="*/ 65656 h 4267200"/>
              <a:gd name="connsiteX930" fmla="*/ 7488925 w 12192000"/>
              <a:gd name="connsiteY930" fmla="*/ 763628 h 4267200"/>
              <a:gd name="connsiteX931" fmla="*/ 7419999 w 12192000"/>
              <a:gd name="connsiteY931" fmla="*/ 774360 h 4267200"/>
              <a:gd name="connsiteX932" fmla="*/ 7487820 w 12192000"/>
              <a:gd name="connsiteY932" fmla="*/ 37416 h 4267200"/>
              <a:gd name="connsiteX933" fmla="*/ 3882765 w 12192000"/>
              <a:gd name="connsiteY933" fmla="*/ 0 h 4267200"/>
              <a:gd name="connsiteX934" fmla="*/ 3995099 w 12192000"/>
              <a:gd name="connsiteY934" fmla="*/ 0 h 4267200"/>
              <a:gd name="connsiteX935" fmla="*/ 4163818 w 12192000"/>
              <a:gd name="connsiteY935" fmla="*/ 234104 h 4267200"/>
              <a:gd name="connsiteX936" fmla="*/ 4172099 w 12192000"/>
              <a:gd name="connsiteY936" fmla="*/ 234207 h 4267200"/>
              <a:gd name="connsiteX937" fmla="*/ 4784282 w 12192000"/>
              <a:gd name="connsiteY937" fmla="*/ 276561 h 4267200"/>
              <a:gd name="connsiteX938" fmla="*/ 4801687 w 12192000"/>
              <a:gd name="connsiteY938" fmla="*/ 267764 h 4267200"/>
              <a:gd name="connsiteX939" fmla="*/ 6082788 w 12192000"/>
              <a:gd name="connsiteY939" fmla="*/ 64119 h 4267200"/>
              <a:gd name="connsiteX940" fmla="*/ 6099442 w 12192000"/>
              <a:gd name="connsiteY940" fmla="*/ 82568 h 4267200"/>
              <a:gd name="connsiteX941" fmla="*/ 4804137 w 12192000"/>
              <a:gd name="connsiteY941" fmla="*/ 320931 h 4267200"/>
              <a:gd name="connsiteX942" fmla="*/ 4227047 w 12192000"/>
              <a:gd name="connsiteY942" fmla="*/ 313415 h 4267200"/>
              <a:gd name="connsiteX943" fmla="*/ 4346041 w 12192000"/>
              <a:gd name="connsiteY943" fmla="*/ 456086 h 4267200"/>
              <a:gd name="connsiteX944" fmla="*/ 4870967 w 12192000"/>
              <a:gd name="connsiteY944" fmla="*/ 963061 h 4267200"/>
              <a:gd name="connsiteX945" fmla="*/ 4889647 w 12192000"/>
              <a:gd name="connsiteY945" fmla="*/ 957147 h 4267200"/>
              <a:gd name="connsiteX946" fmla="*/ 5422504 w 12192000"/>
              <a:gd name="connsiteY946" fmla="*/ 805191 h 4267200"/>
              <a:gd name="connsiteX947" fmla="*/ 6087656 w 12192000"/>
              <a:gd name="connsiteY947" fmla="*/ 826703 h 4267200"/>
              <a:gd name="connsiteX948" fmla="*/ 6058717 w 12192000"/>
              <a:gd name="connsiteY948" fmla="*/ 865992 h 4267200"/>
              <a:gd name="connsiteX949" fmla="*/ 4974153 w 12192000"/>
              <a:gd name="connsiteY949" fmla="*/ 1045456 h 4267200"/>
              <a:gd name="connsiteX950" fmla="*/ 5627835 w 12192000"/>
              <a:gd name="connsiteY950" fmla="*/ 1472077 h 4267200"/>
              <a:gd name="connsiteX951" fmla="*/ 5629817 w 12192000"/>
              <a:gd name="connsiteY951" fmla="*/ 1471412 h 4267200"/>
              <a:gd name="connsiteX952" fmla="*/ 5634124 w 12192000"/>
              <a:gd name="connsiteY952" fmla="*/ 1470572 h 4267200"/>
              <a:gd name="connsiteX953" fmla="*/ 5755832 w 12192000"/>
              <a:gd name="connsiteY953" fmla="*/ 1383886 h 4267200"/>
              <a:gd name="connsiteX954" fmla="*/ 6014186 w 12192000"/>
              <a:gd name="connsiteY954" fmla="*/ 1279799 h 4267200"/>
              <a:gd name="connsiteX955" fmla="*/ 6901619 w 12192000"/>
              <a:gd name="connsiteY955" fmla="*/ 1047874 h 4267200"/>
              <a:gd name="connsiteX956" fmla="*/ 6931566 w 12192000"/>
              <a:gd name="connsiteY956" fmla="*/ 1062034 h 4267200"/>
              <a:gd name="connsiteX957" fmla="*/ 5790982 w 12192000"/>
              <a:gd name="connsiteY957" fmla="*/ 1561380 h 4267200"/>
              <a:gd name="connsiteX958" fmla="*/ 6188971 w 12192000"/>
              <a:gd name="connsiteY958" fmla="*/ 1755168 h 4267200"/>
              <a:gd name="connsiteX959" fmla="*/ 6202446 w 12192000"/>
              <a:gd name="connsiteY959" fmla="*/ 1752268 h 4267200"/>
              <a:gd name="connsiteX960" fmla="*/ 7179560 w 12192000"/>
              <a:gd name="connsiteY960" fmla="*/ 1467551 h 4267200"/>
              <a:gd name="connsiteX961" fmla="*/ 7158730 w 12192000"/>
              <a:gd name="connsiteY961" fmla="*/ 1507835 h 4267200"/>
              <a:gd name="connsiteX962" fmla="*/ 6326959 w 12192000"/>
              <a:gd name="connsiteY962" fmla="*/ 1817686 h 4267200"/>
              <a:gd name="connsiteX963" fmla="*/ 6537433 w 12192000"/>
              <a:gd name="connsiteY963" fmla="*/ 1907790 h 4267200"/>
              <a:gd name="connsiteX964" fmla="*/ 6550221 w 12192000"/>
              <a:gd name="connsiteY964" fmla="*/ 1910729 h 4267200"/>
              <a:gd name="connsiteX965" fmla="*/ 6964438 w 12192000"/>
              <a:gd name="connsiteY965" fmla="*/ 2209505 h 4267200"/>
              <a:gd name="connsiteX966" fmla="*/ 7367862 w 12192000"/>
              <a:gd name="connsiteY966" fmla="*/ 2806833 h 4267200"/>
              <a:gd name="connsiteX967" fmla="*/ 7364329 w 12192000"/>
              <a:gd name="connsiteY967" fmla="*/ 2826907 h 4267200"/>
              <a:gd name="connsiteX968" fmla="*/ 7290545 w 12192000"/>
              <a:gd name="connsiteY968" fmla="*/ 2850663 h 4267200"/>
              <a:gd name="connsiteX969" fmla="*/ 6472036 w 12192000"/>
              <a:gd name="connsiteY969" fmla="*/ 1959003 h 4267200"/>
              <a:gd name="connsiteX970" fmla="*/ 5792897 w 12192000"/>
              <a:gd name="connsiteY970" fmla="*/ 1647747 h 4267200"/>
              <a:gd name="connsiteX971" fmla="*/ 5842751 w 12192000"/>
              <a:gd name="connsiteY971" fmla="*/ 1816112 h 4267200"/>
              <a:gd name="connsiteX972" fmla="*/ 5847424 w 12192000"/>
              <a:gd name="connsiteY972" fmla="*/ 1815776 h 4267200"/>
              <a:gd name="connsiteX973" fmla="*/ 6399821 w 12192000"/>
              <a:gd name="connsiteY973" fmla="*/ 2344799 h 4267200"/>
              <a:gd name="connsiteX974" fmla="*/ 6323232 w 12192000"/>
              <a:gd name="connsiteY974" fmla="*/ 2389634 h 4267200"/>
              <a:gd name="connsiteX975" fmla="*/ 5942958 w 12192000"/>
              <a:gd name="connsiteY975" fmla="*/ 2077708 h 4267200"/>
              <a:gd name="connsiteX976" fmla="*/ 5921559 w 12192000"/>
              <a:gd name="connsiteY976" fmla="*/ 2378596 h 4267200"/>
              <a:gd name="connsiteX977" fmla="*/ 5817651 w 12192000"/>
              <a:gd name="connsiteY977" fmla="*/ 3023919 h 4267200"/>
              <a:gd name="connsiteX978" fmla="*/ 5729634 w 12192000"/>
              <a:gd name="connsiteY978" fmla="*/ 3051849 h 4267200"/>
              <a:gd name="connsiteX979" fmla="*/ 5611018 w 12192000"/>
              <a:gd name="connsiteY979" fmla="*/ 2316769 h 4267200"/>
              <a:gd name="connsiteX980" fmla="*/ 5687608 w 12192000"/>
              <a:gd name="connsiteY980" fmla="*/ 2039972 h 4267200"/>
              <a:gd name="connsiteX981" fmla="*/ 5657554 w 12192000"/>
              <a:gd name="connsiteY981" fmla="*/ 1576445 h 4267200"/>
              <a:gd name="connsiteX982" fmla="*/ 5150475 w 12192000"/>
              <a:gd name="connsiteY982" fmla="*/ 1274012 h 4267200"/>
              <a:gd name="connsiteX983" fmla="*/ 5349142 w 12192000"/>
              <a:gd name="connsiteY983" fmla="*/ 2204405 h 4267200"/>
              <a:gd name="connsiteX984" fmla="*/ 5262214 w 12192000"/>
              <a:gd name="connsiteY984" fmla="*/ 2233836 h 4267200"/>
              <a:gd name="connsiteX985" fmla="*/ 4981539 w 12192000"/>
              <a:gd name="connsiteY985" fmla="*/ 1542201 h 4267200"/>
              <a:gd name="connsiteX986" fmla="*/ 4958461 w 12192000"/>
              <a:gd name="connsiteY986" fmla="*/ 1136957 h 4267200"/>
              <a:gd name="connsiteX987" fmla="*/ 4655015 w 12192000"/>
              <a:gd name="connsiteY987" fmla="*/ 891426 h 4267200"/>
              <a:gd name="connsiteX988" fmla="*/ 4348002 w 12192000"/>
              <a:gd name="connsiteY988" fmla="*/ 2205895 h 4267200"/>
              <a:gd name="connsiteX989" fmla="*/ 4262250 w 12192000"/>
              <a:gd name="connsiteY989" fmla="*/ 2219972 h 4267200"/>
              <a:gd name="connsiteX990" fmla="*/ 4550611 w 12192000"/>
              <a:gd name="connsiteY990" fmla="*/ 817540 h 4267200"/>
              <a:gd name="connsiteX991" fmla="*/ 4564418 w 12192000"/>
              <a:gd name="connsiteY991" fmla="*/ 808293 h 4267200"/>
              <a:gd name="connsiteX992" fmla="*/ 4266388 w 12192000"/>
              <a:gd name="connsiteY992" fmla="*/ 500083 h 4267200"/>
              <a:gd name="connsiteX993" fmla="*/ 4032842 w 12192000"/>
              <a:gd name="connsiteY993" fmla="*/ 211809 h 4267200"/>
              <a:gd name="connsiteX994" fmla="*/ 3721337 w 12192000"/>
              <a:gd name="connsiteY994" fmla="*/ 0 h 4267200"/>
              <a:gd name="connsiteX995" fmla="*/ 3797544 w 12192000"/>
              <a:gd name="connsiteY995" fmla="*/ 0 h 4267200"/>
              <a:gd name="connsiteX996" fmla="*/ 3775734 w 12192000"/>
              <a:gd name="connsiteY996" fmla="*/ 95131 h 4267200"/>
              <a:gd name="connsiteX997" fmla="*/ 3724807 w 12192000"/>
              <a:gd name="connsiteY997" fmla="*/ 272257 h 4267200"/>
              <a:gd name="connsiteX998" fmla="*/ 3726844 w 12192000"/>
              <a:gd name="connsiteY998" fmla="*/ 282988 h 4267200"/>
              <a:gd name="connsiteX999" fmla="*/ 3742664 w 12192000"/>
              <a:gd name="connsiteY999" fmla="*/ 279918 h 4267200"/>
              <a:gd name="connsiteX1000" fmla="*/ 4103910 w 12192000"/>
              <a:gd name="connsiteY1000" fmla="*/ 1161917 h 4267200"/>
              <a:gd name="connsiteX1001" fmla="*/ 4020269 w 12192000"/>
              <a:gd name="connsiteY1001" fmla="*/ 1200406 h 4267200"/>
              <a:gd name="connsiteX1002" fmla="*/ 3674882 w 12192000"/>
              <a:gd name="connsiteY1002" fmla="*/ 488524 h 4267200"/>
              <a:gd name="connsiteX1003" fmla="*/ 3132682 w 12192000"/>
              <a:gd name="connsiteY1003" fmla="*/ 1072284 h 4267200"/>
              <a:gd name="connsiteX1004" fmla="*/ 2716346 w 12192000"/>
              <a:gd name="connsiteY1004" fmla="*/ 1276376 h 4267200"/>
              <a:gd name="connsiteX1005" fmla="*/ 2716772 w 12192000"/>
              <a:gd name="connsiteY1005" fmla="*/ 1255462 h 4267200"/>
              <a:gd name="connsiteX1006" fmla="*/ 3471096 w 12192000"/>
              <a:gd name="connsiteY1006" fmla="*/ 437072 h 4267200"/>
              <a:gd name="connsiteX1007" fmla="*/ 3639057 w 12192000"/>
              <a:gd name="connsiteY1007" fmla="*/ 286334 h 4267200"/>
              <a:gd name="connsiteX1008" fmla="*/ 3640309 w 12192000"/>
              <a:gd name="connsiteY1008" fmla="*/ 284664 h 4267200"/>
              <a:gd name="connsiteX1009" fmla="*/ 3646022 w 12192000"/>
              <a:gd name="connsiteY1009" fmla="*/ 276711 h 4267200"/>
              <a:gd name="connsiteX1010" fmla="*/ 3707943 w 12192000"/>
              <a:gd name="connsiteY1010" fmla="*/ 65958 h 4267200"/>
              <a:gd name="connsiteX1011" fmla="*/ 2867960 w 12192000"/>
              <a:gd name="connsiteY1011" fmla="*/ 0 h 4267200"/>
              <a:gd name="connsiteX1012" fmla="*/ 2926351 w 12192000"/>
              <a:gd name="connsiteY1012" fmla="*/ 0 h 4267200"/>
              <a:gd name="connsiteX1013" fmla="*/ 2902823 w 12192000"/>
              <a:gd name="connsiteY1013" fmla="*/ 262929 h 4267200"/>
              <a:gd name="connsiteX1014" fmla="*/ 2940663 w 12192000"/>
              <a:gd name="connsiteY1014" fmla="*/ 140884 h 4267200"/>
              <a:gd name="connsiteX1015" fmla="*/ 2947039 w 12192000"/>
              <a:gd name="connsiteY1015" fmla="*/ 122524 h 4267200"/>
              <a:gd name="connsiteX1016" fmla="*/ 2984316 w 12192000"/>
              <a:gd name="connsiteY1016" fmla="*/ 0 h 4267200"/>
              <a:gd name="connsiteX1017" fmla="*/ 3016114 w 12192000"/>
              <a:gd name="connsiteY1017" fmla="*/ 0 h 4267200"/>
              <a:gd name="connsiteX1018" fmla="*/ 2979949 w 12192000"/>
              <a:gd name="connsiteY1018" fmla="*/ 119274 h 4267200"/>
              <a:gd name="connsiteX1019" fmla="*/ 3023879 w 12192000"/>
              <a:gd name="connsiteY1019" fmla="*/ 0 h 4267200"/>
              <a:gd name="connsiteX1020" fmla="*/ 3105400 w 12192000"/>
              <a:gd name="connsiteY1020" fmla="*/ 0 h 4267200"/>
              <a:gd name="connsiteX1021" fmla="*/ 3094669 w 12192000"/>
              <a:gd name="connsiteY1021" fmla="*/ 30308 h 4267200"/>
              <a:gd name="connsiteX1022" fmla="*/ 2901945 w 12192000"/>
              <a:gd name="connsiteY1022" fmla="*/ 466538 h 4267200"/>
              <a:gd name="connsiteX1023" fmla="*/ 2815209 w 12192000"/>
              <a:gd name="connsiteY1023" fmla="*/ 497361 h 4267200"/>
              <a:gd name="connsiteX1024" fmla="*/ 2844845 w 12192000"/>
              <a:gd name="connsiteY1024" fmla="*/ 127638 h 4267200"/>
              <a:gd name="connsiteX1025" fmla="*/ 1057230 w 12192000"/>
              <a:gd name="connsiteY1025" fmla="*/ 0 h 4267200"/>
              <a:gd name="connsiteX1026" fmla="*/ 1111003 w 12192000"/>
              <a:gd name="connsiteY1026" fmla="*/ 0 h 4267200"/>
              <a:gd name="connsiteX1027" fmla="*/ 1125553 w 12192000"/>
              <a:gd name="connsiteY1027" fmla="*/ 52588 h 4267200"/>
              <a:gd name="connsiteX1028" fmla="*/ 1304276 w 12192000"/>
              <a:gd name="connsiteY1028" fmla="*/ 476275 h 4267200"/>
              <a:gd name="connsiteX1029" fmla="*/ 1492066 w 12192000"/>
              <a:gd name="connsiteY1029" fmla="*/ 886333 h 4267200"/>
              <a:gd name="connsiteX1030" fmla="*/ 1423698 w 12192000"/>
              <a:gd name="connsiteY1030" fmla="*/ 710817 h 4267200"/>
              <a:gd name="connsiteX1031" fmla="*/ 1357609 w 12192000"/>
              <a:gd name="connsiteY1031" fmla="*/ 532892 h 4267200"/>
              <a:gd name="connsiteX1032" fmla="*/ 1309550 w 12192000"/>
              <a:gd name="connsiteY1032" fmla="*/ 374031 h 4267200"/>
              <a:gd name="connsiteX1033" fmla="*/ 1193673 w 12192000"/>
              <a:gd name="connsiteY1033" fmla="*/ 49533 h 4267200"/>
              <a:gd name="connsiteX1034" fmla="*/ 1164391 w 12192000"/>
              <a:gd name="connsiteY1034" fmla="*/ 0 h 4267200"/>
              <a:gd name="connsiteX1035" fmla="*/ 1200666 w 12192000"/>
              <a:gd name="connsiteY1035" fmla="*/ 0 h 4267200"/>
              <a:gd name="connsiteX1036" fmla="*/ 1223408 w 12192000"/>
              <a:gd name="connsiteY1036" fmla="*/ 38996 h 4267200"/>
              <a:gd name="connsiteX1037" fmla="*/ 1339635 w 12192000"/>
              <a:gd name="connsiteY1037" fmla="*/ 365517 h 4267200"/>
              <a:gd name="connsiteX1038" fmla="*/ 1387469 w 12192000"/>
              <a:gd name="connsiteY1038" fmla="*/ 523079 h 4267200"/>
              <a:gd name="connsiteX1039" fmla="*/ 1452685 w 12192000"/>
              <a:gd name="connsiteY1039" fmla="*/ 699806 h 4267200"/>
              <a:gd name="connsiteX1040" fmla="*/ 1492092 w 12192000"/>
              <a:gd name="connsiteY1040" fmla="*/ 800424 h 4267200"/>
              <a:gd name="connsiteX1041" fmla="*/ 1455302 w 12192000"/>
              <a:gd name="connsiteY1041" fmla="*/ 632913 h 4267200"/>
              <a:gd name="connsiteX1042" fmla="*/ 1222336 w 12192000"/>
              <a:gd name="connsiteY1042" fmla="*/ 9480 h 4267200"/>
              <a:gd name="connsiteX1043" fmla="*/ 1214634 w 12192000"/>
              <a:gd name="connsiteY1043" fmla="*/ 0 h 4267200"/>
              <a:gd name="connsiteX1044" fmla="*/ 1289827 w 12192000"/>
              <a:gd name="connsiteY1044" fmla="*/ 0 h 4267200"/>
              <a:gd name="connsiteX1045" fmla="*/ 1321076 w 12192000"/>
              <a:gd name="connsiteY1045" fmla="*/ 59722 h 4267200"/>
              <a:gd name="connsiteX1046" fmla="*/ 1512579 w 12192000"/>
              <a:gd name="connsiteY1046" fmla="*/ 626441 h 4267200"/>
              <a:gd name="connsiteX1047" fmla="*/ 1506076 w 12192000"/>
              <a:gd name="connsiteY1047" fmla="*/ 1089289 h 4267200"/>
              <a:gd name="connsiteX1048" fmla="*/ 1486346 w 12192000"/>
              <a:gd name="connsiteY1048" fmla="*/ 1079919 h 4267200"/>
              <a:gd name="connsiteX1049" fmla="*/ 1070511 w 12192000"/>
              <a:gd name="connsiteY1049" fmla="*/ 48609 h 4267200"/>
              <a:gd name="connsiteX1050" fmla="*/ 43151 w 12192000"/>
              <a:gd name="connsiteY1050" fmla="*/ 0 h 4267200"/>
              <a:gd name="connsiteX1051" fmla="*/ 95283 w 12192000"/>
              <a:gd name="connsiteY1051" fmla="*/ 0 h 4267200"/>
              <a:gd name="connsiteX1052" fmla="*/ 300708 w 12192000"/>
              <a:gd name="connsiteY1052" fmla="*/ 154571 h 4267200"/>
              <a:gd name="connsiteX1053" fmla="*/ 530414 w 12192000"/>
              <a:gd name="connsiteY1053" fmla="*/ 354673 h 4267200"/>
              <a:gd name="connsiteX1054" fmla="*/ 333785 w 12192000"/>
              <a:gd name="connsiteY1054" fmla="*/ 161564 h 4267200"/>
              <a:gd name="connsiteX1055" fmla="*/ 147005 w 12192000"/>
              <a:gd name="connsiteY1055" fmla="*/ 0 h 4267200"/>
              <a:gd name="connsiteX1056" fmla="*/ 272509 w 12192000"/>
              <a:gd name="connsiteY1056" fmla="*/ 0 h 4267200"/>
              <a:gd name="connsiteX1057" fmla="*/ 326276 w 12192000"/>
              <a:gd name="connsiteY1057" fmla="*/ 45847 h 4267200"/>
              <a:gd name="connsiteX1058" fmla="*/ 823759 w 12192000"/>
              <a:gd name="connsiteY1058" fmla="*/ 574145 h 4267200"/>
              <a:gd name="connsiteX1059" fmla="*/ 811254 w 12192000"/>
              <a:gd name="connsiteY1059" fmla="*/ 665546 h 4267200"/>
              <a:gd name="connsiteX1060" fmla="*/ 154042 w 12192000"/>
              <a:gd name="connsiteY1060" fmla="*/ 261522 h 4267200"/>
              <a:gd name="connsiteX1061" fmla="*/ 13550 w 12192000"/>
              <a:gd name="connsiteY1061" fmla="*/ 158423 h 4267200"/>
              <a:gd name="connsiteX1062" fmla="*/ 0 w 12192000"/>
              <a:gd name="connsiteY1062" fmla="*/ 146618 h 4267200"/>
              <a:gd name="connsiteX1063" fmla="*/ 0 w 12192000"/>
              <a:gd name="connsiteY1063" fmla="*/ 59161 h 4267200"/>
              <a:gd name="connsiteX1064" fmla="*/ 45427 w 12192000"/>
              <a:gd name="connsiteY1064" fmla="*/ 101078 h 4267200"/>
              <a:gd name="connsiteX1065" fmla="*/ 630103 w 12192000"/>
              <a:gd name="connsiteY1065" fmla="*/ 485885 h 4267200"/>
              <a:gd name="connsiteX1066" fmla="*/ 532040 w 12192000"/>
              <a:gd name="connsiteY1066" fmla="*/ 399359 h 4267200"/>
              <a:gd name="connsiteX1067" fmla="*/ 517618 w 12192000"/>
              <a:gd name="connsiteY1067" fmla="*/ 385726 h 4267200"/>
              <a:gd name="connsiteX1068" fmla="*/ 285074 w 12192000"/>
              <a:gd name="connsiteY1068" fmla="*/ 182755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</a:cxnLst>
            <a:rect l="l" t="t" r="r" b="b"/>
            <a:pathLst>
              <a:path w="12192000" h="4267200">
                <a:moveTo>
                  <a:pt x="2537169" y="4125568"/>
                </a:moveTo>
                <a:cubicBezTo>
                  <a:pt x="2788218" y="4126068"/>
                  <a:pt x="3025872" y="4161336"/>
                  <a:pt x="3246267" y="4262961"/>
                </a:cubicBezTo>
                <a:lnTo>
                  <a:pt x="3253970" y="4267200"/>
                </a:lnTo>
                <a:lnTo>
                  <a:pt x="3071791" y="4267200"/>
                </a:lnTo>
                <a:lnTo>
                  <a:pt x="2975095" y="4243356"/>
                </a:lnTo>
                <a:cubicBezTo>
                  <a:pt x="2862058" y="4220032"/>
                  <a:pt x="2745568" y="4209031"/>
                  <a:pt x="2626982" y="4206450"/>
                </a:cubicBez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lnTo>
                  <a:pt x="2900997" y="4267200"/>
                </a:lnTo>
                <a:lnTo>
                  <a:pt x="2705858" y="4267200"/>
                </a:lnTo>
                <a:lnTo>
                  <a:pt x="2561467" y="4246270"/>
                </a:lnTo>
                <a:cubicBezTo>
                  <a:pt x="2476258" y="4235123"/>
                  <a:pt x="2390533" y="4225627"/>
                  <a:pt x="2305292" y="4219492"/>
                </a:cubicBezTo>
                <a:lnTo>
                  <a:pt x="2409349" y="4267200"/>
                </a:lnTo>
                <a:lnTo>
                  <a:pt x="2266705" y="4267200"/>
                </a:lnTo>
                <a:lnTo>
                  <a:pt x="2183576" y="4227150"/>
                </a:lnTo>
                <a:cubicBezTo>
                  <a:pt x="2170260" y="4220226"/>
                  <a:pt x="2115765" y="4150220"/>
                  <a:pt x="2151029" y="4146947"/>
                </a:cubicBezTo>
                <a:cubicBezTo>
                  <a:pt x="2282770" y="4133761"/>
                  <a:pt x="2411644" y="4125319"/>
                  <a:pt x="2537169" y="4125568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582321" y="4117314"/>
                  <a:pt x="3599153" y="4153173"/>
                  <a:pt x="3611854" y="4188366"/>
                </a:cubicBezTo>
                <a:lnTo>
                  <a:pt x="3631583" y="4267200"/>
                </a:lnTo>
                <a:lnTo>
                  <a:pt x="3575699" y="4267200"/>
                </a:lnTo>
                <a:lnTo>
                  <a:pt x="3575567" y="4263588"/>
                </a:lnTo>
                <a:cubicBezTo>
                  <a:pt x="3563792" y="4170010"/>
                  <a:pt x="3527316" y="4081090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ubicBezTo>
                  <a:pt x="3324815" y="3824296"/>
                  <a:pt x="3358740" y="3880691"/>
                  <a:pt x="3390805" y="3937163"/>
                </a:cubicBezTo>
                <a:cubicBezTo>
                  <a:pt x="3450145" y="4040978"/>
                  <a:pt x="3506325" y="4144397"/>
                  <a:pt x="3545740" y="4251102"/>
                </a:cubicBezTo>
                <a:lnTo>
                  <a:pt x="3550709" y="4267200"/>
                </a:lnTo>
                <a:lnTo>
                  <a:pt x="3513586" y="4267200"/>
                </a:lnTo>
                <a:lnTo>
                  <a:pt x="3470728" y="4152456"/>
                </a:lnTo>
                <a:cubicBezTo>
                  <a:pt x="3439124" y="4085665"/>
                  <a:pt x="3402484" y="4019598"/>
                  <a:pt x="3364433" y="3953121"/>
                </a:cubicBezTo>
                <a:lnTo>
                  <a:pt x="3316479" y="3872136"/>
                </a:lnTo>
                <a:lnTo>
                  <a:pt x="3504482" y="4267200"/>
                </a:lnTo>
                <a:lnTo>
                  <a:pt x="3467547" y="4267200"/>
                </a:ln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11279315" y="3618448"/>
                </a:moveTo>
                <a:cubicBezTo>
                  <a:pt x="11299830" y="3614620"/>
                  <a:pt x="11318737" y="3618623"/>
                  <a:pt x="11317765" y="3638405"/>
                </a:cubicBezTo>
                <a:cubicBezTo>
                  <a:pt x="11309587" y="3820966"/>
                  <a:pt x="11315203" y="4012597"/>
                  <a:pt x="11304886" y="4200582"/>
                </a:cubicBezTo>
                <a:lnTo>
                  <a:pt x="11298904" y="4267200"/>
                </a:lnTo>
                <a:lnTo>
                  <a:pt x="11213088" y="4267200"/>
                </a:lnTo>
                <a:lnTo>
                  <a:pt x="11219157" y="4210725"/>
                </a:lnTo>
                <a:cubicBezTo>
                  <a:pt x="11223807" y="4119600"/>
                  <a:pt x="11224640" y="4027718"/>
                  <a:pt x="11225213" y="3936722"/>
                </a:cubicBezTo>
                <a:cubicBezTo>
                  <a:pt x="11207028" y="4022695"/>
                  <a:pt x="11194593" y="4110355"/>
                  <a:pt x="11182914" y="4196771"/>
                </a:cubicBezTo>
                <a:lnTo>
                  <a:pt x="11172266" y="4267200"/>
                </a:lnTo>
                <a:lnTo>
                  <a:pt x="11140975" y="4267200"/>
                </a:lnTo>
                <a:lnTo>
                  <a:pt x="11152239" y="4192628"/>
                </a:lnTo>
                <a:cubicBezTo>
                  <a:pt x="11165272" y="4096160"/>
                  <a:pt x="11178361" y="3997344"/>
                  <a:pt x="11201005" y="3900089"/>
                </a:cubicBezTo>
                <a:cubicBezTo>
                  <a:pt x="11166930" y="3979173"/>
                  <a:pt x="11134730" y="4058831"/>
                  <a:pt x="11105754" y="4139192"/>
                </a:cubicBezTo>
                <a:lnTo>
                  <a:pt x="11065821" y="4267200"/>
                </a:lnTo>
                <a:lnTo>
                  <a:pt x="10978133" y="4267200"/>
                </a:lnTo>
                <a:lnTo>
                  <a:pt x="11088889" y="3963916"/>
                </a:lnTo>
                <a:cubicBezTo>
                  <a:pt x="11133459" y="3856779"/>
                  <a:pt x="11181967" y="3750740"/>
                  <a:pt x="11231212" y="3645474"/>
                </a:cubicBezTo>
                <a:cubicBezTo>
                  <a:pt x="11236675" y="3633934"/>
                  <a:pt x="11258799" y="3622276"/>
                  <a:pt x="11279315" y="3618448"/>
                </a:cubicBezTo>
                <a:close/>
                <a:moveTo>
                  <a:pt x="10296877" y="3526602"/>
                </a:moveTo>
                <a:cubicBezTo>
                  <a:pt x="10305089" y="3527517"/>
                  <a:pt x="10311503" y="3531079"/>
                  <a:pt x="10314210" y="3538353"/>
                </a:cubicBezTo>
                <a:cubicBezTo>
                  <a:pt x="10361472" y="3659113"/>
                  <a:pt x="10407318" y="3780392"/>
                  <a:pt x="10450858" y="3902477"/>
                </a:cubicBezTo>
                <a:lnTo>
                  <a:pt x="10572255" y="4267200"/>
                </a:lnTo>
                <a:lnTo>
                  <a:pt x="10477642" y="4267200"/>
                </a:lnTo>
                <a:lnTo>
                  <a:pt x="10436479" y="4144570"/>
                </a:lnTo>
                <a:cubicBezTo>
                  <a:pt x="10386976" y="3995354"/>
                  <a:pt x="10333255" y="3848072"/>
                  <a:pt x="10277529" y="3701307"/>
                </a:cubicBez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lnTo>
                  <a:pt x="10431445" y="4267200"/>
                </a:lnTo>
                <a:lnTo>
                  <a:pt x="10398237" y="4267200"/>
                </a:lnTo>
                <a:lnTo>
                  <a:pt x="10356661" y="4157302"/>
                </a:lnTo>
                <a:cubicBezTo>
                  <a:pt x="10321871" y="4061517"/>
                  <a:pt x="10289232" y="3966669"/>
                  <a:pt x="10268559" y="3871054"/>
                </a:cubicBezTo>
                <a:cubicBezTo>
                  <a:pt x="10272790" y="3985997"/>
                  <a:pt x="10299544" y="4094770"/>
                  <a:pt x="10340065" y="4201637"/>
                </a:cubicBezTo>
                <a:lnTo>
                  <a:pt x="10368861" y="4267200"/>
                </a:lnTo>
                <a:lnTo>
                  <a:pt x="10267862" y="4267200"/>
                </a:lnTo>
                <a:lnTo>
                  <a:pt x="10236210" y="4185635"/>
                </a:lnTo>
                <a:cubicBezTo>
                  <a:pt x="10169925" y="3991261"/>
                  <a:pt x="10150284" y="3789583"/>
                  <a:pt x="10225980" y="3561061"/>
                </a:cubicBezTo>
                <a:cubicBezTo>
                  <a:pt x="10231424" y="3544935"/>
                  <a:pt x="10272241" y="3523857"/>
                  <a:pt x="10296877" y="3526602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19140" y="4267200"/>
                </a:lnTo>
                <a:lnTo>
                  <a:pt x="4641222" y="4267200"/>
                </a:lnTo>
                <a:lnTo>
                  <a:pt x="4599968" y="4207074"/>
                </a:lnTo>
                <a:cubicBezTo>
                  <a:pt x="4478590" y="4057581"/>
                  <a:pt x="4278987" y="3946713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48555" y="4189447"/>
                  <a:pt x="4498141" y="4221114"/>
                  <a:pt x="4546299" y="4254934"/>
                </a:cubicBezTo>
                <a:lnTo>
                  <a:pt x="4561743" y="4267200"/>
                </a:lnTo>
                <a:lnTo>
                  <a:pt x="4509274" y="4267200"/>
                </a:lnTo>
                <a:lnTo>
                  <a:pt x="4383389" y="4184369"/>
                </a:ln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lnTo>
                  <a:pt x="4408201" y="4267200"/>
                </a:lnTo>
                <a:lnTo>
                  <a:pt x="4250346" y="4267200"/>
                </a:lnTo>
                <a:lnTo>
                  <a:pt x="4245269" y="4265040"/>
                </a:lnTo>
                <a:cubicBezTo>
                  <a:pt x="4167858" y="4230709"/>
                  <a:pt x="4095232" y="4193560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591522" y="3395900"/>
                  <a:pt x="5656650" y="3795361"/>
                  <a:pt x="5567647" y="4190286"/>
                </a:cubicBezTo>
                <a:lnTo>
                  <a:pt x="5545854" y="4267200"/>
                </a:lnTo>
                <a:lnTo>
                  <a:pt x="5391871" y="4267200"/>
                </a:lnTo>
                <a:lnTo>
                  <a:pt x="5318171" y="4175818"/>
                </a:lnTo>
                <a:cubicBezTo>
                  <a:pt x="5204859" y="4048423"/>
                  <a:pt x="5075331" y="3936412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55961" y="4107518"/>
                  <a:pt x="5200834" y="4148352"/>
                  <a:pt x="5246890" y="4187633"/>
                </a:cubicBezTo>
                <a:lnTo>
                  <a:pt x="5347266" y="4267200"/>
                </a:lnTo>
                <a:lnTo>
                  <a:pt x="5164092" y="4267200"/>
                </a:lnTo>
                <a:lnTo>
                  <a:pt x="5108945" y="4232176"/>
                </a:lnTo>
                <a:cubicBezTo>
                  <a:pt x="4772838" y="3999708"/>
                  <a:pt x="4490756" y="358196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lnTo>
                  <a:pt x="10028060" y="4267200"/>
                </a:lnTo>
                <a:lnTo>
                  <a:pt x="9651813" y="4267200"/>
                </a:lnTo>
                <a:lnTo>
                  <a:pt x="9814527" y="4248048"/>
                </a:lnTo>
                <a:cubicBezTo>
                  <a:pt x="9748431" y="4225943"/>
                  <a:pt x="9681848" y="4217991"/>
                  <a:pt x="9615182" y="4220499"/>
                </a:cubicBezTo>
                <a:cubicBezTo>
                  <a:pt x="9565183" y="4222381"/>
                  <a:pt x="9515136" y="4230147"/>
                  <a:pt x="9465210" y="4242240"/>
                </a:cubicBezTo>
                <a:lnTo>
                  <a:pt x="9387108" y="4267200"/>
                </a:lnTo>
                <a:lnTo>
                  <a:pt x="9268441" y="4267200"/>
                </a:lnTo>
                <a:lnTo>
                  <a:pt x="9307676" y="4251276"/>
                </a:lnTo>
                <a:cubicBezTo>
                  <a:pt x="9459842" y="4196603"/>
                  <a:pt x="9613869" y="4164948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473491" y="3921431"/>
                  <a:pt x="1402113" y="4025542"/>
                  <a:pt x="1325720" y="4125411"/>
                </a:cubicBezTo>
                <a:lnTo>
                  <a:pt x="1206279" y="4267200"/>
                </a:lnTo>
                <a:lnTo>
                  <a:pt x="1115040" y="4267200"/>
                </a:lnTo>
                <a:lnTo>
                  <a:pt x="1258195" y="4099624"/>
                </a:lnTo>
                <a:cubicBezTo>
                  <a:pt x="1315987" y="4027073"/>
                  <a:pt x="1371166" y="3952247"/>
                  <a:pt x="1423113" y="3874565"/>
                </a:cubicBezTo>
                <a:lnTo>
                  <a:pt x="1260565" y="4031982"/>
                </a:lnTo>
                <a:cubicBezTo>
                  <a:pt x="1197929" y="4092559"/>
                  <a:pt x="1134310" y="4154329"/>
                  <a:pt x="1073327" y="4218727"/>
                </a:cubicBezTo>
                <a:lnTo>
                  <a:pt x="1032294" y="4267200"/>
                </a:lnTo>
                <a:lnTo>
                  <a:pt x="993830" y="4267200"/>
                </a:lnTo>
                <a:lnTo>
                  <a:pt x="1051860" y="4198693"/>
                </a:lnTo>
                <a:cubicBezTo>
                  <a:pt x="1113440" y="4133732"/>
                  <a:pt x="1177549" y="4071540"/>
                  <a:pt x="1240607" y="4010401"/>
                </a:cubicBezTo>
                <a:lnTo>
                  <a:pt x="1310106" y="3943217"/>
                </a:lnTo>
                <a:cubicBezTo>
                  <a:pt x="1174685" y="4033303"/>
                  <a:pt x="1054913" y="4139624"/>
                  <a:pt x="952103" y="4265972"/>
                </a:cubicBezTo>
                <a:lnTo>
                  <a:pt x="951207" y="4267200"/>
                </a:lnTo>
                <a:lnTo>
                  <a:pt x="862760" y="4267200"/>
                </a:lnTo>
                <a:lnTo>
                  <a:pt x="909145" y="4199225"/>
                </a:ln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549674" y="4147907"/>
                  <a:pt x="460581" y="4194508"/>
                  <a:pt x="372807" y="4243651"/>
                </a:cubicBezTo>
                <a:lnTo>
                  <a:pt x="332830" y="4267200"/>
                </a:lnTo>
                <a:lnTo>
                  <a:pt x="168301" y="4267200"/>
                </a:lnTo>
                <a:lnTo>
                  <a:pt x="278002" y="4201399"/>
                </a:lnTo>
                <a:cubicBezTo>
                  <a:pt x="359885" y="4153808"/>
                  <a:pt x="442683" y="4107866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519814" y="4027898"/>
                  <a:pt x="352828" y="4127506"/>
                  <a:pt x="192528" y="4236299"/>
                </a:cubicBezTo>
                <a:lnTo>
                  <a:pt x="148586" y="4267200"/>
                </a:lnTo>
                <a:lnTo>
                  <a:pt x="98116" y="4267200"/>
                </a:lnTo>
                <a:lnTo>
                  <a:pt x="169669" y="4216852"/>
                </a:lnTo>
                <a:cubicBezTo>
                  <a:pt x="333361" y="4105506"/>
                  <a:pt x="504130" y="4002947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ubicBezTo>
                  <a:pt x="1247578" y="3654578"/>
                  <a:pt x="1180153" y="3656293"/>
                  <a:pt x="1109304" y="3669030"/>
                </a:cubicBezTo>
                <a:cubicBezTo>
                  <a:pt x="794692" y="3725281"/>
                  <a:pt x="516258" y="3901624"/>
                  <a:pt x="258951" y="4111994"/>
                </a:cubicBezTo>
                <a:lnTo>
                  <a:pt x="80807" y="4267200"/>
                </a:lnTo>
                <a:lnTo>
                  <a:pt x="0" y="4267200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8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201"/>
            <a:ext cx="11277600" cy="59435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526C1C6-C05D-0B40-96FC-D5C816959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90599"/>
            <a:ext cx="9906000" cy="685800"/>
          </a:xfrm>
        </p:spPr>
        <p:txBody>
          <a:bodyPr anchor="t">
            <a:normAutofit/>
          </a:bodyPr>
          <a:lstStyle/>
          <a:p>
            <a:r>
              <a:rPr lang="en-GB" sz="4000" dirty="0" err="1">
                <a:latin typeface="Modern Love Grunge" pitchFamily="82" charset="0"/>
              </a:rPr>
              <a:t>Ejemplos</a:t>
            </a:r>
            <a:r>
              <a:rPr lang="en-GB" sz="4000" dirty="0">
                <a:latin typeface="Modern Love Grunge" pitchFamily="82" charset="0"/>
              </a:rPr>
              <a:t> de </a:t>
            </a:r>
            <a:r>
              <a:rPr lang="en-GB" sz="4000" dirty="0" err="1">
                <a:latin typeface="Modern Love Grunge" pitchFamily="82" charset="0"/>
              </a:rPr>
              <a:t>actividades</a:t>
            </a:r>
            <a:endParaRPr lang="en-GB" sz="4000" dirty="0">
              <a:latin typeface="Modern Love Grunge" pitchFamily="82" charset="0"/>
            </a:endParaRP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E6FC09C5-7146-4DF2-99D9-91E6CABBA0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4586494"/>
              </p:ext>
            </p:extLst>
          </p:nvPr>
        </p:nvGraphicFramePr>
        <p:xfrm>
          <a:off x="685800" y="2137228"/>
          <a:ext cx="6312877" cy="3733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90795E12-BDAB-E34C-BDD9-C65B5106AE9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9853" t="1" r="1" b="63883"/>
          <a:stretch/>
        </p:blipFill>
        <p:spPr>
          <a:xfrm>
            <a:off x="6636360" y="0"/>
            <a:ext cx="5453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06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4" descr="Imagen que contiene exterior, señal&#10;&#10;Descripción generada automáticamente">
            <a:extLst>
              <a:ext uri="{FF2B5EF4-FFF2-40B4-BE49-F238E27FC236}">
                <a16:creationId xmlns:a16="http://schemas.microsoft.com/office/drawing/2014/main" id="{FFB7AE20-374C-0747-B132-4F2B88FF1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13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375705-D7BB-D946-84CA-F622D7BA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968" y="1388898"/>
            <a:ext cx="9144000" cy="4996912"/>
          </a:xfrm>
          <a:solidFill>
            <a:schemeClr val="accent1">
              <a:lumMod val="75000"/>
              <a:alpha val="46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5600" dirty="0">
                <a:solidFill>
                  <a:schemeClr val="bg1"/>
                </a:solidFill>
                <a:latin typeface="Freestyle Script" panose="030804020302050B0404" pitchFamily="66" charset="77"/>
              </a:rPr>
              <a:t>AHORA</a:t>
            </a:r>
            <a:br>
              <a:rPr lang="en-US" sz="15600" dirty="0">
                <a:solidFill>
                  <a:schemeClr val="bg1"/>
                </a:solidFill>
                <a:latin typeface="Freestyle Script" panose="030804020302050B0404" pitchFamily="66" charset="77"/>
              </a:rPr>
            </a:br>
            <a:r>
              <a:rPr lang="en-US" sz="15600" dirty="0">
                <a:solidFill>
                  <a:schemeClr val="bg1"/>
                </a:solidFill>
                <a:latin typeface="Freestyle Script" panose="030804020302050B0404" pitchFamily="66" charset="77"/>
              </a:rPr>
              <a:t> no es </a:t>
            </a:r>
            <a:r>
              <a:rPr lang="en-US" sz="15600" dirty="0" err="1">
                <a:solidFill>
                  <a:schemeClr val="bg1"/>
                </a:solidFill>
                <a:latin typeface="Freestyle Script" panose="030804020302050B0404" pitchFamily="66" charset="77"/>
              </a:rPr>
              <a:t>siempre</a:t>
            </a:r>
            <a:endParaRPr lang="en-US" sz="15600" dirty="0">
              <a:solidFill>
                <a:schemeClr val="bg1"/>
              </a:solidFill>
              <a:latin typeface="Freestyle Script" panose="030804020302050B0404" pitchFamily="66" charset="7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B9E204-2938-604C-BA1E-983D92E5983B}"/>
              </a:ext>
            </a:extLst>
          </p:cNvPr>
          <p:cNvSpPr txBox="1"/>
          <p:nvPr/>
        </p:nvSpPr>
        <p:spPr>
          <a:xfrm>
            <a:off x="10882182" y="6657945"/>
            <a:ext cx="13067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runninglife.com.mx/2021/07/22/donde-ver-los-juegos-olimpicos-de-tokyo-202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GB" sz="700">
                <a:solidFill>
                  <a:srgbClr val="FFFFFF"/>
                </a:solidFill>
              </a:rPr>
              <a:t> de Autor desconocido está bajo licencia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825322C-B0E9-3540-8EA1-4FA30EF1E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26" y="1662507"/>
            <a:ext cx="2654948" cy="42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10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4" descr="Imagen que contiene exterior, señal&#10;&#10;Descripción generada automáticamente">
            <a:extLst>
              <a:ext uri="{FF2B5EF4-FFF2-40B4-BE49-F238E27FC236}">
                <a16:creationId xmlns:a16="http://schemas.microsoft.com/office/drawing/2014/main" id="{FFB7AE20-374C-0747-B132-4F2B88FF1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13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375705-D7BB-D946-84CA-F622D7BA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968" y="1388898"/>
            <a:ext cx="9144000" cy="4996912"/>
          </a:xfrm>
          <a:solidFill>
            <a:schemeClr val="accent1">
              <a:lumMod val="75000"/>
              <a:alpha val="46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5600" dirty="0" err="1">
                <a:solidFill>
                  <a:schemeClr val="bg1"/>
                </a:solidFill>
                <a:latin typeface="Freestyle Script" panose="030804020302050B0404" pitchFamily="66" charset="77"/>
              </a:rPr>
              <a:t>Pasito</a:t>
            </a:r>
            <a:r>
              <a:rPr lang="en-US" sz="15600" dirty="0">
                <a:solidFill>
                  <a:schemeClr val="bg1"/>
                </a:solidFill>
                <a:latin typeface="Freestyle Script" panose="030804020302050B0404" pitchFamily="66" charset="77"/>
              </a:rPr>
              <a:t> a PASITO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B9E204-2938-604C-BA1E-983D92E5983B}"/>
              </a:ext>
            </a:extLst>
          </p:cNvPr>
          <p:cNvSpPr txBox="1"/>
          <p:nvPr/>
        </p:nvSpPr>
        <p:spPr>
          <a:xfrm>
            <a:off x="10882182" y="6657945"/>
            <a:ext cx="13067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runninglife.com.mx/2021/07/22/donde-ver-los-juegos-olimpicos-de-tokyo-202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GB" sz="700">
                <a:solidFill>
                  <a:srgbClr val="FFFFFF"/>
                </a:solidFill>
              </a:rPr>
              <a:t> de Autor desconocido está bajo licencia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825322C-B0E9-3540-8EA1-4FA30EF1E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26" y="1662507"/>
            <a:ext cx="2654948" cy="42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447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4" descr="Imagen que contiene exterior, señal&#10;&#10;Descripción generada automáticamente">
            <a:extLst>
              <a:ext uri="{FF2B5EF4-FFF2-40B4-BE49-F238E27FC236}">
                <a16:creationId xmlns:a16="http://schemas.microsoft.com/office/drawing/2014/main" id="{FFB7AE20-374C-0747-B132-4F2B88FF1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13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375705-D7BB-D946-84CA-F622D7BA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968" y="1388898"/>
            <a:ext cx="9144000" cy="4996912"/>
          </a:xfrm>
          <a:solidFill>
            <a:schemeClr val="accent1">
              <a:lumMod val="75000"/>
              <a:alpha val="46000"/>
            </a:scheme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11700" dirty="0">
                <a:solidFill>
                  <a:schemeClr val="bg1"/>
                </a:solidFill>
                <a:latin typeface="Freestyle Script" panose="030804020302050B0404" pitchFamily="66" charset="77"/>
              </a:rPr>
              <a:t>Hoy lo he HECHO, </a:t>
            </a:r>
            <a:br>
              <a:rPr lang="en-US" sz="11700" dirty="0">
                <a:solidFill>
                  <a:schemeClr val="bg1"/>
                </a:solidFill>
                <a:latin typeface="Freestyle Script" panose="030804020302050B0404" pitchFamily="66" charset="77"/>
              </a:rPr>
            </a:br>
            <a:r>
              <a:rPr lang="en-US" sz="11700" dirty="0">
                <a:solidFill>
                  <a:schemeClr val="bg1"/>
                </a:solidFill>
                <a:latin typeface="Freestyle Script" panose="030804020302050B0404" pitchFamily="66" charset="77"/>
              </a:rPr>
              <a:t>lo MEJOR que </a:t>
            </a:r>
            <a:r>
              <a:rPr lang="en-US" sz="11700" dirty="0" err="1">
                <a:solidFill>
                  <a:schemeClr val="bg1"/>
                </a:solidFill>
                <a:latin typeface="Freestyle Script" panose="030804020302050B0404" pitchFamily="66" charset="77"/>
              </a:rPr>
              <a:t>sé</a:t>
            </a:r>
            <a:r>
              <a:rPr lang="en-US" sz="11700" dirty="0">
                <a:solidFill>
                  <a:schemeClr val="bg1"/>
                </a:solidFill>
                <a:latin typeface="Freestyle Script" panose="030804020302050B0404" pitchFamily="66" charset="77"/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B9E204-2938-604C-BA1E-983D92E5983B}"/>
              </a:ext>
            </a:extLst>
          </p:cNvPr>
          <p:cNvSpPr txBox="1"/>
          <p:nvPr/>
        </p:nvSpPr>
        <p:spPr>
          <a:xfrm>
            <a:off x="10882182" y="6657945"/>
            <a:ext cx="13067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runninglife.com.mx/2021/07/22/donde-ver-los-juegos-olimpicos-de-tokyo-202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GB" sz="700">
                <a:solidFill>
                  <a:srgbClr val="FFFFFF"/>
                </a:solidFill>
              </a:rPr>
              <a:t> de Autor desconocido está bajo licencia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825322C-B0E9-3540-8EA1-4FA30EF1E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26" y="1662507"/>
            <a:ext cx="2654948" cy="42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32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F87887-08C5-9F48-9747-9CBC86126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latin typeface="Modern Love Grunge" pitchFamily="82" charset="0"/>
              </a:rPr>
              <a:t>Tipos</a:t>
            </a:r>
            <a:r>
              <a:rPr lang="en-GB" dirty="0">
                <a:latin typeface="Modern Love Grunge" pitchFamily="82" charset="0"/>
              </a:rPr>
              <a:t> de </a:t>
            </a:r>
            <a:r>
              <a:rPr lang="en-GB" dirty="0" err="1">
                <a:latin typeface="Modern Love Grunge" pitchFamily="82" charset="0"/>
              </a:rPr>
              <a:t>juegos</a:t>
            </a:r>
            <a:endParaRPr lang="en-GB" dirty="0">
              <a:latin typeface="Modern Love Grunge" pitchFamily="82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5AA4A0-25C0-E142-BF1C-CA60AD087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Dinámicas</a:t>
            </a:r>
            <a:r>
              <a:rPr lang="en-GB" dirty="0"/>
              <a:t> </a:t>
            </a:r>
          </a:p>
          <a:p>
            <a:r>
              <a:rPr lang="en-GB" dirty="0" err="1"/>
              <a:t>Juegos</a:t>
            </a:r>
            <a:r>
              <a:rPr lang="en-GB" dirty="0"/>
              <a:t> con </a:t>
            </a:r>
            <a:r>
              <a:rPr lang="en-GB" dirty="0" err="1"/>
              <a:t>tablero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Imagen 4" descr="Un conjunto de letras negras en un fondo blanco&#10;&#10;Descripción generada automáticamente con confianza baja">
            <a:extLst>
              <a:ext uri="{FF2B5EF4-FFF2-40B4-BE49-F238E27FC236}">
                <a16:creationId xmlns:a16="http://schemas.microsoft.com/office/drawing/2014/main" id="{C80A0338-8C10-A344-A344-2A6B10FDA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1" b="5324"/>
          <a:stretch/>
        </p:blipFill>
        <p:spPr>
          <a:xfrm rot="16200000">
            <a:off x="7030685" y="-271233"/>
            <a:ext cx="3690143" cy="5559513"/>
          </a:xfrm>
          <a:prstGeom prst="rect">
            <a:avLst/>
          </a:prstGeom>
        </p:spPr>
      </p:pic>
      <p:pic>
        <p:nvPicPr>
          <p:cNvPr id="7" name="Imagen 6" descr="Imagen que contiene edificio, cubierto, foto, grafiti&#10;&#10;Descripción generada automáticamente">
            <a:extLst>
              <a:ext uri="{FF2B5EF4-FFF2-40B4-BE49-F238E27FC236}">
                <a16:creationId xmlns:a16="http://schemas.microsoft.com/office/drawing/2014/main" id="{D2C8DE0B-43F9-6143-A539-4A2165D050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62" t="5324" r="6875"/>
          <a:stretch/>
        </p:blipFill>
        <p:spPr>
          <a:xfrm>
            <a:off x="0" y="3047790"/>
            <a:ext cx="5878487" cy="381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82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2E6A2C-3E70-5F4D-A507-B6C1B22D9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377"/>
            <a:ext cx="10515600" cy="1325563"/>
          </a:xfrm>
        </p:spPr>
        <p:txBody>
          <a:bodyPr>
            <a:normAutofit/>
          </a:bodyPr>
          <a:lstStyle/>
          <a:p>
            <a:r>
              <a:rPr lang="en-GB">
                <a:latin typeface="Modern Love Grunge" pitchFamily="82" charset="0"/>
              </a:rPr>
              <a:t>Actividades para cada momento</a:t>
            </a:r>
            <a:endParaRPr lang="en-GB" dirty="0">
              <a:latin typeface="Modern Love Grunge" pitchFamily="82" charset="0"/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C327633-B50C-A24E-BCC6-64EB02F692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456"/>
            <a:ext cx="5097780" cy="3795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err="1"/>
              <a:t>Enganchar</a:t>
            </a:r>
            <a:endParaRPr lang="en-GB" sz="2400" b="1" dirty="0"/>
          </a:p>
          <a:p>
            <a:r>
              <a:rPr lang="en-GB" sz="2400" dirty="0"/>
              <a:t>El </a:t>
            </a:r>
            <a:r>
              <a:rPr lang="en-GB" sz="2400" dirty="0" err="1"/>
              <a:t>ahorcado</a:t>
            </a:r>
            <a:endParaRPr lang="en-GB" sz="2400" dirty="0"/>
          </a:p>
          <a:p>
            <a:r>
              <a:rPr lang="en-GB" sz="2400" dirty="0"/>
              <a:t>Cluedo</a:t>
            </a:r>
          </a:p>
          <a:p>
            <a:r>
              <a:rPr lang="en-GB" sz="2400" dirty="0" err="1"/>
              <a:t>Mistery</a:t>
            </a:r>
            <a:r>
              <a:rPr lang="en-GB" sz="2400" dirty="0"/>
              <a:t> boxes</a:t>
            </a:r>
          </a:p>
          <a:p>
            <a:r>
              <a:rPr lang="en-GB" sz="2400" dirty="0" err="1"/>
              <a:t>Prácticas</a:t>
            </a:r>
            <a:r>
              <a:rPr lang="en-GB" sz="2400" dirty="0"/>
              <a:t> de </a:t>
            </a:r>
            <a:r>
              <a:rPr lang="en-GB" sz="2400" dirty="0" err="1"/>
              <a:t>laboratorio</a:t>
            </a:r>
            <a:r>
              <a:rPr lang="en-GB" sz="2400" dirty="0"/>
              <a:t>: </a:t>
            </a:r>
            <a:r>
              <a:rPr lang="en-GB" sz="2400" dirty="0" err="1"/>
              <a:t>disecciones</a:t>
            </a:r>
            <a:endParaRPr lang="en-GB" sz="2400" dirty="0"/>
          </a:p>
          <a:p>
            <a:r>
              <a:rPr lang="en-GB" sz="2400" dirty="0" err="1"/>
              <a:t>Decoración</a:t>
            </a:r>
            <a:r>
              <a:rPr lang="en-GB" sz="2400" dirty="0"/>
              <a:t> de </a:t>
            </a:r>
            <a:r>
              <a:rPr lang="en-GB" sz="2400" dirty="0" err="1"/>
              <a:t>puertas</a:t>
            </a:r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Marcador de contenido 3" descr="Un dibujo de una puerta&#10;&#10;Descripción generada automáticamente con confianza baja">
            <a:extLst>
              <a:ext uri="{FF2B5EF4-FFF2-40B4-BE49-F238E27FC236}">
                <a16:creationId xmlns:a16="http://schemas.microsoft.com/office/drawing/2014/main" id="{1733D80F-D5AB-0848-BCC7-D5C4A68200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477030" y="1993940"/>
            <a:ext cx="2135088" cy="3795713"/>
          </a:xfrm>
        </p:spPr>
      </p:pic>
    </p:spTree>
    <p:extLst>
      <p:ext uri="{BB962C8B-B14F-4D97-AF65-F5344CB8AC3E}">
        <p14:creationId xmlns:p14="http://schemas.microsoft.com/office/powerpoint/2010/main" val="41063814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2E6A2C-3E70-5F4D-A507-B6C1B22D9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377"/>
            <a:ext cx="10515600" cy="1325563"/>
          </a:xfrm>
        </p:spPr>
        <p:txBody>
          <a:bodyPr>
            <a:normAutofit/>
          </a:bodyPr>
          <a:lstStyle/>
          <a:p>
            <a:r>
              <a:rPr lang="en-GB">
                <a:latin typeface="Modern Love Grunge" pitchFamily="82" charset="0"/>
              </a:rPr>
              <a:t>Actividades para cada momento</a:t>
            </a:r>
            <a:endParaRPr lang="en-GB" dirty="0">
              <a:latin typeface="Modern Love Grunge" pitchFamily="82" charset="0"/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C327633-B50C-A24E-BCC6-64EB02F692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456"/>
            <a:ext cx="5097780" cy="37957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 err="1"/>
              <a:t>Enganchar</a:t>
            </a:r>
            <a:endParaRPr lang="en-GB" sz="2400" b="1" dirty="0"/>
          </a:p>
          <a:p>
            <a:r>
              <a:rPr lang="en-GB" sz="2400" dirty="0"/>
              <a:t>El </a:t>
            </a:r>
            <a:r>
              <a:rPr lang="en-GB" sz="2400" dirty="0" err="1"/>
              <a:t>ahorcado</a:t>
            </a:r>
            <a:endParaRPr lang="en-GB" sz="2400" dirty="0"/>
          </a:p>
          <a:p>
            <a:r>
              <a:rPr lang="en-GB" sz="2400" dirty="0"/>
              <a:t>Cluedo</a:t>
            </a:r>
          </a:p>
          <a:p>
            <a:r>
              <a:rPr lang="en-GB" sz="2400" dirty="0" err="1"/>
              <a:t>Mistery</a:t>
            </a:r>
            <a:r>
              <a:rPr lang="en-GB" sz="2400" dirty="0"/>
              <a:t> boxes</a:t>
            </a:r>
          </a:p>
          <a:p>
            <a:r>
              <a:rPr lang="en-GB" sz="2400" dirty="0" err="1"/>
              <a:t>Prácticas</a:t>
            </a:r>
            <a:r>
              <a:rPr lang="en-GB" sz="2400" dirty="0"/>
              <a:t> de </a:t>
            </a:r>
            <a:r>
              <a:rPr lang="en-GB" sz="2400" dirty="0" err="1"/>
              <a:t>laboratorio</a:t>
            </a:r>
            <a:r>
              <a:rPr lang="en-GB" sz="2400" dirty="0"/>
              <a:t>: </a:t>
            </a:r>
            <a:r>
              <a:rPr lang="en-GB" sz="2400" dirty="0" err="1"/>
              <a:t>disecciones</a:t>
            </a:r>
            <a:endParaRPr lang="en-GB" sz="2400" dirty="0"/>
          </a:p>
          <a:p>
            <a:r>
              <a:rPr lang="en-GB" sz="2400" dirty="0" err="1"/>
              <a:t>Decoración</a:t>
            </a:r>
            <a:r>
              <a:rPr lang="en-GB" sz="2400" dirty="0"/>
              <a:t> de </a:t>
            </a:r>
            <a:r>
              <a:rPr lang="en-GB" sz="2400" dirty="0" err="1"/>
              <a:t>puertas</a:t>
            </a:r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5" name="Marcador de contenido 3">
            <a:extLst>
              <a:ext uri="{FF2B5EF4-FFF2-40B4-BE49-F238E27FC236}">
                <a16:creationId xmlns:a16="http://schemas.microsoft.com/office/drawing/2014/main" id="{7041FFD7-431A-7F4B-A097-5CC488E72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177456"/>
            <a:ext cx="5097780" cy="379574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GB" sz="2400" b="1" dirty="0" err="1"/>
              <a:t>Explorar</a:t>
            </a:r>
            <a:endParaRPr lang="en-GB" sz="2400" b="1" dirty="0"/>
          </a:p>
          <a:p>
            <a:r>
              <a:rPr lang="es-ES" sz="2400" dirty="0"/>
              <a:t>Sopa de letras</a:t>
            </a:r>
          </a:p>
          <a:p>
            <a:r>
              <a:rPr lang="es-ES" sz="2400" dirty="0"/>
              <a:t>Grupos cooperativos</a:t>
            </a:r>
          </a:p>
          <a:p>
            <a:r>
              <a:rPr lang="es-ES" sz="2400" dirty="0"/>
              <a:t>Grupos de expertos</a:t>
            </a:r>
          </a:p>
          <a:p>
            <a:r>
              <a:rPr lang="es-ES" sz="2400" dirty="0" err="1"/>
              <a:t>Webquest</a:t>
            </a:r>
            <a:endParaRPr lang="es-ES" sz="2400" dirty="0"/>
          </a:p>
          <a:p>
            <a:r>
              <a:rPr lang="es-ES" sz="2400" dirty="0"/>
              <a:t>Juegos de ordenador</a:t>
            </a:r>
          </a:p>
          <a:p>
            <a:r>
              <a:rPr lang="es-ES" sz="2400" dirty="0"/>
              <a:t>lecturas</a:t>
            </a:r>
          </a:p>
        </p:txBody>
      </p:sp>
    </p:spTree>
    <p:extLst>
      <p:ext uri="{BB962C8B-B14F-4D97-AF65-F5344CB8AC3E}">
        <p14:creationId xmlns:p14="http://schemas.microsoft.com/office/powerpoint/2010/main" val="3732727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Lo primero que </a:t>
            </a:r>
            <a:r>
              <a:rPr lang="en-GB" dirty="0" err="1"/>
              <a:t>debemos</a:t>
            </a:r>
            <a:r>
              <a:rPr lang="en-GB" dirty="0"/>
              <a:t> </a:t>
            </a:r>
            <a:r>
              <a:rPr lang="en-GB" dirty="0" err="1"/>
              <a:t>conseguir</a:t>
            </a:r>
            <a:r>
              <a:rPr lang="en-GB" dirty="0"/>
              <a:t> de </a:t>
            </a:r>
            <a:r>
              <a:rPr lang="en-GB" dirty="0" err="1"/>
              <a:t>nuestros</a:t>
            </a:r>
            <a:r>
              <a:rPr lang="en-GB" dirty="0"/>
              <a:t> </a:t>
            </a:r>
            <a:r>
              <a:rPr lang="en-GB" dirty="0" err="1"/>
              <a:t>alumnos</a:t>
            </a:r>
            <a:br>
              <a:rPr lang="en-GB" dirty="0"/>
            </a:br>
            <a:endParaRPr lang="es-ES" dirty="0"/>
          </a:p>
        </p:txBody>
      </p:sp>
      <p:sp>
        <p:nvSpPr>
          <p:cNvPr id="3" name="2 Elipse"/>
          <p:cNvSpPr/>
          <p:nvPr/>
        </p:nvSpPr>
        <p:spPr>
          <a:xfrm>
            <a:off x="1775520" y="188640"/>
            <a:ext cx="720000" cy="720000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F266C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latin typeface="Arial Black" pitchFamily="34" charset="0"/>
              </a:rPr>
              <a:t>A</a:t>
            </a:r>
          </a:p>
        </p:txBody>
      </p:sp>
      <p:pic>
        <p:nvPicPr>
          <p:cNvPr id="4" name="3 Imagen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609329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0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2E6A2C-3E70-5F4D-A507-B6C1B22D9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  <a:latin typeface="Modern Love Grunge" pitchFamily="82" charset="0"/>
              </a:rPr>
              <a:t>Actividades para cada momento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C327633-B50C-A24E-BCC6-64EB02F692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5161" y="356187"/>
            <a:ext cx="2878409" cy="179228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b="1" dirty="0" err="1"/>
              <a:t>Elaborar</a:t>
            </a:r>
            <a:endParaRPr lang="en-GB" sz="2000" b="1" dirty="0"/>
          </a:p>
          <a:p>
            <a:r>
              <a:rPr lang="en-GB" sz="2000" dirty="0" err="1"/>
              <a:t>Vídeos</a:t>
            </a:r>
            <a:endParaRPr lang="en-GB" sz="2000" dirty="0"/>
          </a:p>
          <a:p>
            <a:r>
              <a:rPr lang="en-GB" sz="2000" dirty="0" err="1"/>
              <a:t>Analogías</a:t>
            </a:r>
            <a:endParaRPr lang="en-GB" sz="2000" dirty="0"/>
          </a:p>
          <a:p>
            <a:r>
              <a:rPr lang="en-GB" sz="2000" dirty="0" err="1"/>
              <a:t>Cuadernos</a:t>
            </a:r>
            <a:r>
              <a:rPr lang="en-GB" sz="2000" dirty="0"/>
              <a:t> pop-up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contenido 3">
            <a:extLst>
              <a:ext uri="{FF2B5EF4-FFF2-40B4-BE49-F238E27FC236}">
                <a16:creationId xmlns:a16="http://schemas.microsoft.com/office/drawing/2014/main" id="{7041FFD7-431A-7F4B-A097-5CC488E72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000" b="1"/>
              <a:t>Explicar</a:t>
            </a:r>
            <a:endParaRPr lang="es-ES" sz="2000" b="1"/>
          </a:p>
          <a:p>
            <a:r>
              <a:rPr lang="es-ES" sz="2000"/>
              <a:t>Maquetas</a:t>
            </a:r>
          </a:p>
          <a:p>
            <a:r>
              <a:rPr lang="es-ES" sz="2000"/>
              <a:t>Analogías</a:t>
            </a:r>
          </a:p>
          <a:p>
            <a:r>
              <a:rPr lang="es-ES" sz="2000"/>
              <a:t>Vídeos</a:t>
            </a:r>
          </a:p>
        </p:txBody>
      </p:sp>
    </p:spTree>
    <p:extLst>
      <p:ext uri="{BB962C8B-B14F-4D97-AF65-F5344CB8AC3E}">
        <p14:creationId xmlns:p14="http://schemas.microsoft.com/office/powerpoint/2010/main" val="1696314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2E6A2C-3E70-5F4D-A507-B6C1B22D9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  <a:latin typeface="Modern Love Grunge" pitchFamily="82" charset="0"/>
              </a:rPr>
              <a:t>Actividades para cada momento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C327633-B50C-A24E-BCC6-64EB02F692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15161" y="356187"/>
            <a:ext cx="2878409" cy="179228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b="1" dirty="0" err="1"/>
              <a:t>Elaborar</a:t>
            </a:r>
            <a:endParaRPr lang="en-GB" sz="2000" b="1" dirty="0"/>
          </a:p>
          <a:p>
            <a:r>
              <a:rPr lang="en-GB" sz="2000" dirty="0" err="1"/>
              <a:t>Vídeos</a:t>
            </a:r>
            <a:endParaRPr lang="en-GB" sz="2000" dirty="0"/>
          </a:p>
          <a:p>
            <a:r>
              <a:rPr lang="en-GB" sz="2000" dirty="0" err="1"/>
              <a:t>Analogías</a:t>
            </a:r>
            <a:endParaRPr lang="en-GB" sz="2000" dirty="0"/>
          </a:p>
          <a:p>
            <a:r>
              <a:rPr lang="en-GB" sz="2000" dirty="0" err="1"/>
              <a:t>Cuadernos</a:t>
            </a:r>
            <a:r>
              <a:rPr lang="en-GB" sz="2000" dirty="0"/>
              <a:t> pop-up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arcador de contenido 3">
            <a:extLst>
              <a:ext uri="{FF2B5EF4-FFF2-40B4-BE49-F238E27FC236}">
                <a16:creationId xmlns:a16="http://schemas.microsoft.com/office/drawing/2014/main" id="{7041FFD7-431A-7F4B-A097-5CC488E72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000" b="1"/>
              <a:t>Explicar</a:t>
            </a:r>
            <a:endParaRPr lang="es-ES" sz="2000" b="1"/>
          </a:p>
          <a:p>
            <a:r>
              <a:rPr lang="es-ES" sz="2000"/>
              <a:t>Maquetas</a:t>
            </a:r>
          </a:p>
          <a:p>
            <a:r>
              <a:rPr lang="es-ES" sz="2000"/>
              <a:t>Analogías</a:t>
            </a:r>
          </a:p>
          <a:p>
            <a:r>
              <a:rPr lang="es-ES" sz="2000"/>
              <a:t>Vídeos</a:t>
            </a:r>
          </a:p>
        </p:txBody>
      </p:sp>
    </p:spTree>
    <p:extLst>
      <p:ext uri="{BB962C8B-B14F-4D97-AF65-F5344CB8AC3E}">
        <p14:creationId xmlns:p14="http://schemas.microsoft.com/office/powerpoint/2010/main" val="30913057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CA06CD6-90CA-4C45-856C-6771339E1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0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2E6A2C-3E70-5F4D-A507-B6C1B22D9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507"/>
            <a:ext cx="3494362" cy="4930986"/>
          </a:xfrm>
        </p:spPr>
        <p:txBody>
          <a:bodyPr>
            <a:normAutofit/>
          </a:bodyPr>
          <a:lstStyle/>
          <a:p>
            <a:pPr algn="r"/>
            <a:r>
              <a:rPr lang="en-GB">
                <a:solidFill>
                  <a:schemeClr val="accent1"/>
                </a:solidFill>
                <a:latin typeface="Modern Love Grunge" pitchFamily="82" charset="0"/>
              </a:rPr>
              <a:t>Actividades para cada momento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021601D-2758-4B15-A31C-FDA184C51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1C327633-B50C-A24E-BCC6-64EB02F692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6030" y="963507"/>
            <a:ext cx="6250940" cy="2304627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en-GB" sz="2000" b="1"/>
              <a:t>Evaluar</a:t>
            </a:r>
            <a:endParaRPr lang="en-GB" sz="2000" b="1" dirty="0"/>
          </a:p>
          <a:p>
            <a:pPr lvl="0"/>
            <a:r>
              <a:rPr lang="es-ES" sz="2000"/>
              <a:t>Kahoot</a:t>
            </a:r>
            <a:endParaRPr lang="en-US" sz="2000" dirty="0"/>
          </a:p>
          <a:p>
            <a:pPr lvl="0"/>
            <a:r>
              <a:rPr lang="es-ES" sz="2000"/>
              <a:t>Jeopardy</a:t>
            </a:r>
            <a:endParaRPr lang="en-US" sz="2000" dirty="0"/>
          </a:p>
          <a:p>
            <a:pPr lvl="0"/>
            <a:r>
              <a:rPr lang="es-ES" sz="2000"/>
              <a:t>Bamboozle</a:t>
            </a:r>
            <a:endParaRPr lang="en-US" sz="2000" dirty="0"/>
          </a:p>
          <a:p>
            <a:pPr lvl="0"/>
            <a:r>
              <a:rPr lang="es-ES" sz="2000"/>
              <a:t>Cerebriti</a:t>
            </a:r>
            <a:endParaRPr lang="en-US" sz="2000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EC3E35-13D3-8146-A3F7-2036CDDAEF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2101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344094-430A-400B-804B-910E696A1A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709375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3C67DF-7782-4E57-AB9B-F1B4811AD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543451" y="1248213"/>
            <a:ext cx="5413238" cy="4326335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2E6A2C-3E70-5F4D-A507-B6C1B22D9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67" y="675564"/>
            <a:ext cx="3609833" cy="5204085"/>
          </a:xfrm>
        </p:spPr>
        <p:txBody>
          <a:bodyPr>
            <a:normAutofit/>
          </a:bodyPr>
          <a:lstStyle/>
          <a:p>
            <a:r>
              <a:rPr lang="en-GB" dirty="0" err="1">
                <a:latin typeface="Modern Love Grunge" pitchFamily="82" charset="0"/>
              </a:rPr>
              <a:t>Actividades</a:t>
            </a:r>
            <a:r>
              <a:rPr lang="en-GB" dirty="0">
                <a:latin typeface="Modern Love Grunge" pitchFamily="82" charset="0"/>
              </a:rPr>
              <a:t> para </a:t>
            </a:r>
            <a:r>
              <a:rPr lang="en-GB" dirty="0" err="1">
                <a:latin typeface="Modern Love Grunge" pitchFamily="82" charset="0"/>
              </a:rPr>
              <a:t>cada</a:t>
            </a:r>
            <a:r>
              <a:rPr lang="en-GB" dirty="0">
                <a:latin typeface="Modern Love Grunge" pitchFamily="82" charset="0"/>
              </a:rPr>
              <a:t> </a:t>
            </a:r>
            <a:r>
              <a:rPr lang="en-GB" dirty="0" err="1">
                <a:latin typeface="Modern Love Grunge" pitchFamily="82" charset="0"/>
              </a:rPr>
              <a:t>momento</a:t>
            </a:r>
            <a:endParaRPr lang="en-GB" dirty="0">
              <a:latin typeface="Modern Love Grunge" pitchFamily="8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03A5AE3-BD30-455C-842B-7626C8BE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BECAA5-1F2D-470D-875C-8F2C2CA3E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Marcador de contenido 3">
            <a:extLst>
              <a:ext uri="{FF2B5EF4-FFF2-40B4-BE49-F238E27FC236}">
                <a16:creationId xmlns:a16="http://schemas.microsoft.com/office/drawing/2014/main" id="{54DF321D-BB97-4A0D-A64A-275984160E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4115037"/>
              </p:ext>
            </p:extLst>
          </p:nvPr>
        </p:nvGraphicFramePr>
        <p:xfrm>
          <a:off x="4776730" y="819369"/>
          <a:ext cx="6589260" cy="5243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97144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DD53E5-C8E2-4291-8F70-B9957B96F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818140" cy="1622321"/>
          </a:xfrm>
        </p:spPr>
        <p:txBody>
          <a:bodyPr>
            <a:normAutofit fontScale="90000"/>
          </a:bodyPr>
          <a:lstStyle/>
          <a:p>
            <a:r>
              <a:rPr lang="es-ES" sz="3700" dirty="0">
                <a:latin typeface="Modern Love Grunge" pitchFamily="82" charset="0"/>
              </a:rPr>
              <a:t>El juego de construir el juego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7769A1-1AAA-49F2-9A29-BF842159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" sz="2000" dirty="0"/>
              <a:t>Crucigramas, sopas de letras…</a:t>
            </a:r>
          </a:p>
          <a:p>
            <a:r>
              <a:rPr lang="es-ES" sz="2000" dirty="0"/>
              <a:t>Problemas de genética, física y química…</a:t>
            </a:r>
          </a:p>
          <a:p>
            <a:endParaRPr lang="es-ES" sz="2000" dirty="0"/>
          </a:p>
        </p:txBody>
      </p:sp>
      <p:pic>
        <p:nvPicPr>
          <p:cNvPr id="2052" name="Picture 4" descr="Revoluciones tecnológicas en la educación: El movimiento Maker: una  revolución tecnológica que puede ser aplicada en la educación">
            <a:extLst>
              <a:ext uri="{FF2B5EF4-FFF2-40B4-BE49-F238E27FC236}">
                <a16:creationId xmlns:a16="http://schemas.microsoft.com/office/drawing/2014/main" id="{95E7A220-61E9-DA46-ADA3-9BC717EB7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862" y="1019645"/>
            <a:ext cx="6019331" cy="48154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8385841F-E116-E349-A99E-889FE011A0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4845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493FA-FCD1-2B47-A31A-79B5E493C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GB" sz="3800">
                <a:latin typeface="Modern Love Grunge" pitchFamily="82" charset="0"/>
              </a:rPr>
              <a:t>Actividades con poca preparación y dónde encontrarlas 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44C294-A972-C74B-BD0A-86FD395AD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GB" sz="2200" dirty="0"/>
              <a:t>La RUBISCO es lo </a:t>
            </a:r>
            <a:r>
              <a:rPr lang="en-GB" sz="2200" dirty="0" err="1"/>
              <a:t>más</a:t>
            </a:r>
            <a:r>
              <a:rPr lang="en-GB" sz="2200" dirty="0"/>
              <a:t> </a:t>
            </a:r>
            <a:r>
              <a:rPr lang="en-GB" sz="2200" dirty="0">
                <a:ea typeface="+mn-lt"/>
                <a:cs typeface="+mn-lt"/>
              </a:rPr>
              <a:t> (</a:t>
            </a:r>
            <a:r>
              <a:rPr lang="en-GB" sz="2200" dirty="0" err="1">
                <a:ea typeface="+mn-lt"/>
                <a:cs typeface="+mn-lt"/>
              </a:rPr>
              <a:t>algunas</a:t>
            </a:r>
            <a:r>
              <a:rPr lang="en-GB" sz="2200" dirty="0">
                <a:ea typeface="+mn-lt"/>
                <a:cs typeface="+mn-lt"/>
              </a:rPr>
              <a:t> </a:t>
            </a:r>
            <a:r>
              <a:rPr lang="en-GB" sz="2200" dirty="0" err="1">
                <a:ea typeface="+mn-lt"/>
                <a:cs typeface="+mn-lt"/>
              </a:rPr>
              <a:t>requieren</a:t>
            </a:r>
            <a:r>
              <a:rPr lang="en-GB" sz="2200" dirty="0">
                <a:ea typeface="+mn-lt"/>
                <a:cs typeface="+mn-lt"/>
              </a:rPr>
              <a:t> </a:t>
            </a:r>
            <a:r>
              <a:rPr lang="en-GB" sz="2200" dirty="0" err="1">
                <a:ea typeface="+mn-lt"/>
                <a:cs typeface="+mn-lt"/>
              </a:rPr>
              <a:t>tiempo</a:t>
            </a:r>
            <a:r>
              <a:rPr lang="en-GB" sz="2200" dirty="0">
                <a:ea typeface="+mn-lt"/>
                <a:cs typeface="+mn-lt"/>
              </a:rPr>
              <a:t> de “</a:t>
            </a:r>
            <a:r>
              <a:rPr lang="en-GB" sz="2200" dirty="0" err="1">
                <a:ea typeface="+mn-lt"/>
                <a:cs typeface="+mn-lt"/>
              </a:rPr>
              <a:t>fabricación</a:t>
            </a:r>
            <a:r>
              <a:rPr lang="en-GB" sz="2200" dirty="0">
                <a:ea typeface="+mn-lt"/>
                <a:cs typeface="+mn-lt"/>
              </a:rPr>
              <a:t>”)</a:t>
            </a:r>
            <a:endParaRPr lang="es-ES" sz="2200" dirty="0">
              <a:ea typeface="+mn-lt"/>
              <a:cs typeface="+mn-lt"/>
            </a:endParaRPr>
          </a:p>
          <a:p>
            <a:r>
              <a:rPr lang="en-GB" sz="2200" dirty="0"/>
              <a:t>EARTHLEARNING IDEA, </a:t>
            </a:r>
            <a:r>
              <a:rPr lang="en-GB" sz="2200" dirty="0" err="1">
                <a:ea typeface="+mn-lt"/>
                <a:cs typeface="+mn-lt"/>
              </a:rPr>
              <a:t>geología</a:t>
            </a:r>
            <a:r>
              <a:rPr lang="en-GB" sz="2200" dirty="0">
                <a:ea typeface="+mn-lt"/>
                <a:cs typeface="+mn-lt"/>
              </a:rPr>
              <a:t> </a:t>
            </a:r>
            <a:r>
              <a:rPr lang="en-GB" sz="2200" dirty="0" err="1">
                <a:ea typeface="+mn-lt"/>
                <a:cs typeface="+mn-lt"/>
              </a:rPr>
              <a:t>en</a:t>
            </a:r>
            <a:r>
              <a:rPr lang="en-GB" sz="2200" dirty="0"/>
              <a:t> </a:t>
            </a:r>
            <a:r>
              <a:rPr lang="en-GB" sz="2200" dirty="0" err="1"/>
              <a:t>acción</a:t>
            </a:r>
            <a:r>
              <a:rPr lang="en-GB" sz="2200" dirty="0"/>
              <a:t> (para </a:t>
            </a:r>
            <a:r>
              <a:rPr lang="en-GB" sz="2200" dirty="0" err="1"/>
              <a:t>geología</a:t>
            </a:r>
            <a:r>
              <a:rPr lang="en-GB" sz="2200" dirty="0"/>
              <a:t>)</a:t>
            </a:r>
          </a:p>
          <a:p>
            <a:pPr lvl="1"/>
            <a:r>
              <a:rPr lang="en-GB" sz="1800" dirty="0">
                <a:hlinkClick r:id="rId2"/>
              </a:rPr>
              <a:t>https://www.earthlearningidea.com/Indices/contents_Spanish.html</a:t>
            </a:r>
            <a:endParaRPr lang="en-GB" sz="1800" dirty="0"/>
          </a:p>
          <a:p>
            <a:r>
              <a:rPr lang="en-GB" sz="2200" dirty="0"/>
              <a:t>Teachers pay teachers (</a:t>
            </a:r>
            <a:r>
              <a:rPr lang="en-GB" sz="2200" dirty="0" err="1"/>
              <a:t>en</a:t>
            </a:r>
            <a:r>
              <a:rPr lang="en-GB" sz="2200" dirty="0"/>
              <a:t> </a:t>
            </a:r>
            <a:r>
              <a:rPr lang="en-GB" sz="2200" dirty="0" err="1"/>
              <a:t>inglés</a:t>
            </a:r>
            <a:r>
              <a:rPr lang="en-GB" sz="2200" dirty="0"/>
              <a:t>)</a:t>
            </a:r>
          </a:p>
          <a:p>
            <a:r>
              <a:rPr lang="en-GB" sz="2200" dirty="0" err="1"/>
              <a:t>cambio</a:t>
            </a:r>
            <a:r>
              <a:rPr lang="en-GB" sz="2200" dirty="0"/>
              <a:t> </a:t>
            </a:r>
            <a:r>
              <a:rPr lang="en-GB" sz="2200" dirty="0" err="1"/>
              <a:t>climático</a:t>
            </a:r>
            <a:r>
              <a:rPr lang="en-GB" sz="2200" dirty="0"/>
              <a:t>: </a:t>
            </a:r>
            <a:r>
              <a:rPr lang="en-GB" sz="2200" dirty="0">
                <a:hlinkClick r:id="rId3"/>
              </a:rPr>
              <a:t>https://www.makeuseof.com/tag/10-environmental-games-teach-kids-earth-ecology-conservation/</a:t>
            </a:r>
            <a:endParaRPr lang="en-GB" sz="2200" dirty="0"/>
          </a:p>
          <a:p>
            <a:r>
              <a:rPr lang="en-GB" sz="2200" dirty="0">
                <a:hlinkClick r:id="rId4"/>
              </a:rPr>
              <a:t>https://www.thoughtco.com/</a:t>
            </a:r>
            <a:r>
              <a:rPr lang="en-GB" sz="2200" dirty="0"/>
              <a:t> (</a:t>
            </a:r>
            <a:r>
              <a:rPr lang="en-GB" sz="2200" dirty="0" err="1"/>
              <a:t>lecturas</a:t>
            </a:r>
            <a:r>
              <a:rPr lang="en-GB" sz="2200" dirty="0"/>
              <a:t>)</a:t>
            </a:r>
          </a:p>
          <a:p>
            <a:r>
              <a:rPr lang="en-GB" sz="2200" dirty="0">
                <a:hlinkClick r:id="rId5"/>
              </a:rPr>
              <a:t>https://www.teachit.co.uk/science/topical-resources/teaching-ideas</a:t>
            </a:r>
            <a:r>
              <a:rPr lang="en-GB" sz="2200" dirty="0"/>
              <a:t> 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endParaRPr lang="en-GB" sz="2200" dirty="0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B153E3E1-C1A6-8647-95E8-A37A00507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41876" y="329183"/>
            <a:ext cx="2458144" cy="34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EE6C8D16-D152-034B-80C4-93DF0D27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3840" y="4101748"/>
            <a:ext cx="3995928" cy="213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2867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493FA-FCD1-2B47-A31A-79B5E493C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>
                <a:latin typeface="Modern Love Grunge" pitchFamily="82" charset="0"/>
              </a:rPr>
              <a:t>Actividades</a:t>
            </a:r>
            <a:r>
              <a:rPr lang="en-GB" dirty="0">
                <a:latin typeface="Modern Love Grunge" pitchFamily="82" charset="0"/>
              </a:rPr>
              <a:t> con </a:t>
            </a:r>
            <a:r>
              <a:rPr lang="en-GB" dirty="0" err="1">
                <a:latin typeface="Modern Love Grunge" pitchFamily="82" charset="0"/>
              </a:rPr>
              <a:t>poca</a:t>
            </a:r>
            <a:r>
              <a:rPr lang="en-GB" dirty="0">
                <a:latin typeface="Modern Love Grunge" pitchFamily="82" charset="0"/>
              </a:rPr>
              <a:t> </a:t>
            </a:r>
            <a:r>
              <a:rPr lang="en-GB" dirty="0" err="1">
                <a:latin typeface="Modern Love Grunge" pitchFamily="82" charset="0"/>
              </a:rPr>
              <a:t>preparación</a:t>
            </a:r>
            <a:r>
              <a:rPr lang="en-GB" dirty="0">
                <a:latin typeface="Modern Love Grunge" pitchFamily="82" charset="0"/>
              </a:rPr>
              <a:t> y </a:t>
            </a:r>
            <a:r>
              <a:rPr lang="en-GB" dirty="0" err="1">
                <a:latin typeface="Modern Love Grunge" pitchFamily="82" charset="0"/>
              </a:rPr>
              <a:t>dónde</a:t>
            </a:r>
            <a:r>
              <a:rPr lang="en-GB" dirty="0">
                <a:latin typeface="Modern Love Grunge" pitchFamily="82" charset="0"/>
              </a:rPr>
              <a:t> </a:t>
            </a:r>
            <a:r>
              <a:rPr lang="en-GB" dirty="0" err="1">
                <a:latin typeface="Modern Love Grunge" pitchFamily="82" charset="0"/>
              </a:rPr>
              <a:t>encontrarlas</a:t>
            </a:r>
            <a:r>
              <a:rPr lang="en-GB" dirty="0">
                <a:latin typeface="Modern Love Grunge" pitchFamily="82" charset="0"/>
              </a:rPr>
              <a:t> 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44C294-A972-C74B-BD0A-86FD395AD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CROL: https://</a:t>
            </a:r>
            <a:r>
              <a:rPr lang="en-GB" dirty="0" err="1"/>
              <a:t>www.educa.jcyl.es</a:t>
            </a:r>
            <a:r>
              <a:rPr lang="en-GB" dirty="0"/>
              <a:t>/es/webs-</a:t>
            </a:r>
            <a:r>
              <a:rPr lang="en-GB" dirty="0" err="1"/>
              <a:t>tematicas</a:t>
            </a:r>
            <a:r>
              <a:rPr lang="en-GB" dirty="0"/>
              <a:t>/</a:t>
            </a:r>
            <a:r>
              <a:rPr lang="en-GB" dirty="0" err="1"/>
              <a:t>crol</a:t>
            </a:r>
            <a:r>
              <a:rPr lang="en-GB" dirty="0"/>
              <a:t>-</a:t>
            </a:r>
            <a:r>
              <a:rPr lang="en-GB" dirty="0" err="1"/>
              <a:t>centro</a:t>
            </a:r>
            <a:r>
              <a:rPr lang="en-GB" dirty="0"/>
              <a:t>-</a:t>
            </a:r>
            <a:r>
              <a:rPr lang="en-GB" dirty="0" err="1"/>
              <a:t>recursos</a:t>
            </a:r>
            <a:r>
              <a:rPr lang="en-GB" dirty="0"/>
              <a:t>-on-line</a:t>
            </a:r>
          </a:p>
          <a:p>
            <a:r>
              <a:rPr lang="en-GB" dirty="0" err="1"/>
              <a:t>Actiludis</a:t>
            </a:r>
            <a:endParaRPr lang="en-GB" dirty="0"/>
          </a:p>
          <a:p>
            <a:r>
              <a:rPr lang="en-GB" dirty="0"/>
              <a:t>ALCORISA: </a:t>
            </a:r>
            <a:r>
              <a:rPr lang="en-GB" dirty="0">
                <a:hlinkClick r:id="rId2"/>
              </a:rPr>
              <a:t>https://formacionalcorisa.es/?p=2241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44571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Rectangle 13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6884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15B9C3-0CF0-4EA8-9559-F955C6CC8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es-ES">
                <a:solidFill>
                  <a:srgbClr val="FFFFFF"/>
                </a:solidFill>
                <a:latin typeface="Modern Love Grunge" pitchFamily="82" charset="0"/>
              </a:rPr>
              <a:t>Actividades </a:t>
            </a:r>
            <a:br>
              <a:rPr lang="es-ES">
                <a:solidFill>
                  <a:srgbClr val="FFFFFF"/>
                </a:solidFill>
                <a:latin typeface="Modern Love Grunge" pitchFamily="82" charset="0"/>
              </a:rPr>
            </a:br>
            <a:r>
              <a:rPr lang="es-ES">
                <a:solidFill>
                  <a:srgbClr val="FFFFFF"/>
                </a:solidFill>
                <a:latin typeface="Modern Love Grunge" pitchFamily="82" charset="0"/>
              </a:rPr>
              <a:t>+ inversión, - tiempo</a:t>
            </a:r>
          </a:p>
        </p:txBody>
      </p:sp>
      <p:sp>
        <p:nvSpPr>
          <p:cNvPr id="3081" name="Rectangle 140">
            <a:extLst>
              <a:ext uri="{FF2B5EF4-FFF2-40B4-BE49-F238E27FC236}">
                <a16:creationId xmlns:a16="http://schemas.microsoft.com/office/drawing/2014/main" id="{33B81349-3A7E-4A66-9ED9-66E6F8E29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3" y="2454901"/>
            <a:ext cx="3441163" cy="4080255"/>
          </a:xfrm>
          <a:prstGeom prst="rect">
            <a:avLst/>
          </a:prstGeom>
          <a:solidFill>
            <a:srgbClr val="5396E3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6" name="Picture 4" descr="sZeao Juegos De Mesa Organ Harvesting Divertidos Juegos De Mesa Familiares para Niños Juego De Aprendizaje De Rompecabezas para 2 Jugadores">
            <a:extLst>
              <a:ext uri="{FF2B5EF4-FFF2-40B4-BE49-F238E27FC236}">
                <a16:creationId xmlns:a16="http://schemas.microsoft.com/office/drawing/2014/main" id="{F26A28CC-4239-F74A-9F0E-3E3C6EF61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256" y="2899264"/>
            <a:ext cx="3067356" cy="317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4A37A7FF-19A5-40D8-8D0C-E780CBD330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1468" y="2454900"/>
            <a:ext cx="3441163" cy="4080255"/>
          </a:xfrm>
          <a:prstGeom prst="rect">
            <a:avLst/>
          </a:prstGeom>
          <a:solidFill>
            <a:srgbClr val="5396E3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78" name="Picture 6" descr="Panic Lab – Mi Juego Bonito">
            <a:extLst>
              <a:ext uri="{FF2B5EF4-FFF2-40B4-BE49-F238E27FC236}">
                <a16:creationId xmlns:a16="http://schemas.microsoft.com/office/drawing/2014/main" id="{4C5B251D-C585-9F49-B64A-FF455D7D9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8970" y="3051610"/>
            <a:ext cx="3067358" cy="286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204AD5-073C-4B63-B129-12F18D899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6057" y="762983"/>
            <a:ext cx="3515128" cy="533092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z="2400">
                <a:solidFill>
                  <a:srgbClr val="FFFFFF"/>
                </a:solidFill>
              </a:rPr>
              <a:t>Barajas de cartas temáticas</a:t>
            </a:r>
          </a:p>
          <a:p>
            <a:r>
              <a:rPr lang="es-ES" sz="2400">
                <a:solidFill>
                  <a:srgbClr val="FFFFFF"/>
                </a:solidFill>
              </a:rPr>
              <a:t>Organ attack</a:t>
            </a:r>
          </a:p>
          <a:p>
            <a:r>
              <a:rPr lang="es-ES" sz="2400">
                <a:solidFill>
                  <a:srgbClr val="FFFFFF"/>
                </a:solidFill>
              </a:rPr>
              <a:t>Timeline</a:t>
            </a:r>
          </a:p>
          <a:p>
            <a:r>
              <a:rPr lang="es-ES" sz="2400">
                <a:solidFill>
                  <a:srgbClr val="FFFFFF"/>
                </a:solidFill>
              </a:rPr>
              <a:t>Panic in the lab </a:t>
            </a:r>
          </a:p>
          <a:p>
            <a:r>
              <a:rPr lang="es-ES" sz="2400">
                <a:solidFill>
                  <a:srgbClr val="FFFFFF"/>
                </a:solidFill>
              </a:rPr>
              <a:t>Pandemia</a:t>
            </a:r>
          </a:p>
          <a:p>
            <a:r>
              <a:rPr lang="es-ES" sz="2400">
                <a:solidFill>
                  <a:srgbClr val="FFFFFF"/>
                </a:solidFill>
              </a:rPr>
              <a:t>History cubes</a:t>
            </a:r>
          </a:p>
          <a:p>
            <a:endParaRPr lang="es-ES" sz="2400">
              <a:solidFill>
                <a:srgbClr val="FFFFFF"/>
              </a:solidFill>
            </a:endParaRPr>
          </a:p>
          <a:p>
            <a:endParaRPr lang="es-ES" sz="2400">
              <a:solidFill>
                <a:srgbClr val="FFFFFF"/>
              </a:solidFill>
            </a:endParaRPr>
          </a:p>
          <a:p>
            <a:endParaRPr lang="es-E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2367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15B9C3-0CF0-4EA8-9559-F955C6CC8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s-ES" sz="4100" dirty="0">
                <a:latin typeface="Modern Love Grunge" pitchFamily="82" charset="0"/>
              </a:rPr>
              <a:t>Actividades </a:t>
            </a:r>
            <a:br>
              <a:rPr lang="es-ES" sz="4100" dirty="0">
                <a:latin typeface="Modern Love Grunge" pitchFamily="82" charset="0"/>
              </a:rPr>
            </a:br>
            <a:r>
              <a:rPr lang="es-ES" sz="4100" dirty="0">
                <a:latin typeface="Modern Love Grunge" pitchFamily="82" charset="0"/>
              </a:rPr>
              <a:t>+ inversión, - tiempo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204AD5-073C-4B63-B129-12F18D899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2" y="2438400"/>
            <a:ext cx="2814464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GB" dirty="0"/>
              <a:t>Barajas de cartas </a:t>
            </a:r>
          </a:p>
          <a:p>
            <a:r>
              <a:rPr lang="en-GB" dirty="0" err="1"/>
              <a:t>Tarjetas</a:t>
            </a:r>
            <a:r>
              <a:rPr lang="en-GB" dirty="0"/>
              <a:t> de </a:t>
            </a:r>
            <a:r>
              <a:rPr lang="en-GB" dirty="0" err="1"/>
              <a:t>personajes</a:t>
            </a:r>
            <a:endParaRPr lang="en-GB" dirty="0"/>
          </a:p>
          <a:p>
            <a:pPr lvl="1"/>
            <a:r>
              <a:rPr lang="en-GB" dirty="0">
                <a:hlinkClick r:id="rId2"/>
              </a:rPr>
              <a:t>https://bighugelabs.com/deck.php</a:t>
            </a:r>
            <a:endParaRPr lang="en-GB" dirty="0"/>
          </a:p>
          <a:p>
            <a:endParaRPr lang="es-ES" sz="2000" dirty="0"/>
          </a:p>
          <a:p>
            <a:endParaRPr lang="es-ES" sz="2000" dirty="0"/>
          </a:p>
          <a:p>
            <a:endParaRPr lang="es-ES" sz="2000" dirty="0"/>
          </a:p>
        </p:txBody>
      </p:sp>
      <p:pic>
        <p:nvPicPr>
          <p:cNvPr id="3074" name="Picture 2" descr="baraja francesa de mariposas - Comprar Barajas de Póker en todocoleccion -  223631772">
            <a:extLst>
              <a:ext uri="{FF2B5EF4-FFF2-40B4-BE49-F238E27FC236}">
                <a16:creationId xmlns:a16="http://schemas.microsoft.com/office/drawing/2014/main" id="{73270FEF-5197-F748-A653-EEE17FD3F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8"/>
          <a:stretch/>
        </p:blipFill>
        <p:spPr bwMode="auto">
          <a:xfrm rot="2615335">
            <a:off x="87624" y="79450"/>
            <a:ext cx="3205891" cy="474288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9BE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96CFA3E2-2B1D-9441-B6C8-0D194FFE27E4}"/>
              </a:ext>
            </a:extLst>
          </p:cNvPr>
          <p:cNvSpPr txBox="1">
            <a:spLocks/>
          </p:cNvSpPr>
          <p:nvPr/>
        </p:nvSpPr>
        <p:spPr>
          <a:xfrm>
            <a:off x="8258675" y="2450892"/>
            <a:ext cx="281446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000" dirty="0"/>
              <a:t>Quién es quién?</a:t>
            </a:r>
          </a:p>
          <a:p>
            <a:r>
              <a:rPr lang="es-ES" sz="2000" dirty="0"/>
              <a:t>Bingo</a:t>
            </a:r>
          </a:p>
          <a:p>
            <a:r>
              <a:rPr lang="es-ES" sz="2000" dirty="0"/>
              <a:t>Adivino quien soy.</a:t>
            </a:r>
          </a:p>
          <a:p>
            <a:r>
              <a:rPr lang="es-ES" sz="2000" dirty="0" err="1"/>
              <a:t>Memory</a:t>
            </a:r>
            <a:endParaRPr lang="es-ES" sz="2000" dirty="0"/>
          </a:p>
          <a:p>
            <a:r>
              <a:rPr lang="es-ES" sz="2000" dirty="0"/>
              <a:t>Zoom</a:t>
            </a:r>
          </a:p>
          <a:p>
            <a:r>
              <a:rPr lang="es-ES" sz="2000" dirty="0"/>
              <a:t>30”</a:t>
            </a:r>
          </a:p>
          <a:p>
            <a:r>
              <a:rPr lang="es-ES" sz="2000" dirty="0"/>
              <a:t>”Sigue la pista”</a:t>
            </a:r>
          </a:p>
          <a:p>
            <a:r>
              <a:rPr lang="es-ES" sz="2000" dirty="0" err="1"/>
              <a:t>Simon</a:t>
            </a:r>
            <a:r>
              <a:rPr lang="es-ES" sz="2000" dirty="0"/>
              <a:t> dice</a:t>
            </a:r>
          </a:p>
          <a:p>
            <a:r>
              <a:rPr lang="es-ES" sz="2000" dirty="0"/>
              <a:t>Set</a:t>
            </a:r>
          </a:p>
          <a:p>
            <a:endParaRPr lang="es-ES" sz="2000" dirty="0"/>
          </a:p>
          <a:p>
            <a:endParaRPr lang="es-ES" sz="2000" dirty="0"/>
          </a:p>
          <a:p>
            <a:endParaRPr lang="es-ES" sz="2000" dirty="0"/>
          </a:p>
        </p:txBody>
      </p:sp>
      <p:pic>
        <p:nvPicPr>
          <p:cNvPr id="9218" name="Picture 2" descr="SET® – PlayMonster">
            <a:extLst>
              <a:ext uri="{FF2B5EF4-FFF2-40B4-BE49-F238E27FC236}">
                <a16:creationId xmlns:a16="http://schemas.microsoft.com/office/drawing/2014/main" id="{A865C58B-CBB9-2047-9F59-FD42C6F55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37" y="3429000"/>
            <a:ext cx="3770211" cy="377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4306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D5F8D5EC-1AC4-DA46-B848-2835AAE7C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00" y="2384425"/>
            <a:ext cx="6792913" cy="3616325"/>
          </a:xfrm>
          <a:prstGeom prst="rect">
            <a:avLst/>
          </a:prstGeom>
        </p:spPr>
      </p:pic>
      <p:pic>
        <p:nvPicPr>
          <p:cNvPr id="5" name="Marcador de contenido 4" descr="Una captura de pantalla de un celular&#10;&#10;Descripción generada automáticamente">
            <a:extLst>
              <a:ext uri="{FF2B5EF4-FFF2-40B4-BE49-F238E27FC236}">
                <a16:creationId xmlns:a16="http://schemas.microsoft.com/office/drawing/2014/main" id="{387FE6B8-FE8D-F949-A8E1-F63498C209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864475" y="2384425"/>
            <a:ext cx="3321050" cy="36163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6C98F26-C835-FD4D-9456-DF7573E6A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latin typeface="Modern Love Grunge" pitchFamily="82" charset="0"/>
              </a:rPr>
              <a:t>Organizar</a:t>
            </a:r>
            <a:r>
              <a:rPr lang="en-US" kern="1200" dirty="0">
                <a:latin typeface="Modern Love Grunge" pitchFamily="82" charset="0"/>
              </a:rPr>
              <a:t> ideas y </a:t>
            </a:r>
            <a:r>
              <a:rPr lang="en-US" kern="1200" dirty="0" err="1">
                <a:latin typeface="Modern Love Grunge" pitchFamily="82" charset="0"/>
              </a:rPr>
              <a:t>recursos</a:t>
            </a:r>
            <a:endParaRPr lang="en-US" kern="1200" dirty="0">
              <a:latin typeface="Modern Love Grunge" pitchFamily="8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1AD5B-5C80-E947-8266-2FADB96BF2EF}"/>
              </a:ext>
            </a:extLst>
          </p:cNvPr>
          <p:cNvSpPr txBox="1"/>
          <p:nvPr/>
        </p:nvSpPr>
        <p:spPr>
          <a:xfrm>
            <a:off x="1676400" y="6191250"/>
            <a:ext cx="554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https://</a:t>
            </a:r>
            <a:r>
              <a:rPr lang="en-GB" dirty="0" err="1">
                <a:solidFill>
                  <a:schemeClr val="accent1"/>
                </a:solidFill>
              </a:rPr>
              <a:t>es.padlet.com</a:t>
            </a:r>
            <a:r>
              <a:rPr lang="en-GB" dirty="0">
                <a:solidFill>
                  <a:schemeClr val="accent1"/>
                </a:solidFill>
              </a:rPr>
              <a:t>/</a:t>
            </a:r>
            <a:r>
              <a:rPr lang="en-GB" dirty="0" err="1">
                <a:solidFill>
                  <a:schemeClr val="accent1"/>
                </a:solidFill>
              </a:rPr>
              <a:t>inesolicre</a:t>
            </a:r>
            <a:r>
              <a:rPr lang="en-GB" dirty="0">
                <a:solidFill>
                  <a:schemeClr val="accent1"/>
                </a:solidFill>
              </a:rPr>
              <a:t>/g3k4juuj7i942zw3</a:t>
            </a:r>
          </a:p>
        </p:txBody>
      </p:sp>
    </p:spTree>
    <p:extLst>
      <p:ext uri="{BB962C8B-B14F-4D97-AF65-F5344CB8AC3E}">
        <p14:creationId xmlns:p14="http://schemas.microsoft.com/office/powerpoint/2010/main" val="269429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Beneficio</a:t>
            </a:r>
            <a:r>
              <a:rPr lang="en-GB" dirty="0"/>
              <a:t> de </a:t>
            </a:r>
            <a:r>
              <a:rPr lang="en-GB" dirty="0" err="1"/>
              <a:t>diseñar</a:t>
            </a:r>
            <a:r>
              <a:rPr lang="en-GB" dirty="0"/>
              <a:t> </a:t>
            </a:r>
            <a:r>
              <a:rPr lang="en-GB" dirty="0" err="1"/>
              <a:t>actividades</a:t>
            </a:r>
            <a:r>
              <a:rPr lang="en-GB" dirty="0"/>
              <a:t> </a:t>
            </a:r>
            <a:r>
              <a:rPr lang="en-GB" dirty="0" err="1"/>
              <a:t>gamificadas</a:t>
            </a:r>
            <a:r>
              <a:rPr lang="en-GB" dirty="0"/>
              <a:t>, al </a:t>
            </a:r>
            <a:r>
              <a:rPr lang="en-GB" dirty="0" err="1"/>
              <a:t>menos</a:t>
            </a:r>
            <a:r>
              <a:rPr lang="en-GB" dirty="0"/>
              <a:t> a </a:t>
            </a:r>
            <a:r>
              <a:rPr lang="en-GB" dirty="0" err="1"/>
              <a:t>corto</a:t>
            </a:r>
            <a:r>
              <a:rPr lang="en-GB" dirty="0"/>
              <a:t> </a:t>
            </a:r>
            <a:r>
              <a:rPr lang="en-GB" dirty="0" err="1"/>
              <a:t>plazo</a:t>
            </a:r>
            <a:r>
              <a:rPr lang="en-GB" dirty="0"/>
              <a:t>.</a:t>
            </a:r>
            <a:endParaRPr lang="es-ES" b="1" dirty="0"/>
          </a:p>
        </p:txBody>
      </p:sp>
      <p:sp>
        <p:nvSpPr>
          <p:cNvPr id="3" name="2 Elipse"/>
          <p:cNvSpPr/>
          <p:nvPr/>
        </p:nvSpPr>
        <p:spPr>
          <a:xfrm>
            <a:off x="1775520" y="188640"/>
            <a:ext cx="720000" cy="720000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F266C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latin typeface="Arial Black" pitchFamily="34" charset="0"/>
              </a:rPr>
              <a:t>M</a:t>
            </a:r>
          </a:p>
        </p:txBody>
      </p:sp>
      <p:pic>
        <p:nvPicPr>
          <p:cNvPr id="4" name="3 Imagen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609329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0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6C98F26-C835-FD4D-9456-DF7573E6A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latin typeface="Modern Love Grunge" pitchFamily="82" charset="0"/>
              </a:rPr>
              <a:t>Organizar</a:t>
            </a:r>
            <a:r>
              <a:rPr lang="en-US" kern="1200" dirty="0">
                <a:latin typeface="Modern Love Grunge" pitchFamily="82" charset="0"/>
              </a:rPr>
              <a:t> ideas y </a:t>
            </a:r>
            <a:r>
              <a:rPr lang="en-US" kern="1200" dirty="0" err="1">
                <a:latin typeface="Modern Love Grunge" pitchFamily="82" charset="0"/>
              </a:rPr>
              <a:t>recursos</a:t>
            </a:r>
            <a:endParaRPr lang="en-US" kern="1200" dirty="0">
              <a:latin typeface="Modern Love Grunge" pitchFamily="8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1AD5B-5C80-E947-8266-2FADB96BF2EF}"/>
              </a:ext>
            </a:extLst>
          </p:cNvPr>
          <p:cNvSpPr txBox="1"/>
          <p:nvPr/>
        </p:nvSpPr>
        <p:spPr>
          <a:xfrm>
            <a:off x="1676400" y="6191250"/>
            <a:ext cx="554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https://</a:t>
            </a:r>
            <a:r>
              <a:rPr lang="en-GB" dirty="0" err="1">
                <a:solidFill>
                  <a:schemeClr val="accent1"/>
                </a:solidFill>
              </a:rPr>
              <a:t>es.padlet.com</a:t>
            </a:r>
            <a:r>
              <a:rPr lang="en-GB" dirty="0">
                <a:solidFill>
                  <a:schemeClr val="accent1"/>
                </a:solidFill>
              </a:rPr>
              <a:t>/</a:t>
            </a:r>
            <a:r>
              <a:rPr lang="en-GB" dirty="0" err="1">
                <a:solidFill>
                  <a:schemeClr val="accent1"/>
                </a:solidFill>
              </a:rPr>
              <a:t>inesolicre</a:t>
            </a:r>
            <a:r>
              <a:rPr lang="en-GB" dirty="0">
                <a:solidFill>
                  <a:schemeClr val="accent1"/>
                </a:solidFill>
              </a:rPr>
              <a:t>/g3k4juuj7i942zw3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5BC8F0-2E6C-5342-A10B-24BD67DD4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537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136516-5D83-4F2D-9B2F-00CC16BFA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Modern Love Grunge" pitchFamily="82" charset="0"/>
              </a:rPr>
              <a:t>Actividades +medios + tiempo +gente?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F5DA106-E20C-47BD-9B87-67D593BD6D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Calendario de adviento</a:t>
            </a:r>
          </a:p>
          <a:p>
            <a:r>
              <a:rPr lang="es-ES" dirty="0" err="1"/>
              <a:t>Easter</a:t>
            </a:r>
            <a:r>
              <a:rPr lang="es-ES" dirty="0"/>
              <a:t> </a:t>
            </a:r>
            <a:r>
              <a:rPr lang="es-ES" dirty="0" err="1"/>
              <a:t>egg</a:t>
            </a:r>
            <a:r>
              <a:rPr lang="es-ES" dirty="0"/>
              <a:t> </a:t>
            </a:r>
            <a:r>
              <a:rPr lang="es-ES" dirty="0" err="1"/>
              <a:t>hunt</a:t>
            </a:r>
            <a:endParaRPr lang="es-ES" dirty="0"/>
          </a:p>
          <a:p>
            <a:r>
              <a:rPr lang="es-ES" dirty="0" err="1"/>
              <a:t>Scape</a:t>
            </a:r>
            <a:r>
              <a:rPr lang="es-ES" dirty="0"/>
              <a:t> </a:t>
            </a:r>
            <a:r>
              <a:rPr lang="es-ES" dirty="0" err="1"/>
              <a:t>room</a:t>
            </a:r>
            <a:r>
              <a:rPr lang="es-ES" dirty="0"/>
              <a:t> </a:t>
            </a:r>
          </a:p>
          <a:p>
            <a:r>
              <a:rPr lang="es-ES" dirty="0" err="1"/>
              <a:t>Breakoutedu</a:t>
            </a:r>
            <a:endParaRPr lang="es-ES" dirty="0"/>
          </a:p>
          <a:p>
            <a:r>
              <a:rPr lang="es-ES" dirty="0"/>
              <a:t>Gymkhana</a:t>
            </a:r>
          </a:p>
          <a:p>
            <a:pPr marL="0" indent="0">
              <a:buNone/>
            </a:pPr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pic>
        <p:nvPicPr>
          <p:cNvPr id="4098" name="Picture 2" descr="Imagen">
            <a:extLst>
              <a:ext uri="{FF2B5EF4-FFF2-40B4-BE49-F238E27FC236}">
                <a16:creationId xmlns:a16="http://schemas.microsoft.com/office/drawing/2014/main" id="{DF007A2B-098C-0A41-9959-38FFDF769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853" y="1470662"/>
            <a:ext cx="3795947" cy="506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6E14D2F-BBAF-C243-90AB-7AE5DEDCC223}"/>
              </a:ext>
            </a:extLst>
          </p:cNvPr>
          <p:cNvSpPr txBox="1"/>
          <p:nvPr/>
        </p:nvSpPr>
        <p:spPr>
          <a:xfrm>
            <a:off x="695327" y="6176963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trello.com</a:t>
            </a:r>
            <a:r>
              <a:rPr lang="en-GB" dirty="0"/>
              <a:t>/b/KgYi4PnZ/plan-de-gamificaci%C3%B3n</a:t>
            </a:r>
          </a:p>
        </p:txBody>
      </p:sp>
    </p:spTree>
    <p:extLst>
      <p:ext uri="{BB962C8B-B14F-4D97-AF65-F5344CB8AC3E}">
        <p14:creationId xmlns:p14="http://schemas.microsoft.com/office/powerpoint/2010/main" val="39579344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4" descr="Imagen que contiene exterior, señal&#10;&#10;Descripción generada automáticamente">
            <a:extLst>
              <a:ext uri="{FF2B5EF4-FFF2-40B4-BE49-F238E27FC236}">
                <a16:creationId xmlns:a16="http://schemas.microsoft.com/office/drawing/2014/main" id="{FFB7AE20-374C-0747-B132-4F2B88FF1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13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375705-D7BB-D946-84CA-F622D7BA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968" y="1388898"/>
            <a:ext cx="9144000" cy="4996912"/>
          </a:xfrm>
          <a:solidFill>
            <a:schemeClr val="accent1">
              <a:lumMod val="75000"/>
              <a:alpha val="46000"/>
            </a:scheme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11700" dirty="0" err="1">
                <a:solidFill>
                  <a:schemeClr val="bg1"/>
                </a:solidFill>
                <a:latin typeface="Freestyle Script" panose="030804020302050B0404" pitchFamily="66" charset="77"/>
              </a:rPr>
              <a:t>Enhorabuena</a:t>
            </a:r>
            <a:r>
              <a:rPr lang="en-US" sz="11700" dirty="0">
                <a:solidFill>
                  <a:schemeClr val="bg1"/>
                </a:solidFill>
                <a:latin typeface="Freestyle Script" panose="030804020302050B0404" pitchFamily="66" charset="77"/>
              </a:rPr>
              <a:t> por </a:t>
            </a:r>
            <a:r>
              <a:rPr lang="en-US" sz="11700" dirty="0" err="1">
                <a:solidFill>
                  <a:schemeClr val="bg1"/>
                </a:solidFill>
                <a:latin typeface="Freestyle Script" panose="030804020302050B0404" pitchFamily="66" charset="77"/>
              </a:rPr>
              <a:t>tu</a:t>
            </a:r>
            <a:r>
              <a:rPr lang="en-US" sz="11700" dirty="0">
                <a:solidFill>
                  <a:schemeClr val="bg1"/>
                </a:solidFill>
                <a:latin typeface="Freestyle Script" panose="030804020302050B0404" pitchFamily="66" charset="77"/>
              </a:rPr>
              <a:t> </a:t>
            </a:r>
            <a:r>
              <a:rPr lang="en-US" sz="11700" dirty="0" err="1">
                <a:solidFill>
                  <a:schemeClr val="bg1"/>
                </a:solidFill>
                <a:latin typeface="Freestyle Script" panose="030804020302050B0404" pitchFamily="66" charset="77"/>
              </a:rPr>
              <a:t>trabajo</a:t>
            </a:r>
            <a:r>
              <a:rPr lang="en-US" sz="11700" dirty="0">
                <a:solidFill>
                  <a:schemeClr val="bg1"/>
                </a:solidFill>
                <a:latin typeface="Freestyle Script" panose="030804020302050B0404" pitchFamily="66" charset="77"/>
              </a:rPr>
              <a:t>, </a:t>
            </a:r>
            <a:r>
              <a:rPr lang="en-US" sz="11700" dirty="0" err="1">
                <a:solidFill>
                  <a:schemeClr val="bg1"/>
                </a:solidFill>
                <a:latin typeface="Freestyle Script" panose="030804020302050B0404" pitchFamily="66" charset="77"/>
              </a:rPr>
              <a:t>puedes</a:t>
            </a:r>
            <a:r>
              <a:rPr lang="en-US" sz="11700" dirty="0">
                <a:solidFill>
                  <a:schemeClr val="bg1"/>
                </a:solidFill>
                <a:latin typeface="Freestyle Script" panose="030804020302050B0404" pitchFamily="66" charset="77"/>
              </a:rPr>
              <a:t> </a:t>
            </a:r>
            <a:r>
              <a:rPr lang="en-US" sz="11700" dirty="0" err="1">
                <a:solidFill>
                  <a:schemeClr val="bg1"/>
                </a:solidFill>
                <a:latin typeface="Freestyle Script" panose="030804020302050B0404" pitchFamily="66" charset="77"/>
              </a:rPr>
              <a:t>estar</a:t>
            </a:r>
            <a:r>
              <a:rPr lang="en-US" sz="11700" dirty="0">
                <a:solidFill>
                  <a:schemeClr val="bg1"/>
                </a:solidFill>
                <a:latin typeface="Freestyle Script" panose="030804020302050B0404" pitchFamily="66" charset="77"/>
              </a:rPr>
              <a:t> </a:t>
            </a:r>
            <a:r>
              <a:rPr lang="en-US" sz="11700" dirty="0" err="1">
                <a:solidFill>
                  <a:schemeClr val="bg1"/>
                </a:solidFill>
                <a:latin typeface="Freestyle Script" panose="030804020302050B0404" pitchFamily="66" charset="77"/>
              </a:rPr>
              <a:t>muy</a:t>
            </a:r>
            <a:r>
              <a:rPr lang="en-US" sz="11700" dirty="0">
                <a:solidFill>
                  <a:schemeClr val="bg1"/>
                </a:solidFill>
                <a:latin typeface="Freestyle Script" panose="030804020302050B0404" pitchFamily="66" charset="77"/>
              </a:rPr>
              <a:t> </a:t>
            </a:r>
            <a:r>
              <a:rPr lang="en-US" sz="11700" dirty="0" err="1">
                <a:solidFill>
                  <a:schemeClr val="bg1"/>
                </a:solidFill>
                <a:latin typeface="Freestyle Script" panose="030804020302050B0404" pitchFamily="66" charset="77"/>
              </a:rPr>
              <a:t>orgulloso</a:t>
            </a:r>
            <a:r>
              <a:rPr lang="en-US" sz="11700" dirty="0">
                <a:solidFill>
                  <a:schemeClr val="bg1"/>
                </a:solidFill>
                <a:latin typeface="Freestyle Script" panose="030804020302050B0404" pitchFamily="66" charset="77"/>
              </a:rPr>
              <a:t> de </a:t>
            </a:r>
            <a:r>
              <a:rPr lang="en-US" sz="11700" dirty="0" err="1">
                <a:solidFill>
                  <a:schemeClr val="bg1"/>
                </a:solidFill>
                <a:latin typeface="Freestyle Script" panose="030804020302050B0404" pitchFamily="66" charset="77"/>
              </a:rPr>
              <a:t>ti</a:t>
            </a:r>
            <a:r>
              <a:rPr lang="en-US" sz="11700" dirty="0">
                <a:solidFill>
                  <a:schemeClr val="bg1"/>
                </a:solidFill>
                <a:latin typeface="Freestyle Script" panose="030804020302050B0404" pitchFamily="66" charset="77"/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B9E204-2938-604C-BA1E-983D92E5983B}"/>
              </a:ext>
            </a:extLst>
          </p:cNvPr>
          <p:cNvSpPr txBox="1"/>
          <p:nvPr/>
        </p:nvSpPr>
        <p:spPr>
          <a:xfrm>
            <a:off x="10882182" y="6657945"/>
            <a:ext cx="13067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runninglife.com.mx/2021/07/22/donde-ver-los-juegos-olimpicos-de-tokyo-202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GB" sz="700">
                <a:solidFill>
                  <a:srgbClr val="FFFFFF"/>
                </a:solidFill>
              </a:rPr>
              <a:t> de Autor desconocido está bajo licencia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825322C-B0E9-3540-8EA1-4FA30EF1E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26" y="1662507"/>
            <a:ext cx="2654948" cy="42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030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FAF6B9E-E4A2-E24D-8C8B-81E0266B6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59667277-AAF7-B147-BBAA-D278742BB3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6276058"/>
              </p:ext>
            </p:extLst>
          </p:nvPr>
        </p:nvGraphicFramePr>
        <p:xfrm>
          <a:off x="838199" y="1825624"/>
          <a:ext cx="10779177" cy="4657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747">
                  <a:extLst>
                    <a:ext uri="{9D8B030D-6E8A-4147-A177-3AD203B41FA5}">
                      <a16:colId xmlns:a16="http://schemas.microsoft.com/office/drawing/2014/main" val="3250543876"/>
                    </a:ext>
                  </a:extLst>
                </a:gridCol>
                <a:gridCol w="9456430">
                  <a:extLst>
                    <a:ext uri="{9D8B030D-6E8A-4147-A177-3AD203B41FA5}">
                      <a16:colId xmlns:a16="http://schemas.microsoft.com/office/drawing/2014/main" val="2221362733"/>
                    </a:ext>
                  </a:extLst>
                </a:gridCol>
              </a:tblGrid>
              <a:tr h="40737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8966119"/>
                  </a:ext>
                </a:extLst>
              </a:tr>
              <a:tr h="1004476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400" dirty="0" err="1"/>
                        <a:t>Atención</a:t>
                      </a:r>
                      <a:endParaRPr lang="en-GB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118029"/>
                  </a:ext>
                </a:extLst>
              </a:tr>
              <a:tr h="1004476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400" dirty="0" err="1"/>
                        <a:t>Relevancia</a:t>
                      </a:r>
                      <a:endParaRPr lang="en-GB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185034"/>
                  </a:ext>
                </a:extLst>
              </a:tr>
              <a:tr h="1004476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400" dirty="0" err="1"/>
                        <a:t>Confianza</a:t>
                      </a:r>
                      <a:endParaRPr lang="en-GB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9774788"/>
                  </a:ext>
                </a:extLst>
              </a:tr>
              <a:tr h="1004476"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400" dirty="0" err="1"/>
                        <a:t>Satisfacción</a:t>
                      </a:r>
                      <a:endParaRPr lang="en-GB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529528"/>
                  </a:ext>
                </a:extLst>
              </a:tr>
            </a:tbl>
          </a:graphicData>
        </a:graphic>
      </p:graphicFrame>
      <p:grpSp>
        <p:nvGrpSpPr>
          <p:cNvPr id="11" name="Grupo 10">
            <a:extLst>
              <a:ext uri="{FF2B5EF4-FFF2-40B4-BE49-F238E27FC236}">
                <a16:creationId xmlns:a16="http://schemas.microsoft.com/office/drawing/2014/main" id="{DBB2ABEA-F1CF-E148-8D95-B469F41401B9}"/>
              </a:ext>
            </a:extLst>
          </p:cNvPr>
          <p:cNvGrpSpPr/>
          <p:nvPr/>
        </p:nvGrpSpPr>
        <p:grpSpPr>
          <a:xfrm>
            <a:off x="1048063" y="2456536"/>
            <a:ext cx="890629" cy="3396160"/>
            <a:chOff x="838200" y="2116242"/>
            <a:chExt cx="890629" cy="339616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276FED4B-7786-FC48-9725-80DF9E11C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2116242"/>
              <a:ext cx="890629" cy="1430729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573630C-49FF-3E40-8482-CD877A49D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3122223"/>
              <a:ext cx="890629" cy="1430729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1691F1AB-75C8-2F4F-8652-D6869B7AB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4081673"/>
              <a:ext cx="890629" cy="1430729"/>
            </a:xfrm>
            <a:prstGeom prst="rect">
              <a:avLst/>
            </a:prstGeom>
          </p:spPr>
        </p:pic>
      </p:grpSp>
      <p:pic>
        <p:nvPicPr>
          <p:cNvPr id="9" name="Marcador de contenido 4" descr="Imagen que contiene exterior, señal&#10;&#10;Descripción generada automáticamente">
            <a:extLst>
              <a:ext uri="{FF2B5EF4-FFF2-40B4-BE49-F238E27FC236}">
                <a16:creationId xmlns:a16="http://schemas.microsoft.com/office/drawing/2014/main" id="{D1A5195A-F511-3340-A4F8-F57A9DCBDA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8"/>
          <a:stretch/>
        </p:blipFill>
        <p:spPr>
          <a:xfrm>
            <a:off x="0" y="-85621"/>
            <a:ext cx="12188950" cy="1911246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3365039B-2092-314C-9C5C-5D6EBFFC7ED0}"/>
              </a:ext>
            </a:extLst>
          </p:cNvPr>
          <p:cNvSpPr txBox="1">
            <a:spLocks/>
          </p:cNvSpPr>
          <p:nvPr/>
        </p:nvSpPr>
        <p:spPr>
          <a:xfrm>
            <a:off x="0" y="279613"/>
            <a:ext cx="12188950" cy="1219404"/>
          </a:xfrm>
          <a:prstGeom prst="rect">
            <a:avLst/>
          </a:prstGeom>
          <a:solidFill>
            <a:schemeClr val="accent1">
              <a:lumMod val="75000"/>
              <a:alpha val="72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b="1" dirty="0" err="1">
                <a:solidFill>
                  <a:schemeClr val="bg1"/>
                </a:solidFill>
              </a:rPr>
              <a:t>Gamificación</a:t>
            </a:r>
            <a:r>
              <a:rPr lang="en-GB" b="1" dirty="0">
                <a:solidFill>
                  <a:schemeClr val="bg1"/>
                </a:solidFill>
              </a:rPr>
              <a:t> de </a:t>
            </a:r>
            <a:r>
              <a:rPr lang="en-GB" b="1" dirty="0" err="1">
                <a:solidFill>
                  <a:schemeClr val="bg1"/>
                </a:solidFill>
              </a:rPr>
              <a:t>Ciencias</a:t>
            </a:r>
            <a:r>
              <a:rPr lang="en-GB" b="1" dirty="0">
                <a:solidFill>
                  <a:schemeClr val="bg1"/>
                </a:solidFill>
              </a:rPr>
              <a:t> y </a:t>
            </a:r>
            <a:r>
              <a:rPr lang="en-GB" b="1" dirty="0" err="1">
                <a:solidFill>
                  <a:schemeClr val="bg1"/>
                </a:solidFill>
              </a:rPr>
              <a:t>Tecnología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 err="1">
                <a:solidFill>
                  <a:schemeClr val="bg1"/>
                </a:solidFill>
              </a:rPr>
              <a:t>en</a:t>
            </a:r>
            <a:r>
              <a:rPr lang="en-GB" b="1" dirty="0">
                <a:solidFill>
                  <a:schemeClr val="bg1"/>
                </a:solidFill>
              </a:rPr>
              <a:t> la </a:t>
            </a:r>
            <a:r>
              <a:rPr lang="en-GB" b="1" dirty="0" err="1">
                <a:solidFill>
                  <a:schemeClr val="bg1"/>
                </a:solidFill>
              </a:rPr>
              <a:t>Educación</a:t>
            </a:r>
            <a:r>
              <a:rPr lang="en-GB" b="1" dirty="0">
                <a:solidFill>
                  <a:schemeClr val="bg1"/>
                </a:solidFill>
              </a:rPr>
              <a:t> </a:t>
            </a:r>
            <a:r>
              <a:rPr lang="en-GB" b="1" dirty="0" err="1">
                <a:solidFill>
                  <a:schemeClr val="bg1"/>
                </a:solidFill>
              </a:rPr>
              <a:t>Secundaria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9EE2EA9-5708-364F-9C9B-FD50B0849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" t="-750" r="83175" b="13378"/>
          <a:stretch/>
        </p:blipFill>
        <p:spPr bwMode="auto">
          <a:xfrm>
            <a:off x="10299138" y="5804977"/>
            <a:ext cx="1892862" cy="1053023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2731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4" descr="Imagen que contiene exterior, señal&#10;&#10;Descripción generada automáticamente">
            <a:extLst>
              <a:ext uri="{FF2B5EF4-FFF2-40B4-BE49-F238E27FC236}">
                <a16:creationId xmlns:a16="http://schemas.microsoft.com/office/drawing/2014/main" id="{FFB7AE20-374C-0747-B132-4F2B88FF1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13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375705-D7BB-D946-84CA-F622D7BA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968" y="1388898"/>
            <a:ext cx="9144000" cy="4996912"/>
          </a:xfrm>
          <a:solidFill>
            <a:schemeClr val="accent1">
              <a:lumMod val="75000"/>
              <a:alpha val="46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15600" dirty="0" err="1">
                <a:solidFill>
                  <a:schemeClr val="bg1"/>
                </a:solidFill>
                <a:latin typeface="Freestyle Script" panose="030804020302050B0404" pitchFamily="66" charset="77"/>
              </a:rPr>
              <a:t>Pasito</a:t>
            </a:r>
            <a:r>
              <a:rPr lang="en-US" sz="15600" dirty="0">
                <a:solidFill>
                  <a:schemeClr val="bg1"/>
                </a:solidFill>
                <a:latin typeface="Freestyle Script" panose="030804020302050B0404" pitchFamily="66" charset="77"/>
              </a:rPr>
              <a:t> a PASITO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B9E204-2938-604C-BA1E-983D92E5983B}"/>
              </a:ext>
            </a:extLst>
          </p:cNvPr>
          <p:cNvSpPr txBox="1"/>
          <p:nvPr/>
        </p:nvSpPr>
        <p:spPr>
          <a:xfrm>
            <a:off x="10882182" y="6657945"/>
            <a:ext cx="13067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runninglife.com.mx/2021/07/22/donde-ver-los-juegos-olimpicos-de-tokyo-202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GB" sz="700">
                <a:solidFill>
                  <a:srgbClr val="FFFFFF"/>
                </a:solidFill>
              </a:rPr>
              <a:t> de Autor desconocido está bajo licencia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825322C-B0E9-3540-8EA1-4FA30EF1E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26" y="1662507"/>
            <a:ext cx="2654948" cy="42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277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4" descr="Imagen que contiene exterior, señal&#10;&#10;Descripción generada automáticamente">
            <a:extLst>
              <a:ext uri="{FF2B5EF4-FFF2-40B4-BE49-F238E27FC236}">
                <a16:creationId xmlns:a16="http://schemas.microsoft.com/office/drawing/2014/main" id="{FFB7AE20-374C-0747-B132-4F2B88FF1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13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375705-D7BB-D946-84CA-F622D7BA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968" y="1388898"/>
            <a:ext cx="9144000" cy="4996912"/>
          </a:xfrm>
          <a:solidFill>
            <a:schemeClr val="accent1">
              <a:lumMod val="75000"/>
              <a:alpha val="46000"/>
            </a:scheme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11700" dirty="0">
                <a:solidFill>
                  <a:schemeClr val="bg1"/>
                </a:solidFill>
                <a:latin typeface="Freestyle Script" panose="030804020302050B0404" pitchFamily="66" charset="77"/>
              </a:rPr>
              <a:t>Hoy lo he HECHO, </a:t>
            </a:r>
            <a:br>
              <a:rPr lang="en-US" sz="11700" dirty="0">
                <a:solidFill>
                  <a:schemeClr val="bg1"/>
                </a:solidFill>
                <a:latin typeface="Freestyle Script" panose="030804020302050B0404" pitchFamily="66" charset="77"/>
              </a:rPr>
            </a:br>
            <a:r>
              <a:rPr lang="en-US" sz="11700" dirty="0">
                <a:solidFill>
                  <a:schemeClr val="bg1"/>
                </a:solidFill>
                <a:latin typeface="Freestyle Script" panose="030804020302050B0404" pitchFamily="66" charset="77"/>
              </a:rPr>
              <a:t>lo MEJOR que </a:t>
            </a:r>
            <a:r>
              <a:rPr lang="en-US" sz="11700" dirty="0" err="1">
                <a:solidFill>
                  <a:schemeClr val="bg1"/>
                </a:solidFill>
                <a:latin typeface="Freestyle Script" panose="030804020302050B0404" pitchFamily="66" charset="77"/>
              </a:rPr>
              <a:t>sé</a:t>
            </a:r>
            <a:r>
              <a:rPr lang="en-US" sz="11700" dirty="0">
                <a:solidFill>
                  <a:schemeClr val="bg1"/>
                </a:solidFill>
                <a:latin typeface="Freestyle Script" panose="030804020302050B0404" pitchFamily="66" charset="77"/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B9E204-2938-604C-BA1E-983D92E5983B}"/>
              </a:ext>
            </a:extLst>
          </p:cNvPr>
          <p:cNvSpPr txBox="1"/>
          <p:nvPr/>
        </p:nvSpPr>
        <p:spPr>
          <a:xfrm>
            <a:off x="10882182" y="6657945"/>
            <a:ext cx="13067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runninglife.com.mx/2021/07/22/donde-ver-los-juegos-olimpicos-de-tokyo-202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GB" sz="700">
                <a:solidFill>
                  <a:srgbClr val="FFFFFF"/>
                </a:solidFill>
              </a:rPr>
              <a:t> de Autor desconocido está bajo licencia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825322C-B0E9-3540-8EA1-4FA30EF1E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26" y="1662507"/>
            <a:ext cx="2654948" cy="42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950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4" descr="Imagen que contiene exterior, señal&#10;&#10;Descripción generada automáticamente">
            <a:extLst>
              <a:ext uri="{FF2B5EF4-FFF2-40B4-BE49-F238E27FC236}">
                <a16:creationId xmlns:a16="http://schemas.microsoft.com/office/drawing/2014/main" id="{FFB7AE20-374C-0747-B132-4F2B88FF1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133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8375705-D7BB-D946-84CA-F622D7BA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968" y="1388898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0800" dirty="0" err="1">
                <a:solidFill>
                  <a:schemeClr val="bg1"/>
                </a:solidFill>
              </a:rPr>
              <a:t>Satisfacción</a:t>
            </a:r>
            <a:endParaRPr lang="en-US" sz="10800" dirty="0">
              <a:solidFill>
                <a:schemeClr val="bg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7B9E204-2938-604C-BA1E-983D92E5983B}"/>
              </a:ext>
            </a:extLst>
          </p:cNvPr>
          <p:cNvSpPr txBox="1"/>
          <p:nvPr/>
        </p:nvSpPr>
        <p:spPr>
          <a:xfrm>
            <a:off x="10882182" y="6657945"/>
            <a:ext cx="13067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runninglife.com.mx/2021/07/22/donde-ver-los-juegos-olimpicos-de-tokyo-202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GB" sz="700">
                <a:solidFill>
                  <a:srgbClr val="FFFFFF"/>
                </a:solidFill>
              </a:rPr>
              <a:t> de Autor desconocido está bajo licencia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825322C-B0E9-3540-8EA1-4FA30EF1EB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26" y="1662507"/>
            <a:ext cx="2654948" cy="426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858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375705-D7BB-D946-84CA-F622D7BAF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0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dirty="0" err="1"/>
              <a:t>Satisfacción</a:t>
            </a:r>
            <a:endParaRPr lang="en-US" sz="5600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EDE2378-44F5-C749-877F-1709CDACA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en-GB" dirty="0" err="1"/>
              <a:t>Elegir</a:t>
            </a:r>
            <a:r>
              <a:rPr lang="en-GB" dirty="0"/>
              <a:t> el </a:t>
            </a:r>
            <a:r>
              <a:rPr lang="en-GB" dirty="0" err="1"/>
              <a:t>soporte</a:t>
            </a:r>
            <a:endParaRPr lang="en-GB" dirty="0"/>
          </a:p>
          <a:p>
            <a:r>
              <a:rPr lang="en-GB" dirty="0" err="1"/>
              <a:t>Definir</a:t>
            </a:r>
            <a:r>
              <a:rPr lang="en-GB" dirty="0"/>
              <a:t> las </a:t>
            </a:r>
            <a:r>
              <a:rPr lang="en-GB" dirty="0" err="1"/>
              <a:t>recompensas</a:t>
            </a:r>
            <a:endParaRPr lang="en-GB" dirty="0"/>
          </a:p>
          <a:p>
            <a:r>
              <a:rPr lang="en-GB" dirty="0" err="1"/>
              <a:t>Diseñar</a:t>
            </a:r>
            <a:r>
              <a:rPr lang="en-GB" dirty="0"/>
              <a:t> </a:t>
            </a:r>
            <a:r>
              <a:rPr lang="en-GB" dirty="0" err="1"/>
              <a:t>evaluación</a:t>
            </a:r>
            <a:r>
              <a:rPr lang="en-GB" dirty="0"/>
              <a:t> de la </a:t>
            </a:r>
            <a:r>
              <a:rPr lang="en-GB" dirty="0" err="1"/>
              <a:t>actividad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825322C-B0E9-3540-8EA1-4FA30EF1E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985" y="0"/>
            <a:ext cx="2515926" cy="4041648"/>
          </a:xfrm>
          <a:prstGeom prst="rect">
            <a:avLst/>
          </a:prstGeom>
        </p:spPr>
      </p:pic>
      <p:pic>
        <p:nvPicPr>
          <p:cNvPr id="3" name="Marcador de contenido 4" descr="Imagen que contiene exterior, señal&#10;&#10;Descripción generada automáticamente">
            <a:extLst>
              <a:ext uri="{FF2B5EF4-FFF2-40B4-BE49-F238E27FC236}">
                <a16:creationId xmlns:a16="http://schemas.microsoft.com/office/drawing/2014/main" id="{FFB7AE20-374C-0747-B132-4F2B88FF1A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133"/>
          <a:stretch/>
        </p:blipFill>
        <p:spPr>
          <a:xfrm>
            <a:off x="7927816" y="4361688"/>
            <a:ext cx="3867975" cy="21762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7B9E204-2938-604C-BA1E-983D92E5983B}"/>
              </a:ext>
            </a:extLst>
          </p:cNvPr>
          <p:cNvSpPr txBox="1"/>
          <p:nvPr/>
        </p:nvSpPr>
        <p:spPr>
          <a:xfrm>
            <a:off x="10489023" y="6337905"/>
            <a:ext cx="130676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4" tooltip="http://runninglife.com.mx/2021/07/22/donde-ver-los-juegos-olimpicos-de-tokyo-202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Esta foto</a:t>
            </a:r>
            <a:r>
              <a:rPr lang="en-GB" sz="700">
                <a:solidFill>
                  <a:srgbClr val="FFFFFF"/>
                </a:solidFill>
              </a:rPr>
              <a:t> de Autor desconocido está bajo licencia </a:t>
            </a:r>
            <a:r>
              <a:rPr lang="en-GB" sz="700">
                <a:solidFill>
                  <a:srgbClr val="FFFFFF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64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276872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Se </a:t>
            </a:r>
            <a:r>
              <a:rPr lang="en-GB" dirty="0" err="1"/>
              <a:t>despierta</a:t>
            </a:r>
            <a:r>
              <a:rPr lang="en-GB" dirty="0"/>
              <a:t> con las </a:t>
            </a:r>
            <a:r>
              <a:rPr lang="en-GB" dirty="0" err="1"/>
              <a:t>novedades</a:t>
            </a:r>
            <a:r>
              <a:rPr lang="en-GB" dirty="0"/>
              <a:t>.</a:t>
            </a:r>
            <a:endParaRPr lang="es-ES" dirty="0"/>
          </a:p>
        </p:txBody>
      </p:sp>
      <p:sp>
        <p:nvSpPr>
          <p:cNvPr id="3" name="2 Elipse"/>
          <p:cNvSpPr/>
          <p:nvPr/>
        </p:nvSpPr>
        <p:spPr>
          <a:xfrm>
            <a:off x="1775520" y="188640"/>
            <a:ext cx="720000" cy="720000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F266C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latin typeface="Arial Black" pitchFamily="34" charset="0"/>
              </a:rPr>
              <a:t>I</a:t>
            </a:r>
          </a:p>
        </p:txBody>
      </p:sp>
      <p:pic>
        <p:nvPicPr>
          <p:cNvPr id="4" name="3 Imagen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609329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Objetivo</a:t>
            </a:r>
            <a:r>
              <a:rPr lang="en-GB" dirty="0"/>
              <a:t> de un </a:t>
            </a:r>
            <a:r>
              <a:rPr lang="en-GB" dirty="0" err="1"/>
              <a:t>profesor</a:t>
            </a:r>
            <a:r>
              <a:rPr lang="en-GB" dirty="0"/>
              <a:t> para con </a:t>
            </a:r>
            <a:r>
              <a:rPr lang="en-GB" dirty="0" err="1"/>
              <a:t>él</a:t>
            </a:r>
            <a:r>
              <a:rPr lang="en-GB" dirty="0"/>
              <a:t> </a:t>
            </a:r>
            <a:r>
              <a:rPr lang="en-GB" dirty="0" err="1"/>
              <a:t>mismo</a:t>
            </a:r>
            <a:r>
              <a:rPr lang="en-GB" dirty="0"/>
              <a:t> y sus </a:t>
            </a:r>
            <a:r>
              <a:rPr lang="en-GB" dirty="0" err="1"/>
              <a:t>alumnos</a:t>
            </a:r>
            <a:r>
              <a:rPr lang="en-GB" dirty="0"/>
              <a:t>.</a:t>
            </a:r>
            <a:endParaRPr lang="es-ES" dirty="0"/>
          </a:p>
        </p:txBody>
      </p:sp>
      <p:sp>
        <p:nvSpPr>
          <p:cNvPr id="3" name="2 Elipse"/>
          <p:cNvSpPr/>
          <p:nvPr/>
        </p:nvSpPr>
        <p:spPr>
          <a:xfrm>
            <a:off x="1775520" y="188640"/>
            <a:ext cx="720000" cy="720000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F266C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latin typeface="Arial Black" pitchFamily="34" charset="0"/>
              </a:rPr>
              <a:t>F</a:t>
            </a:r>
          </a:p>
        </p:txBody>
      </p:sp>
      <p:pic>
        <p:nvPicPr>
          <p:cNvPr id="4" name="3 Imagen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609329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3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Reconocimiento</a:t>
            </a:r>
            <a:r>
              <a:rPr lang="en-GB" dirty="0"/>
              <a:t> o </a:t>
            </a:r>
            <a:r>
              <a:rPr lang="en-GB" dirty="0" err="1"/>
              <a:t>premio</a:t>
            </a:r>
            <a:r>
              <a:rPr lang="en-GB" dirty="0"/>
              <a:t> que se </a:t>
            </a:r>
            <a:r>
              <a:rPr lang="en-GB" dirty="0" err="1"/>
              <a:t>lleva</a:t>
            </a:r>
            <a:r>
              <a:rPr lang="en-GB" dirty="0"/>
              <a:t> con </a:t>
            </a:r>
            <a:r>
              <a:rPr lang="en-GB" dirty="0" err="1"/>
              <a:t>orgullo</a:t>
            </a:r>
            <a:r>
              <a:rPr lang="en-GB" dirty="0"/>
              <a:t>.</a:t>
            </a:r>
            <a:endParaRPr lang="es-ES" dirty="0"/>
          </a:p>
        </p:txBody>
      </p:sp>
      <p:sp>
        <p:nvSpPr>
          <p:cNvPr id="3" name="2 Elipse"/>
          <p:cNvSpPr/>
          <p:nvPr/>
        </p:nvSpPr>
        <p:spPr>
          <a:xfrm>
            <a:off x="1775520" y="188640"/>
            <a:ext cx="720000" cy="720000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F266C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latin typeface="Arial Black" pitchFamily="34" charset="0"/>
              </a:rPr>
              <a:t>I</a:t>
            </a:r>
          </a:p>
        </p:txBody>
      </p:sp>
      <p:pic>
        <p:nvPicPr>
          <p:cNvPr id="4" name="3 Imagen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609329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81200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Elemento</a:t>
            </a:r>
            <a:r>
              <a:rPr lang="en-GB" dirty="0"/>
              <a:t> que </a:t>
            </a:r>
            <a:r>
              <a:rPr lang="en-GB" dirty="0" err="1"/>
              <a:t>puede</a:t>
            </a:r>
            <a:r>
              <a:rPr lang="en-GB" dirty="0"/>
              <a:t> </a:t>
            </a:r>
            <a:r>
              <a:rPr lang="en-GB" dirty="0" err="1"/>
              <a:t>consumir</a:t>
            </a:r>
            <a:r>
              <a:rPr lang="en-GB" dirty="0"/>
              <a:t> gran </a:t>
            </a:r>
            <a:r>
              <a:rPr lang="en-GB" dirty="0" err="1"/>
              <a:t>parte</a:t>
            </a:r>
            <a:r>
              <a:rPr lang="en-GB" dirty="0"/>
              <a:t> de </a:t>
            </a:r>
            <a:r>
              <a:rPr lang="en-GB" dirty="0" err="1"/>
              <a:t>nuestro</a:t>
            </a:r>
            <a:r>
              <a:rPr lang="en-GB" dirty="0"/>
              <a:t> </a:t>
            </a:r>
            <a:r>
              <a:rPr lang="en-GB" dirty="0" err="1"/>
              <a:t>tiempo</a:t>
            </a:r>
            <a:r>
              <a:rPr lang="en-GB" dirty="0"/>
              <a:t>, con lo que </a:t>
            </a:r>
            <a:r>
              <a:rPr lang="en-GB" dirty="0" err="1"/>
              <a:t>medimos</a:t>
            </a:r>
            <a:r>
              <a:rPr lang="en-GB" dirty="0"/>
              <a:t> y </a:t>
            </a:r>
            <a:r>
              <a:rPr lang="en-GB" dirty="0" err="1"/>
              <a:t>miden</a:t>
            </a:r>
            <a:r>
              <a:rPr lang="en-GB" dirty="0"/>
              <a:t> el </a:t>
            </a:r>
            <a:r>
              <a:rPr lang="en-GB" dirty="0" err="1"/>
              <a:t>progreso</a:t>
            </a:r>
            <a:r>
              <a:rPr lang="en-GB" dirty="0"/>
              <a:t> individual y </a:t>
            </a:r>
            <a:r>
              <a:rPr lang="en-GB" dirty="0" err="1"/>
              <a:t>colectivo</a:t>
            </a:r>
            <a:r>
              <a:rPr lang="en-GB" dirty="0"/>
              <a:t>.</a:t>
            </a:r>
            <a:endParaRPr lang="es-ES" dirty="0"/>
          </a:p>
        </p:txBody>
      </p:sp>
      <p:sp>
        <p:nvSpPr>
          <p:cNvPr id="3" name="2 Elipse"/>
          <p:cNvSpPr/>
          <p:nvPr/>
        </p:nvSpPr>
        <p:spPr>
          <a:xfrm>
            <a:off x="1775520" y="188640"/>
            <a:ext cx="720000" cy="720000"/>
          </a:xfrm>
          <a:prstGeom prst="ellipse">
            <a:avLst/>
          </a:prstGeom>
          <a:gradFill flip="none" rotWithShape="1">
            <a:gsLst>
              <a:gs pos="0">
                <a:srgbClr val="3A77EA"/>
              </a:gs>
              <a:gs pos="100000">
                <a:srgbClr val="0F266C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latin typeface="Arial Black" pitchFamily="34" charset="0"/>
              </a:rPr>
              <a:t>C</a:t>
            </a:r>
          </a:p>
        </p:txBody>
      </p:sp>
      <p:pic>
        <p:nvPicPr>
          <p:cNvPr id="4" name="3 Imagen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6093296"/>
            <a:ext cx="6858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0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1312</Words>
  <Application>Microsoft Macintosh PowerPoint</Application>
  <PresentationFormat>Panorámica</PresentationFormat>
  <Paragraphs>348</Paragraphs>
  <Slides>57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4" baseType="lpstr">
      <vt:lpstr>Arial</vt:lpstr>
      <vt:lpstr>Arial Black</vt:lpstr>
      <vt:lpstr>Calibri</vt:lpstr>
      <vt:lpstr>Calibri Light</vt:lpstr>
      <vt:lpstr>Freestyle Script</vt:lpstr>
      <vt:lpstr>Modern Love Grunge</vt:lpstr>
      <vt:lpstr>Tema de Office</vt:lpstr>
      <vt:lpstr>Gamificación de  Ciencias y Tecnología  en la Educación Secundaria</vt:lpstr>
      <vt:lpstr>Presentación de PowerPoint</vt:lpstr>
      <vt:lpstr>Alumno que pasa muchas horas frente al ordenador y que puede jugar a nuestro favor.</vt:lpstr>
      <vt:lpstr>Lo primero que debemos conseguir de nuestros alumnos </vt:lpstr>
      <vt:lpstr>Beneficio de diseñar actividades gamificadas, al menos a corto plazo.</vt:lpstr>
      <vt:lpstr>Se despierta con las novedades.</vt:lpstr>
      <vt:lpstr>Objetivo de un profesor para con él mismo y sus alumnos.</vt:lpstr>
      <vt:lpstr>Reconocimiento o premio que se lleva con orgullo.</vt:lpstr>
      <vt:lpstr>Elemento que puede consumir gran parte de nuestro tiempo, con lo que medimos y miden el progreso individual y colectivo.</vt:lpstr>
      <vt:lpstr>Es major diseñar esto que un Proyecto Gamificado</vt:lpstr>
      <vt:lpstr>Mecánicas y dinámicas de un juego</vt:lpstr>
      <vt:lpstr>Has llegado aquí, después de un día de trabajo, MEDALLITA.</vt:lpstr>
      <vt:lpstr>Empieza por…</vt:lpstr>
      <vt:lpstr>Empieza por…</vt:lpstr>
      <vt:lpstr>Empieza por…</vt:lpstr>
      <vt:lpstr>En clase</vt:lpstr>
      <vt:lpstr>Inspiración</vt:lpstr>
      <vt:lpstr>     Atención</vt:lpstr>
      <vt:lpstr>Captar la atención</vt:lpstr>
      <vt:lpstr>   Relevancia</vt:lpstr>
      <vt:lpstr>Relevancia</vt:lpstr>
      <vt:lpstr>   Confianza</vt:lpstr>
      <vt:lpstr>Confianza </vt:lpstr>
      <vt:lpstr>ABJ y otras metodologías activas</vt:lpstr>
      <vt:lpstr>ABJ y las IIMM</vt:lpstr>
      <vt:lpstr>Reto</vt:lpstr>
      <vt:lpstr>Ejemplos</vt:lpstr>
      <vt:lpstr>Gamificación y la disciplina positiva</vt:lpstr>
      <vt:lpstr>Reto</vt:lpstr>
      <vt:lpstr>Ejemplos de actividades</vt:lpstr>
      <vt:lpstr>Ejemplos de actividades</vt:lpstr>
      <vt:lpstr>Ejemplos de actividades</vt:lpstr>
      <vt:lpstr>Ejemplos de actividades</vt:lpstr>
      <vt:lpstr>AHORA  no es siempre</vt:lpstr>
      <vt:lpstr>Pasito a PASITO</vt:lpstr>
      <vt:lpstr>Hoy lo he HECHO,  lo MEJOR que sé.</vt:lpstr>
      <vt:lpstr>Tipos de juegos</vt:lpstr>
      <vt:lpstr>Actividades para cada momento</vt:lpstr>
      <vt:lpstr>Actividades para cada momento</vt:lpstr>
      <vt:lpstr>Actividades para cada momento</vt:lpstr>
      <vt:lpstr>Actividades para cada momento</vt:lpstr>
      <vt:lpstr>Actividades para cada momento</vt:lpstr>
      <vt:lpstr>Actividades para cada momento</vt:lpstr>
      <vt:lpstr>El juego de construir el juego</vt:lpstr>
      <vt:lpstr>Actividades con poca preparación y dónde encontrarlas </vt:lpstr>
      <vt:lpstr>Actividades con poca preparación y dónde encontrarlas </vt:lpstr>
      <vt:lpstr>Actividades  + inversión, - tiempo</vt:lpstr>
      <vt:lpstr>Actividades  + inversión, - tiempo</vt:lpstr>
      <vt:lpstr>Organizar ideas y recursos</vt:lpstr>
      <vt:lpstr>Organizar ideas y recursos</vt:lpstr>
      <vt:lpstr>Actividades +medios + tiempo +gente?</vt:lpstr>
      <vt:lpstr>Enhorabuena por tu trabajo, puedes estar muy orgulloso de ti.</vt:lpstr>
      <vt:lpstr>Presentación de PowerPoint</vt:lpstr>
      <vt:lpstr>Pasito a PASITO</vt:lpstr>
      <vt:lpstr>Hoy lo he HECHO,  lo MEJOR que sé.</vt:lpstr>
      <vt:lpstr>Satisfacción</vt:lpstr>
      <vt:lpstr>Satisfacción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Gamificación de  Ciencias y Tecnología  en la Educación Secundaria</dc:title>
  <dc:creator>INES OLIVERA CREGO</dc:creator>
  <cp:lastModifiedBy>INES OLIVERA CREGO</cp:lastModifiedBy>
  <cp:revision>4</cp:revision>
  <dcterms:created xsi:type="dcterms:W3CDTF">2022-01-31T22:46:45Z</dcterms:created>
  <dcterms:modified xsi:type="dcterms:W3CDTF">2022-02-01T13:29:22Z</dcterms:modified>
</cp:coreProperties>
</file>