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7" r:id="rId2"/>
  </p:sldMasterIdLst>
  <p:notesMasterIdLst>
    <p:notesMasterId r:id="rId36"/>
  </p:notesMasterIdLst>
  <p:handoutMasterIdLst>
    <p:handoutMasterId r:id="rId37"/>
  </p:handoutMasterIdLst>
  <p:sldIdLst>
    <p:sldId id="262" r:id="rId3"/>
    <p:sldId id="270" r:id="rId4"/>
    <p:sldId id="300" r:id="rId5"/>
    <p:sldId id="301" r:id="rId6"/>
    <p:sldId id="292" r:id="rId7"/>
    <p:sldId id="271" r:id="rId8"/>
    <p:sldId id="272" r:id="rId9"/>
    <p:sldId id="273" r:id="rId10"/>
    <p:sldId id="275" r:id="rId11"/>
    <p:sldId id="276" r:id="rId12"/>
    <p:sldId id="293" r:id="rId13"/>
    <p:sldId id="294" r:id="rId14"/>
    <p:sldId id="295" r:id="rId15"/>
    <p:sldId id="302" r:id="rId16"/>
    <p:sldId id="303" r:id="rId17"/>
    <p:sldId id="595" r:id="rId18"/>
    <p:sldId id="299" r:id="rId19"/>
    <p:sldId id="277" r:id="rId20"/>
    <p:sldId id="269" r:id="rId21"/>
    <p:sldId id="278" r:id="rId22"/>
    <p:sldId id="279" r:id="rId23"/>
    <p:sldId id="280" r:id="rId24"/>
    <p:sldId id="281" r:id="rId25"/>
    <p:sldId id="282" r:id="rId26"/>
    <p:sldId id="284" r:id="rId27"/>
    <p:sldId id="596" r:id="rId28"/>
    <p:sldId id="285" r:id="rId29"/>
    <p:sldId id="287" r:id="rId30"/>
    <p:sldId id="288" r:id="rId31"/>
    <p:sldId id="290" r:id="rId32"/>
    <p:sldId id="291" r:id="rId33"/>
    <p:sldId id="597" r:id="rId34"/>
    <p:sldId id="598" r:id="rId35"/>
  </p:sldIdLst>
  <p:sldSz cx="12192000" cy="6858000"/>
  <p:notesSz cx="7099300" cy="10234613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Light" panose="020B0306030504020204" pitchFamily="34" charset="0"/>
      <p:regular r:id="rId46"/>
      <p:italic r:id="rId47"/>
    </p:embeddedFont>
    <p:embeddedFont>
      <p:font typeface="Phoreus Cherokee" panose="020B0604020202020204" charset="0"/>
      <p:regular r:id="rId48"/>
      <p:bold r:id="rId49"/>
      <p:italic r:id="rId50"/>
      <p:boldItalic r:id="rId51"/>
    </p:embeddedFont>
    <p:embeddedFont>
      <p:font typeface="Proxima Nova Lt" panose="02000506030000020004" charset="0"/>
      <p:regular r:id="rId52"/>
      <p:italic r:id="rId53"/>
    </p:embeddedFont>
    <p:embeddedFont>
      <p:font typeface="Source Code Pro" panose="020B0509030403020204" pitchFamily="49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566C"/>
    <a:srgbClr val="AC627D"/>
    <a:srgbClr val="688687"/>
    <a:srgbClr val="3B5B69"/>
    <a:srgbClr val="D47386"/>
    <a:srgbClr val="FFFFFF"/>
    <a:srgbClr val="A2A8B5"/>
    <a:srgbClr val="313D55"/>
    <a:srgbClr val="DB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067F4-8158-4787-A95E-63FD1FFDB377}" v="197" dt="2020-02-27T15:06:33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>
        <p:scale>
          <a:sx n="100" d="100"/>
          <a:sy n="100" d="100"/>
        </p:scale>
        <p:origin x="-74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66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65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4C1067F4-8158-4787-A95E-63FD1FFDB377}"/>
    <pc:docChg chg="undo custSel addSld delSld modSld sldOrd">
      <pc:chgData name="Jorge Sanchez" userId="42335d978692b9ba" providerId="LiveId" clId="{4C1067F4-8158-4787-A95E-63FD1FFDB377}" dt="2020-02-27T15:07:11.381" v="1798" actId="20577"/>
      <pc:docMkLst>
        <pc:docMk/>
      </pc:docMkLst>
      <pc:sldChg chg="modSp mod">
        <pc:chgData name="Jorge Sanchez" userId="42335d978692b9ba" providerId="LiveId" clId="{4C1067F4-8158-4787-A95E-63FD1FFDB377}" dt="2020-02-27T14:50:46.723" v="1562" actId="20577"/>
        <pc:sldMkLst>
          <pc:docMk/>
          <pc:sldMk cId="0" sldId="278"/>
        </pc:sldMkLst>
        <pc:spChg chg="mod">
          <ac:chgData name="Jorge Sanchez" userId="42335d978692b9ba" providerId="LiveId" clId="{4C1067F4-8158-4787-A95E-63FD1FFDB377}" dt="2020-02-27T14:50:46.723" v="1562" actId="20577"/>
          <ac:spMkLst>
            <pc:docMk/>
            <pc:sldMk cId="0" sldId="278"/>
            <ac:spMk id="3" creationId="{7911E35F-C823-4DE1-8C09-762208279F18}"/>
          </ac:spMkLst>
        </pc:spChg>
      </pc:sldChg>
      <pc:sldChg chg="addSp delSp mod">
        <pc:chgData name="Jorge Sanchez" userId="42335d978692b9ba" providerId="LiveId" clId="{4C1067F4-8158-4787-A95E-63FD1FFDB377}" dt="2020-02-27T14:51:36.852" v="1564"/>
        <pc:sldMkLst>
          <pc:docMk/>
          <pc:sldMk cId="0" sldId="279"/>
        </pc:sldMkLst>
        <pc:graphicFrameChg chg="del">
          <ac:chgData name="Jorge Sanchez" userId="42335d978692b9ba" providerId="LiveId" clId="{4C1067F4-8158-4787-A95E-63FD1FFDB377}" dt="2020-02-27T14:51:36.328" v="1563" actId="478"/>
          <ac:graphicFrameMkLst>
            <pc:docMk/>
            <pc:sldMk cId="0" sldId="279"/>
            <ac:graphicFrameMk id="25603" creationId="{55FED865-1A93-4112-B610-8CE938272A1E}"/>
          </ac:graphicFrameMkLst>
        </pc:graphicFrameChg>
        <pc:picChg chg="add">
          <ac:chgData name="Jorge Sanchez" userId="42335d978692b9ba" providerId="LiveId" clId="{4C1067F4-8158-4787-A95E-63FD1FFDB377}" dt="2020-02-27T14:51:36.852" v="1564"/>
          <ac:picMkLst>
            <pc:docMk/>
            <pc:sldMk cId="0" sldId="279"/>
            <ac:picMk id="2" creationId="{6B6505CD-BD49-42BB-B297-00F9873DC811}"/>
          </ac:picMkLst>
        </pc:picChg>
      </pc:sldChg>
      <pc:sldChg chg="addSp delSp modSp mod">
        <pc:chgData name="Jorge Sanchez" userId="42335d978692b9ba" providerId="LiveId" clId="{4C1067F4-8158-4787-A95E-63FD1FFDB377}" dt="2020-02-27T14:52:08.404" v="1567" actId="1076"/>
        <pc:sldMkLst>
          <pc:docMk/>
          <pc:sldMk cId="0" sldId="280"/>
        </pc:sldMkLst>
        <pc:graphicFrameChg chg="del">
          <ac:chgData name="Jorge Sanchez" userId="42335d978692b9ba" providerId="LiveId" clId="{4C1067F4-8158-4787-A95E-63FD1FFDB377}" dt="2020-02-27T14:52:06.403" v="1565" actId="478"/>
          <ac:graphicFrameMkLst>
            <pc:docMk/>
            <pc:sldMk cId="0" sldId="280"/>
            <ac:graphicFrameMk id="26627" creationId="{80269EAB-81D9-447B-8055-192F521AA74B}"/>
          </ac:graphicFrameMkLst>
        </pc:graphicFrameChg>
        <pc:picChg chg="add mod">
          <ac:chgData name="Jorge Sanchez" userId="42335d978692b9ba" providerId="LiveId" clId="{4C1067F4-8158-4787-A95E-63FD1FFDB377}" dt="2020-02-27T14:52:08.404" v="1567" actId="1076"/>
          <ac:picMkLst>
            <pc:docMk/>
            <pc:sldMk cId="0" sldId="280"/>
            <ac:picMk id="2" creationId="{44154BFA-8A2C-4AF7-B6BE-47D1B114C547}"/>
          </ac:picMkLst>
        </pc:picChg>
      </pc:sldChg>
      <pc:sldChg chg="addSp delSp modSp mod">
        <pc:chgData name="Jorge Sanchez" userId="42335d978692b9ba" providerId="LiveId" clId="{4C1067F4-8158-4787-A95E-63FD1FFDB377}" dt="2020-02-27T14:55:47.984" v="1595" actId="1038"/>
        <pc:sldMkLst>
          <pc:docMk/>
          <pc:sldMk cId="0" sldId="284"/>
        </pc:sldMkLst>
        <pc:graphicFrameChg chg="del">
          <ac:chgData name="Jorge Sanchez" userId="42335d978692b9ba" providerId="LiveId" clId="{4C1067F4-8158-4787-A95E-63FD1FFDB377}" dt="2020-02-27T14:55:04.264" v="1568" actId="478"/>
          <ac:graphicFrameMkLst>
            <pc:docMk/>
            <pc:sldMk cId="0" sldId="284"/>
            <ac:graphicFrameMk id="29699" creationId="{155CD7BC-C2AB-45A4-BE35-7E1E7369D809}"/>
          </ac:graphicFrameMkLst>
        </pc:graphicFrameChg>
        <pc:picChg chg="add mod ord">
          <ac:chgData name="Jorge Sanchez" userId="42335d978692b9ba" providerId="LiveId" clId="{4C1067F4-8158-4787-A95E-63FD1FFDB377}" dt="2020-02-27T14:55:47.984" v="1595" actId="1038"/>
          <ac:picMkLst>
            <pc:docMk/>
            <pc:sldMk cId="0" sldId="284"/>
            <ac:picMk id="2" creationId="{EC65EAE6-B880-499B-94BE-44E019F7744C}"/>
          </ac:picMkLst>
        </pc:picChg>
      </pc:sldChg>
      <pc:sldChg chg="addSp delSp modSp mod addAnim delAnim">
        <pc:chgData name="Jorge Sanchez" userId="42335d978692b9ba" providerId="LiveId" clId="{4C1067F4-8158-4787-A95E-63FD1FFDB377}" dt="2020-02-27T14:58:55.467" v="1703" actId="1076"/>
        <pc:sldMkLst>
          <pc:docMk/>
          <pc:sldMk cId="0" sldId="287"/>
        </pc:sldMkLst>
        <pc:spChg chg="add del mod ord">
          <ac:chgData name="Jorge Sanchez" userId="42335d978692b9ba" providerId="LiveId" clId="{4C1067F4-8158-4787-A95E-63FD1FFDB377}" dt="2020-02-27T14:58:49.570" v="1702" actId="207"/>
          <ac:spMkLst>
            <pc:docMk/>
            <pc:sldMk cId="0" sldId="287"/>
            <ac:spMk id="3" creationId="{10D398A5-5F44-44C2-95A6-8590FF3B9DC4}"/>
          </ac:spMkLst>
        </pc:spChg>
        <pc:spChg chg="mod">
          <ac:chgData name="Jorge Sanchez" userId="42335d978692b9ba" providerId="LiveId" clId="{4C1067F4-8158-4787-A95E-63FD1FFDB377}" dt="2020-02-27T14:58:55.467" v="1703" actId="1076"/>
          <ac:spMkLst>
            <pc:docMk/>
            <pc:sldMk cId="0" sldId="287"/>
            <ac:spMk id="17" creationId="{F9D646DC-A16B-4E71-A379-D67B817E78B2}"/>
          </ac:spMkLst>
        </pc:spChg>
        <pc:graphicFrameChg chg="add del">
          <ac:chgData name="Jorge Sanchez" userId="42335d978692b9ba" providerId="LiveId" clId="{4C1067F4-8158-4787-A95E-63FD1FFDB377}" dt="2020-02-27T14:58:19.672" v="1695" actId="478"/>
          <ac:graphicFrameMkLst>
            <pc:docMk/>
            <pc:sldMk cId="0" sldId="287"/>
            <ac:graphicFrameMk id="6" creationId="{6DFF6791-DFF0-4D0B-9329-61C4373D2EA8}"/>
          </ac:graphicFrameMkLst>
        </pc:graphicFrameChg>
        <pc:graphicFrameChg chg="del">
          <ac:chgData name="Jorge Sanchez" userId="42335d978692b9ba" providerId="LiveId" clId="{4C1067F4-8158-4787-A95E-63FD1FFDB377}" dt="2020-02-27T14:58:20.927" v="1696" actId="478"/>
          <ac:graphicFrameMkLst>
            <pc:docMk/>
            <pc:sldMk cId="0" sldId="287"/>
            <ac:graphicFrameMk id="31747" creationId="{35C9E446-E274-4716-9CC0-7828A7DDBF05}"/>
          </ac:graphicFrameMkLst>
        </pc:graphicFrameChg>
        <pc:picChg chg="add ord">
          <ac:chgData name="Jorge Sanchez" userId="42335d978692b9ba" providerId="LiveId" clId="{4C1067F4-8158-4787-A95E-63FD1FFDB377}" dt="2020-02-27T14:58:38.798" v="1698" actId="167"/>
          <ac:picMkLst>
            <pc:docMk/>
            <pc:sldMk cId="0" sldId="287"/>
            <ac:picMk id="2" creationId="{7EF80318-2721-4AC3-90DF-2FD872271560}"/>
          </ac:picMkLst>
        </pc:picChg>
      </pc:sldChg>
      <pc:sldChg chg="addSp delSp modSp mod delAnim modAnim">
        <pc:chgData name="Jorge Sanchez" userId="42335d978692b9ba" providerId="LiveId" clId="{4C1067F4-8158-4787-A95E-63FD1FFDB377}" dt="2020-02-27T15:02:54.722" v="1723"/>
        <pc:sldMkLst>
          <pc:docMk/>
          <pc:sldMk cId="0" sldId="288"/>
        </pc:sldMkLst>
        <pc:spChg chg="mod ord">
          <ac:chgData name="Jorge Sanchez" userId="42335d978692b9ba" providerId="LiveId" clId="{4C1067F4-8158-4787-A95E-63FD1FFDB377}" dt="2020-02-27T15:02:32.282" v="1718" actId="167"/>
          <ac:spMkLst>
            <pc:docMk/>
            <pc:sldMk cId="0" sldId="288"/>
            <ac:spMk id="3" creationId="{10D398A5-5F44-44C2-95A6-8590FF3B9DC4}"/>
          </ac:spMkLst>
        </pc:spChg>
        <pc:spChg chg="mod">
          <ac:chgData name="Jorge Sanchez" userId="42335d978692b9ba" providerId="LiveId" clId="{4C1067F4-8158-4787-A95E-63FD1FFDB377}" dt="2020-02-27T15:01:16.307" v="1712" actId="1076"/>
          <ac:spMkLst>
            <pc:docMk/>
            <pc:sldMk cId="0" sldId="288"/>
            <ac:spMk id="24" creationId="{B64CC9C1-B11B-4E24-975E-2BA538FACEBF}"/>
          </ac:spMkLst>
        </pc:spChg>
        <pc:spChg chg="mod">
          <ac:chgData name="Jorge Sanchez" userId="42335d978692b9ba" providerId="LiveId" clId="{4C1067F4-8158-4787-A95E-63FD1FFDB377}" dt="2020-02-27T15:01:01.805" v="1710" actId="14100"/>
          <ac:spMkLst>
            <pc:docMk/>
            <pc:sldMk cId="0" sldId="288"/>
            <ac:spMk id="26" creationId="{1CB8A76C-66E1-4701-AC10-2E9373E05B6D}"/>
          </ac:spMkLst>
        </pc:spChg>
        <pc:spChg chg="mod">
          <ac:chgData name="Jorge Sanchez" userId="42335d978692b9ba" providerId="LiveId" clId="{4C1067F4-8158-4787-A95E-63FD1FFDB377}" dt="2020-02-27T15:02:24.887" v="1716" actId="14100"/>
          <ac:spMkLst>
            <pc:docMk/>
            <pc:sldMk cId="0" sldId="288"/>
            <ac:spMk id="30" creationId="{040627A0-56F8-48BC-9E36-0FAFD9B4882A}"/>
          </ac:spMkLst>
        </pc:spChg>
        <pc:spChg chg="mod">
          <ac:chgData name="Jorge Sanchez" userId="42335d978692b9ba" providerId="LiveId" clId="{4C1067F4-8158-4787-A95E-63FD1FFDB377}" dt="2020-02-27T15:02:44.395" v="1721" actId="14100"/>
          <ac:spMkLst>
            <pc:docMk/>
            <pc:sldMk cId="0" sldId="288"/>
            <ac:spMk id="36" creationId="{8BA54934-CA5F-4470-A3E3-E9A1ED3CCD63}"/>
          </ac:spMkLst>
        </pc:spChg>
        <pc:spChg chg="mod">
          <ac:chgData name="Jorge Sanchez" userId="42335d978692b9ba" providerId="LiveId" clId="{4C1067F4-8158-4787-A95E-63FD1FFDB377}" dt="2020-02-27T15:02:47.714" v="1722" actId="1076"/>
          <ac:spMkLst>
            <pc:docMk/>
            <pc:sldMk cId="0" sldId="288"/>
            <ac:spMk id="37" creationId="{F0C99ED1-B2CE-47E6-9CDF-078955C6B0B1}"/>
          </ac:spMkLst>
        </pc:spChg>
        <pc:grpChg chg="del">
          <ac:chgData name="Jorge Sanchez" userId="42335d978692b9ba" providerId="LiveId" clId="{4C1067F4-8158-4787-A95E-63FD1FFDB377}" dt="2020-02-27T15:01:40.967" v="1713" actId="478"/>
          <ac:grpSpMkLst>
            <pc:docMk/>
            <pc:sldMk cId="0" sldId="288"/>
            <ac:grpSpMk id="23" creationId="{AB06C4E4-9A15-40CB-99E1-6037C556A12F}"/>
          </ac:grpSpMkLst>
        </pc:grpChg>
        <pc:grpChg chg="mod">
          <ac:chgData name="Jorge Sanchez" userId="42335d978692b9ba" providerId="LiveId" clId="{4C1067F4-8158-4787-A95E-63FD1FFDB377}" dt="2020-02-27T15:01:47.334" v="1714" actId="1076"/>
          <ac:grpSpMkLst>
            <pc:docMk/>
            <pc:sldMk cId="0" sldId="288"/>
            <ac:grpSpMk id="32" creationId="{6DF39E3D-C627-49C5-9142-936561208F0E}"/>
          </ac:grpSpMkLst>
        </pc:grpChg>
        <pc:grpChg chg="add mod">
          <ac:chgData name="Jorge Sanchez" userId="42335d978692b9ba" providerId="LiveId" clId="{4C1067F4-8158-4787-A95E-63FD1FFDB377}" dt="2020-02-27T15:02:37.667" v="1719" actId="571"/>
          <ac:grpSpMkLst>
            <pc:docMk/>
            <pc:sldMk cId="0" sldId="288"/>
            <ac:grpSpMk id="35" creationId="{1ABBE9CA-6CAD-4289-B2D6-A54E119D75CE}"/>
          </ac:grpSpMkLst>
        </pc:grpChg>
        <pc:picChg chg="add mod ord">
          <ac:chgData name="Jorge Sanchez" userId="42335d978692b9ba" providerId="LiveId" clId="{4C1067F4-8158-4787-A95E-63FD1FFDB377}" dt="2020-02-27T15:00:50.971" v="1708" actId="1076"/>
          <ac:picMkLst>
            <pc:docMk/>
            <pc:sldMk cId="0" sldId="288"/>
            <ac:picMk id="2" creationId="{D5DEE685-E8CB-42AB-BE30-4CF8909CD30D}"/>
          </ac:picMkLst>
        </pc:picChg>
        <pc:picChg chg="del mod">
          <ac:chgData name="Jorge Sanchez" userId="42335d978692b9ba" providerId="LiveId" clId="{4C1067F4-8158-4787-A95E-63FD1FFDB377}" dt="2020-02-27T15:00:46.550" v="1707" actId="478"/>
          <ac:picMkLst>
            <pc:docMk/>
            <pc:sldMk cId="0" sldId="288"/>
            <ac:picMk id="32771" creationId="{B02DBE70-CFA5-4C5E-A4E6-59DA92083552}"/>
          </ac:picMkLst>
        </pc:picChg>
      </pc:sldChg>
      <pc:sldChg chg="addSp delSp modSp mod delAnim modAnim">
        <pc:chgData name="Jorge Sanchez" userId="42335d978692b9ba" providerId="LiveId" clId="{4C1067F4-8158-4787-A95E-63FD1FFDB377}" dt="2020-02-27T15:05:57.213" v="1761" actId="478"/>
        <pc:sldMkLst>
          <pc:docMk/>
          <pc:sldMk cId="0" sldId="290"/>
        </pc:sldMkLst>
        <pc:spChg chg="mod">
          <ac:chgData name="Jorge Sanchez" userId="42335d978692b9ba" providerId="LiveId" clId="{4C1067F4-8158-4787-A95E-63FD1FFDB377}" dt="2020-02-27T15:05:08.159" v="1753" actId="14100"/>
          <ac:spMkLst>
            <pc:docMk/>
            <pc:sldMk cId="0" sldId="290"/>
            <ac:spMk id="10" creationId="{5F8752A8-19BD-4A50-9506-0AB696D420B2}"/>
          </ac:spMkLst>
        </pc:spChg>
        <pc:spChg chg="mod">
          <ac:chgData name="Jorge Sanchez" userId="42335d978692b9ba" providerId="LiveId" clId="{4C1067F4-8158-4787-A95E-63FD1FFDB377}" dt="2020-02-27T15:04:16.432" v="1736" actId="14100"/>
          <ac:spMkLst>
            <pc:docMk/>
            <pc:sldMk cId="0" sldId="290"/>
            <ac:spMk id="14" creationId="{E04F5796-E1C7-4CF8-88F6-2024CC6E98AE}"/>
          </ac:spMkLst>
        </pc:spChg>
        <pc:spChg chg="mod">
          <ac:chgData name="Jorge Sanchez" userId="42335d978692b9ba" providerId="LiveId" clId="{4C1067F4-8158-4787-A95E-63FD1FFDB377}" dt="2020-02-27T15:04:18.806" v="1737" actId="1076"/>
          <ac:spMkLst>
            <pc:docMk/>
            <pc:sldMk cId="0" sldId="290"/>
            <ac:spMk id="15" creationId="{46C90452-896D-4B6E-94DD-8B2D5DB19C74}"/>
          </ac:spMkLst>
        </pc:spChg>
        <pc:spChg chg="mod">
          <ac:chgData name="Jorge Sanchez" userId="42335d978692b9ba" providerId="LiveId" clId="{4C1067F4-8158-4787-A95E-63FD1FFDB377}" dt="2020-02-27T15:05:29.243" v="1759" actId="14100"/>
          <ac:spMkLst>
            <pc:docMk/>
            <pc:sldMk cId="0" sldId="290"/>
            <ac:spMk id="17" creationId="{B4753673-14FB-4696-B1EB-9E961879AD90}"/>
          </ac:spMkLst>
        </pc:spChg>
        <pc:spChg chg="mod">
          <ac:chgData name="Jorge Sanchez" userId="42335d978692b9ba" providerId="LiveId" clId="{4C1067F4-8158-4787-A95E-63FD1FFDB377}" dt="2020-02-27T15:04:54.310" v="1752" actId="20577"/>
          <ac:spMkLst>
            <pc:docMk/>
            <pc:sldMk cId="0" sldId="290"/>
            <ac:spMk id="18" creationId="{344896AF-CDC5-4062-9B25-F73F33870E5F}"/>
          </ac:spMkLst>
        </pc:spChg>
        <pc:spChg chg="mod">
          <ac:chgData name="Jorge Sanchez" userId="42335d978692b9ba" providerId="LiveId" clId="{4C1067F4-8158-4787-A95E-63FD1FFDB377}" dt="2020-02-27T15:05:22.751" v="1756" actId="14100"/>
          <ac:spMkLst>
            <pc:docMk/>
            <pc:sldMk cId="0" sldId="290"/>
            <ac:spMk id="23" creationId="{44512B65-4D1B-46F6-835E-D7082C37CDF8}"/>
          </ac:spMkLst>
        </pc:spChg>
        <pc:spChg chg="mod">
          <ac:chgData name="Jorge Sanchez" userId="42335d978692b9ba" providerId="LiveId" clId="{4C1067F4-8158-4787-A95E-63FD1FFDB377}" dt="2020-02-27T15:04:08.017" v="1734" actId="1076"/>
          <ac:spMkLst>
            <pc:docMk/>
            <pc:sldMk cId="0" sldId="290"/>
            <ac:spMk id="24" creationId="{E23DBA10-608C-42EA-9241-9D74B3E8D611}"/>
          </ac:spMkLst>
        </pc:spChg>
        <pc:grpChg chg="mod">
          <ac:chgData name="Jorge Sanchez" userId="42335d978692b9ba" providerId="LiveId" clId="{4C1067F4-8158-4787-A95E-63FD1FFDB377}" dt="2020-02-27T15:03:45.450" v="1727" actId="1076"/>
          <ac:grpSpMkLst>
            <pc:docMk/>
            <pc:sldMk cId="0" sldId="290"/>
            <ac:grpSpMk id="11" creationId="{049CE7F4-3AE5-458D-A4ED-CE4A5BEC6F50}"/>
          </ac:grpSpMkLst>
        </pc:grpChg>
        <pc:grpChg chg="add del mod">
          <ac:chgData name="Jorge Sanchez" userId="42335d978692b9ba" providerId="LiveId" clId="{4C1067F4-8158-4787-A95E-63FD1FFDB377}" dt="2020-02-27T15:05:57.213" v="1761" actId="478"/>
          <ac:grpSpMkLst>
            <pc:docMk/>
            <pc:sldMk cId="0" sldId="290"/>
            <ac:grpSpMk id="16" creationId="{6CDD1724-775A-4D7D-85FC-6978BB6FF0ED}"/>
          </ac:grpSpMkLst>
        </pc:grpChg>
        <pc:grpChg chg="mod">
          <ac:chgData name="Jorge Sanchez" userId="42335d978692b9ba" providerId="LiveId" clId="{4C1067F4-8158-4787-A95E-63FD1FFDB377}" dt="2020-02-27T15:03:56.677" v="1730" actId="1076"/>
          <ac:grpSpMkLst>
            <pc:docMk/>
            <pc:sldMk cId="0" sldId="290"/>
            <ac:grpSpMk id="22" creationId="{803F9057-8EF4-4472-A35F-D69FE8A4A1E8}"/>
          </ac:grpSpMkLst>
        </pc:grpChg>
        <pc:picChg chg="add ord">
          <ac:chgData name="Jorge Sanchez" userId="42335d978692b9ba" providerId="LiveId" clId="{4C1067F4-8158-4787-A95E-63FD1FFDB377}" dt="2020-02-27T15:03:35.148" v="1726" actId="167"/>
          <ac:picMkLst>
            <pc:docMk/>
            <pc:sldMk cId="0" sldId="290"/>
            <ac:picMk id="2" creationId="{7247CE89-61A7-413A-8D5D-C3FCBE58B482}"/>
          </ac:picMkLst>
        </pc:picChg>
        <pc:picChg chg="del">
          <ac:chgData name="Jorge Sanchez" userId="42335d978692b9ba" providerId="LiveId" clId="{4C1067F4-8158-4787-A95E-63FD1FFDB377}" dt="2020-02-27T15:03:30.557" v="1724" actId="478"/>
          <ac:picMkLst>
            <pc:docMk/>
            <pc:sldMk cId="0" sldId="290"/>
            <ac:picMk id="33795" creationId="{EA11EFEC-4D0A-4A72-A5E7-10E9D1802383}"/>
          </ac:picMkLst>
        </pc:picChg>
      </pc:sldChg>
      <pc:sldChg chg="modSp mod">
        <pc:chgData name="Jorge Sanchez" userId="42335d978692b9ba" providerId="LiveId" clId="{4C1067F4-8158-4787-A95E-63FD1FFDB377}" dt="2020-02-27T14:28:51.942" v="300" actId="20577"/>
        <pc:sldMkLst>
          <pc:docMk/>
          <pc:sldMk cId="1971019474" sldId="292"/>
        </pc:sldMkLst>
        <pc:spChg chg="mod">
          <ac:chgData name="Jorge Sanchez" userId="42335d978692b9ba" providerId="LiveId" clId="{4C1067F4-8158-4787-A95E-63FD1FFDB377}" dt="2020-02-27T14:28:51.942" v="300" actId="20577"/>
          <ac:spMkLst>
            <pc:docMk/>
            <pc:sldMk cId="1971019474" sldId="292"/>
            <ac:spMk id="2" creationId="{72BBE0DB-93EE-4E1E-BB1C-0D6E8269EE67}"/>
          </ac:spMkLst>
        </pc:spChg>
      </pc:sldChg>
      <pc:sldChg chg="addSp delSp modSp mod">
        <pc:chgData name="Jorge Sanchez" userId="42335d978692b9ba" providerId="LiveId" clId="{4C1067F4-8158-4787-A95E-63FD1FFDB377}" dt="2020-02-27T14:32:38.339" v="349" actId="403"/>
        <pc:sldMkLst>
          <pc:docMk/>
          <pc:sldMk cId="1403967361" sldId="295"/>
        </pc:sldMkLst>
        <pc:spChg chg="del">
          <ac:chgData name="Jorge Sanchez" userId="42335d978692b9ba" providerId="LiveId" clId="{4C1067F4-8158-4787-A95E-63FD1FFDB377}" dt="2020-02-27T14:31:30.446" v="316" actId="478"/>
          <ac:spMkLst>
            <pc:docMk/>
            <pc:sldMk cId="1403967361" sldId="295"/>
            <ac:spMk id="3" creationId="{D75B550F-A114-487D-B36B-91252C7024C7}"/>
          </ac:spMkLst>
        </pc:spChg>
        <pc:spChg chg="add del mod">
          <ac:chgData name="Jorge Sanchez" userId="42335d978692b9ba" providerId="LiveId" clId="{4C1067F4-8158-4787-A95E-63FD1FFDB377}" dt="2020-02-27T14:31:33.620" v="318" actId="478"/>
          <ac:spMkLst>
            <pc:docMk/>
            <pc:sldMk cId="1403967361" sldId="295"/>
            <ac:spMk id="4" creationId="{22ABA52B-9B84-4A9C-927F-A6ED48C827E9}"/>
          </ac:spMkLst>
        </pc:spChg>
        <pc:spChg chg="add mod">
          <ac:chgData name="Jorge Sanchez" userId="42335d978692b9ba" providerId="LiveId" clId="{4C1067F4-8158-4787-A95E-63FD1FFDB377}" dt="2020-02-27T14:32:38.339" v="349" actId="403"/>
          <ac:spMkLst>
            <pc:docMk/>
            <pc:sldMk cId="1403967361" sldId="295"/>
            <ac:spMk id="7" creationId="{2DC53A1B-8BC6-4515-B3FD-E8DCD7F034D6}"/>
          </ac:spMkLst>
        </pc:spChg>
        <pc:spChg chg="del">
          <ac:chgData name="Jorge Sanchez" userId="42335d978692b9ba" providerId="LiveId" clId="{4C1067F4-8158-4787-A95E-63FD1FFDB377}" dt="2020-02-27T14:31:31.971" v="317" actId="478"/>
          <ac:spMkLst>
            <pc:docMk/>
            <pc:sldMk cId="1403967361" sldId="295"/>
            <ac:spMk id="20482" creationId="{DFB8BE54-016C-4FF3-86D3-F4113AFE0CA4}"/>
          </ac:spMkLst>
        </pc:spChg>
        <pc:picChg chg="add mod">
          <ac:chgData name="Jorge Sanchez" userId="42335d978692b9ba" providerId="LiveId" clId="{4C1067F4-8158-4787-A95E-63FD1FFDB377}" dt="2020-02-27T14:32:20.630" v="328" actId="1076"/>
          <ac:picMkLst>
            <pc:docMk/>
            <pc:sldMk cId="1403967361" sldId="295"/>
            <ac:picMk id="6" creationId="{58016B28-8400-4FC3-AFF6-06C81159AAF7}"/>
          </ac:picMkLst>
        </pc:picChg>
      </pc:sldChg>
      <pc:sldChg chg="del">
        <pc:chgData name="Jorge Sanchez" userId="42335d978692b9ba" providerId="LiveId" clId="{4C1067F4-8158-4787-A95E-63FD1FFDB377}" dt="2020-02-27T14:35:09.492" v="432" actId="47"/>
        <pc:sldMkLst>
          <pc:docMk/>
          <pc:sldMk cId="729269010" sldId="296"/>
        </pc:sldMkLst>
      </pc:sldChg>
      <pc:sldChg chg="modSp del mod ord">
        <pc:chgData name="Jorge Sanchez" userId="42335d978692b9ba" providerId="LiveId" clId="{4C1067F4-8158-4787-A95E-63FD1FFDB377}" dt="2020-02-27T14:33:21.774" v="407" actId="47"/>
        <pc:sldMkLst>
          <pc:docMk/>
          <pc:sldMk cId="2306076854" sldId="297"/>
        </pc:sldMkLst>
        <pc:spChg chg="mod">
          <ac:chgData name="Jorge Sanchez" userId="42335d978692b9ba" providerId="LiveId" clId="{4C1067F4-8158-4787-A95E-63FD1FFDB377}" dt="2020-02-27T14:32:56.660" v="374" actId="20577"/>
          <ac:spMkLst>
            <pc:docMk/>
            <pc:sldMk cId="2306076854" sldId="297"/>
            <ac:spMk id="3" creationId="{D75B550F-A114-487D-B36B-91252C7024C7}"/>
          </ac:spMkLst>
        </pc:spChg>
      </pc:sldChg>
      <pc:sldChg chg="del">
        <pc:chgData name="Jorge Sanchez" userId="42335d978692b9ba" providerId="LiveId" clId="{4C1067F4-8158-4787-A95E-63FD1FFDB377}" dt="2020-02-27T14:48:08.535" v="1147" actId="47"/>
        <pc:sldMkLst>
          <pc:docMk/>
          <pc:sldMk cId="1100036231" sldId="298"/>
        </pc:sldMkLst>
      </pc:sldChg>
      <pc:sldChg chg="modSp mod">
        <pc:chgData name="Jorge Sanchez" userId="42335d978692b9ba" providerId="LiveId" clId="{4C1067F4-8158-4787-A95E-63FD1FFDB377}" dt="2020-02-27T14:49:55.260" v="1536" actId="20577"/>
        <pc:sldMkLst>
          <pc:docMk/>
          <pc:sldMk cId="3280310017" sldId="299"/>
        </pc:sldMkLst>
        <pc:spChg chg="mod">
          <ac:chgData name="Jorge Sanchez" userId="42335d978692b9ba" providerId="LiveId" clId="{4C1067F4-8158-4787-A95E-63FD1FFDB377}" dt="2020-02-27T14:49:55.260" v="1536" actId="20577"/>
          <ac:spMkLst>
            <pc:docMk/>
            <pc:sldMk cId="3280310017" sldId="299"/>
            <ac:spMk id="3" creationId="{D75B550F-A114-487D-B36B-91252C7024C7}"/>
          </ac:spMkLst>
        </pc:spChg>
        <pc:spChg chg="mod">
          <ac:chgData name="Jorge Sanchez" userId="42335d978692b9ba" providerId="LiveId" clId="{4C1067F4-8158-4787-A95E-63FD1FFDB377}" dt="2020-02-27T14:48:29.962" v="1187" actId="404"/>
          <ac:spMkLst>
            <pc:docMk/>
            <pc:sldMk cId="3280310017" sldId="299"/>
            <ac:spMk id="20482" creationId="{DFB8BE54-016C-4FF3-86D3-F4113AFE0CA4}"/>
          </ac:spMkLst>
        </pc:spChg>
      </pc:sldChg>
      <pc:sldChg chg="modSp add mod">
        <pc:chgData name="Jorge Sanchez" userId="42335d978692b9ba" providerId="LiveId" clId="{4C1067F4-8158-4787-A95E-63FD1FFDB377}" dt="2020-02-27T14:26:30.728" v="18" actId="20577"/>
        <pc:sldMkLst>
          <pc:docMk/>
          <pc:sldMk cId="1105963155" sldId="300"/>
        </pc:sldMkLst>
        <pc:spChg chg="mod">
          <ac:chgData name="Jorge Sanchez" userId="42335d978692b9ba" providerId="LiveId" clId="{4C1067F4-8158-4787-A95E-63FD1FFDB377}" dt="2020-02-27T14:26:30.728" v="18" actId="20577"/>
          <ac:spMkLst>
            <pc:docMk/>
            <pc:sldMk cId="1105963155" sldId="300"/>
            <ac:spMk id="2" creationId="{72BBE0DB-93EE-4E1E-BB1C-0D6E8269EE67}"/>
          </ac:spMkLst>
        </pc:spChg>
      </pc:sldChg>
      <pc:sldChg chg="modSp add mod">
        <pc:chgData name="Jorge Sanchez" userId="42335d978692b9ba" providerId="LiveId" clId="{4C1067F4-8158-4787-A95E-63FD1FFDB377}" dt="2020-02-27T14:29:40.102" v="315" actId="20577"/>
        <pc:sldMkLst>
          <pc:docMk/>
          <pc:sldMk cId="600849411" sldId="301"/>
        </pc:sldMkLst>
        <pc:spChg chg="mod">
          <ac:chgData name="Jorge Sanchez" userId="42335d978692b9ba" providerId="LiveId" clId="{4C1067F4-8158-4787-A95E-63FD1FFDB377}" dt="2020-02-27T14:28:55.166" v="301" actId="6549"/>
          <ac:spMkLst>
            <pc:docMk/>
            <pc:sldMk cId="600849411" sldId="301"/>
            <ac:spMk id="2" creationId="{E9BA7BF2-DA5F-4B6F-9105-6A419371A283}"/>
          </ac:spMkLst>
        </pc:spChg>
        <pc:spChg chg="mod">
          <ac:chgData name="Jorge Sanchez" userId="42335d978692b9ba" providerId="LiveId" clId="{4C1067F4-8158-4787-A95E-63FD1FFDB377}" dt="2020-02-27T14:29:40.102" v="315" actId="20577"/>
          <ac:spMkLst>
            <pc:docMk/>
            <pc:sldMk cId="600849411" sldId="301"/>
            <ac:spMk id="3" creationId="{D4B733A4-67CB-49CB-B33F-81236B50860A}"/>
          </ac:spMkLst>
        </pc:spChg>
      </pc:sldChg>
      <pc:sldChg chg="modSp add mod setFolMasterAnim modAnim">
        <pc:chgData name="Jorge Sanchez" userId="42335d978692b9ba" providerId="LiveId" clId="{4C1067F4-8158-4787-A95E-63FD1FFDB377}" dt="2020-02-27T14:33:19.182" v="406"/>
        <pc:sldMkLst>
          <pc:docMk/>
          <pc:sldMk cId="2957035918" sldId="302"/>
        </pc:sldMkLst>
        <pc:spChg chg="mod">
          <ac:chgData name="Jorge Sanchez" userId="42335d978692b9ba" providerId="LiveId" clId="{4C1067F4-8158-4787-A95E-63FD1FFDB377}" dt="2020-02-27T14:33:10.260" v="404" actId="20577"/>
          <ac:spMkLst>
            <pc:docMk/>
            <pc:sldMk cId="2957035918" sldId="302"/>
            <ac:spMk id="3" creationId="{D75B550F-A114-487D-B36B-91252C7024C7}"/>
          </ac:spMkLst>
        </pc:spChg>
      </pc:sldChg>
      <pc:sldChg chg="modSp add mod">
        <pc:chgData name="Jorge Sanchez" userId="42335d978692b9ba" providerId="LiveId" clId="{4C1067F4-8158-4787-A95E-63FD1FFDB377}" dt="2020-02-27T14:35:48.554" v="443" actId="20577"/>
        <pc:sldMkLst>
          <pc:docMk/>
          <pc:sldMk cId="3455907571" sldId="303"/>
        </pc:sldMkLst>
        <pc:spChg chg="mod">
          <ac:chgData name="Jorge Sanchez" userId="42335d978692b9ba" providerId="LiveId" clId="{4C1067F4-8158-4787-A95E-63FD1FFDB377}" dt="2020-02-27T14:35:48.554" v="443" actId="20577"/>
          <ac:spMkLst>
            <pc:docMk/>
            <pc:sldMk cId="3455907571" sldId="303"/>
            <ac:spMk id="7" creationId="{2DC53A1B-8BC6-4515-B3FD-E8DCD7F034D6}"/>
          </ac:spMkLst>
        </pc:spChg>
        <pc:picChg chg="mod">
          <ac:chgData name="Jorge Sanchez" userId="42335d978692b9ba" providerId="LiveId" clId="{4C1067F4-8158-4787-A95E-63FD1FFDB377}" dt="2020-02-27T14:34:44.981" v="409" actId="14826"/>
          <ac:picMkLst>
            <pc:docMk/>
            <pc:sldMk cId="3455907571" sldId="303"/>
            <ac:picMk id="6" creationId="{58016B28-8400-4FC3-AFF6-06C81159AAF7}"/>
          </ac:picMkLst>
        </pc:picChg>
      </pc:sldChg>
      <pc:sldChg chg="addSp delSp modSp add mod modAnim">
        <pc:chgData name="Jorge Sanchez" userId="42335d978692b9ba" providerId="LiveId" clId="{4C1067F4-8158-4787-A95E-63FD1FFDB377}" dt="2020-02-27T14:47:44.879" v="1146"/>
        <pc:sldMkLst>
          <pc:docMk/>
          <pc:sldMk cId="748232475" sldId="595"/>
        </pc:sldMkLst>
        <pc:spChg chg="mod">
          <ac:chgData name="Jorge Sanchez" userId="42335d978692b9ba" providerId="LiveId" clId="{4C1067F4-8158-4787-A95E-63FD1FFDB377}" dt="2020-02-27T14:47:33.454" v="1142" actId="1076"/>
          <ac:spMkLst>
            <pc:docMk/>
            <pc:sldMk cId="748232475" sldId="595"/>
            <ac:spMk id="2" creationId="{00000000-0000-0000-0000-000000000000}"/>
          </ac:spMkLst>
        </pc:spChg>
        <pc:spChg chg="del mod">
          <ac:chgData name="Jorge Sanchez" userId="42335d978692b9ba" providerId="LiveId" clId="{4C1067F4-8158-4787-A95E-63FD1FFDB377}" dt="2020-02-27T14:41:22.224" v="750" actId="478"/>
          <ac:spMkLst>
            <pc:docMk/>
            <pc:sldMk cId="748232475" sldId="595"/>
            <ac:spMk id="3" creationId="{00000000-0000-0000-0000-000000000000}"/>
          </ac:spMkLst>
        </pc:spChg>
        <pc:spChg chg="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5" creationId="{00000000-0000-0000-0000-000000000000}"/>
          </ac:spMkLst>
        </pc:spChg>
        <pc:spChg chg="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6" creationId="{00000000-0000-0000-0000-000000000000}"/>
          </ac:spMkLst>
        </pc:spChg>
        <pc:spChg chg="add 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10" creationId="{D121535E-FC0D-422B-9825-5C9D98DA7D40}"/>
          </ac:spMkLst>
        </pc:spChg>
        <pc:spChg chg="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11" creationId="{00000000-0000-0000-0000-000000000000}"/>
          </ac:spMkLst>
        </pc:spChg>
        <pc:spChg chg="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12" creationId="{00000000-0000-0000-0000-000000000000}"/>
          </ac:spMkLst>
        </pc:spChg>
        <pc:spChg chg="add 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13" creationId="{AA06DD5B-22F4-4CCD-B0C5-BF8B0E05EEA6}"/>
          </ac:spMkLst>
        </pc:spChg>
        <pc:spChg chg="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15" creationId="{00000000-0000-0000-0000-000000000000}"/>
          </ac:spMkLst>
        </pc:spChg>
        <pc:spChg chg="mod">
          <ac:chgData name="Jorge Sanchez" userId="42335d978692b9ba" providerId="LiveId" clId="{4C1067F4-8158-4787-A95E-63FD1FFDB377}" dt="2020-02-27T14:47:01.349" v="1132" actId="1038"/>
          <ac:spMkLst>
            <pc:docMk/>
            <pc:sldMk cId="748232475" sldId="595"/>
            <ac:spMk id="16" creationId="{00000000-0000-0000-0000-000000000000}"/>
          </ac:spMkLst>
        </pc:spChg>
      </pc:sldChg>
      <pc:sldChg chg="addSp delSp modSp add mod delAnim modAnim">
        <pc:chgData name="Jorge Sanchez" userId="42335d978692b9ba" providerId="LiveId" clId="{4C1067F4-8158-4787-A95E-63FD1FFDB377}" dt="2020-02-27T14:57:41.711" v="1692" actId="1076"/>
        <pc:sldMkLst>
          <pc:docMk/>
          <pc:sldMk cId="1347223901" sldId="596"/>
        </pc:sldMkLst>
        <pc:spChg chg="del topLvl">
          <ac:chgData name="Jorge Sanchez" userId="42335d978692b9ba" providerId="LiveId" clId="{4C1067F4-8158-4787-A95E-63FD1FFDB377}" dt="2020-02-27T14:56:19.466" v="1599" actId="478"/>
          <ac:spMkLst>
            <pc:docMk/>
            <pc:sldMk cId="1347223901" sldId="596"/>
            <ac:spMk id="15" creationId="{DAA61422-953C-42D9-8B4B-5AFE6073D7F0}"/>
          </ac:spMkLst>
        </pc:spChg>
        <pc:spChg chg="del mod topLvl">
          <ac:chgData name="Jorge Sanchez" userId="42335d978692b9ba" providerId="LiveId" clId="{4C1067F4-8158-4787-A95E-63FD1FFDB377}" dt="2020-02-27T14:56:30.552" v="1605" actId="478"/>
          <ac:spMkLst>
            <pc:docMk/>
            <pc:sldMk cId="1347223901" sldId="596"/>
            <ac:spMk id="16" creationId="{3CBDD918-4797-4F7E-B6B5-A155A88B1AD5}"/>
          </ac:spMkLst>
        </pc:spChg>
        <pc:spChg chg="mod">
          <ac:chgData name="Jorge Sanchez" userId="42335d978692b9ba" providerId="LiveId" clId="{4C1067F4-8158-4787-A95E-63FD1FFDB377}" dt="2020-02-27T14:56:39.903" v="1608" actId="14100"/>
          <ac:spMkLst>
            <pc:docMk/>
            <pc:sldMk cId="1347223901" sldId="596"/>
            <ac:spMk id="18" creationId="{77D45B26-B2FB-450E-909F-96D63EA070DA}"/>
          </ac:spMkLst>
        </pc:spChg>
        <pc:spChg chg="mod">
          <ac:chgData name="Jorge Sanchez" userId="42335d978692b9ba" providerId="LiveId" clId="{4C1067F4-8158-4787-A95E-63FD1FFDB377}" dt="2020-02-27T14:57:05.937" v="1659" actId="20577"/>
          <ac:spMkLst>
            <pc:docMk/>
            <pc:sldMk cId="1347223901" sldId="596"/>
            <ac:spMk id="19" creationId="{98DF08FF-1062-4F38-8521-1BF11B05BC6F}"/>
          </ac:spMkLst>
        </pc:spChg>
        <pc:spChg chg="add mod">
          <ac:chgData name="Jorge Sanchez" userId="42335d978692b9ba" providerId="LiveId" clId="{4C1067F4-8158-4787-A95E-63FD1FFDB377}" dt="2020-02-27T14:57:13.129" v="1661" actId="571"/>
          <ac:spMkLst>
            <pc:docMk/>
            <pc:sldMk cId="1347223901" sldId="596"/>
            <ac:spMk id="20" creationId="{A63F44FF-5838-4A45-BE7D-17E21761974C}"/>
          </ac:spMkLst>
        </pc:spChg>
        <pc:spChg chg="mod">
          <ac:chgData name="Jorge Sanchez" userId="42335d978692b9ba" providerId="LiveId" clId="{4C1067F4-8158-4787-A95E-63FD1FFDB377}" dt="2020-02-27T14:57:27.345" v="1666" actId="14100"/>
          <ac:spMkLst>
            <pc:docMk/>
            <pc:sldMk cId="1347223901" sldId="596"/>
            <ac:spMk id="22" creationId="{1A3C3F5A-144D-40C2-B9EC-4CAA32E04B5F}"/>
          </ac:spMkLst>
        </pc:spChg>
        <pc:spChg chg="mod">
          <ac:chgData name="Jorge Sanchez" userId="42335d978692b9ba" providerId="LiveId" clId="{4C1067F4-8158-4787-A95E-63FD1FFDB377}" dt="2020-02-27T14:57:41.711" v="1692" actId="1076"/>
          <ac:spMkLst>
            <pc:docMk/>
            <pc:sldMk cId="1347223901" sldId="596"/>
            <ac:spMk id="23" creationId="{B730BBED-8F2A-4890-A072-A1F85679B2F6}"/>
          </ac:spMkLst>
        </pc:spChg>
        <pc:grpChg chg="del">
          <ac:chgData name="Jorge Sanchez" userId="42335d978692b9ba" providerId="LiveId" clId="{4C1067F4-8158-4787-A95E-63FD1FFDB377}" dt="2020-02-27T14:56:25.296" v="1603" actId="478"/>
          <ac:grpSpMkLst>
            <pc:docMk/>
            <pc:sldMk cId="1347223901" sldId="596"/>
            <ac:grpSpMk id="7" creationId="{C32CFBFE-893B-4431-9627-486A5F576AFE}"/>
          </ac:grpSpMkLst>
        </pc:grpChg>
        <pc:grpChg chg="del">
          <ac:chgData name="Jorge Sanchez" userId="42335d978692b9ba" providerId="LiveId" clId="{4C1067F4-8158-4787-A95E-63FD1FFDB377}" dt="2020-02-27T14:56:21.185" v="1600" actId="478"/>
          <ac:grpSpMkLst>
            <pc:docMk/>
            <pc:sldMk cId="1347223901" sldId="596"/>
            <ac:grpSpMk id="8" creationId="{5D1480DB-3F6C-4BB9-84C0-3CD2110F2C2E}"/>
          </ac:grpSpMkLst>
        </pc:grpChg>
        <pc:grpChg chg="del">
          <ac:chgData name="Jorge Sanchez" userId="42335d978692b9ba" providerId="LiveId" clId="{4C1067F4-8158-4787-A95E-63FD1FFDB377}" dt="2020-02-27T14:56:26.665" v="1604" actId="478"/>
          <ac:grpSpMkLst>
            <pc:docMk/>
            <pc:sldMk cId="1347223901" sldId="596"/>
            <ac:grpSpMk id="11" creationId="{1BE843DD-A52D-4DA3-87B0-503DB04568A8}"/>
          </ac:grpSpMkLst>
        </pc:grpChg>
        <pc:grpChg chg="del">
          <ac:chgData name="Jorge Sanchez" userId="42335d978692b9ba" providerId="LiveId" clId="{4C1067F4-8158-4787-A95E-63FD1FFDB377}" dt="2020-02-27T14:56:19.466" v="1599" actId="478"/>
          <ac:grpSpMkLst>
            <pc:docMk/>
            <pc:sldMk cId="1347223901" sldId="596"/>
            <ac:grpSpMk id="14" creationId="{1571D028-527C-44B9-9C8F-64142E64B635}"/>
          </ac:grpSpMkLst>
        </pc:grpChg>
        <pc:grpChg chg="add mod">
          <ac:chgData name="Jorge Sanchez" userId="42335d978692b9ba" providerId="LiveId" clId="{4C1067F4-8158-4787-A95E-63FD1FFDB377}" dt="2020-02-27T14:57:13.129" v="1661" actId="571"/>
          <ac:grpSpMkLst>
            <pc:docMk/>
            <pc:sldMk cId="1347223901" sldId="596"/>
            <ac:grpSpMk id="17" creationId="{59695299-6E2F-4713-B86D-4971660393DB}"/>
          </ac:grpSpMkLst>
        </pc:grpChg>
        <pc:grpChg chg="add mod">
          <ac:chgData name="Jorge Sanchez" userId="42335d978692b9ba" providerId="LiveId" clId="{4C1067F4-8158-4787-A95E-63FD1FFDB377}" dt="2020-02-27T14:57:17.815" v="1662" actId="571"/>
          <ac:grpSpMkLst>
            <pc:docMk/>
            <pc:sldMk cId="1347223901" sldId="596"/>
            <ac:grpSpMk id="21" creationId="{73611A97-2E7F-4F46-9F97-E7BFE4238F39}"/>
          </ac:grpSpMkLst>
        </pc:grpChg>
        <pc:picChg chg="add del">
          <ac:chgData name="Jorge Sanchez" userId="42335d978692b9ba" providerId="LiveId" clId="{4C1067F4-8158-4787-A95E-63FD1FFDB377}" dt="2020-02-27T14:56:23.392" v="1602" actId="478"/>
          <ac:picMkLst>
            <pc:docMk/>
            <pc:sldMk cId="1347223901" sldId="596"/>
            <ac:picMk id="2" creationId="{EC65EAE6-B880-499B-94BE-44E019F7744C}"/>
          </ac:picMkLst>
        </pc:picChg>
      </pc:sldChg>
      <pc:sldChg chg="addSp delSp add mod delAnim">
        <pc:chgData name="Jorge Sanchez" userId="42335d978692b9ba" providerId="LiveId" clId="{4C1067F4-8158-4787-A95E-63FD1FFDB377}" dt="2020-02-27T15:06:11.765" v="1767" actId="478"/>
        <pc:sldMkLst>
          <pc:docMk/>
          <pc:sldMk cId="2433017646" sldId="597"/>
        </pc:sldMkLst>
        <pc:spChg chg="del topLvl">
          <ac:chgData name="Jorge Sanchez" userId="42335d978692b9ba" providerId="LiveId" clId="{4C1067F4-8158-4787-A95E-63FD1FFDB377}" dt="2020-02-27T15:06:06.292" v="1764" actId="478"/>
          <ac:spMkLst>
            <pc:docMk/>
            <pc:sldMk cId="2433017646" sldId="597"/>
            <ac:spMk id="23" creationId="{44512B65-4D1B-46F6-835E-D7082C37CDF8}"/>
          </ac:spMkLst>
        </pc:spChg>
        <pc:spChg chg="del topLvl">
          <ac:chgData name="Jorge Sanchez" userId="42335d978692b9ba" providerId="LiveId" clId="{4C1067F4-8158-4787-A95E-63FD1FFDB377}" dt="2020-02-27T15:06:01.302" v="1762" actId="478"/>
          <ac:spMkLst>
            <pc:docMk/>
            <pc:sldMk cId="2433017646" sldId="597"/>
            <ac:spMk id="24" creationId="{E23DBA10-608C-42EA-9241-9D74B3E8D611}"/>
          </ac:spMkLst>
        </pc:spChg>
        <pc:grpChg chg="del">
          <ac:chgData name="Jorge Sanchez" userId="42335d978692b9ba" providerId="LiveId" clId="{4C1067F4-8158-4787-A95E-63FD1FFDB377}" dt="2020-02-27T15:06:11.765" v="1767" actId="478"/>
          <ac:grpSpMkLst>
            <pc:docMk/>
            <pc:sldMk cId="2433017646" sldId="597"/>
            <ac:grpSpMk id="11" creationId="{049CE7F4-3AE5-458D-A4ED-CE4A5BEC6F50}"/>
          </ac:grpSpMkLst>
        </pc:grpChg>
        <pc:grpChg chg="del">
          <ac:chgData name="Jorge Sanchez" userId="42335d978692b9ba" providerId="LiveId" clId="{4C1067F4-8158-4787-A95E-63FD1FFDB377}" dt="2020-02-27T15:06:04.677" v="1763" actId="478"/>
          <ac:grpSpMkLst>
            <pc:docMk/>
            <pc:sldMk cId="2433017646" sldId="597"/>
            <ac:grpSpMk id="13" creationId="{7888FF97-E631-4F87-9155-4C43960926E7}"/>
          </ac:grpSpMkLst>
        </pc:grpChg>
        <pc:grpChg chg="del">
          <ac:chgData name="Jorge Sanchez" userId="42335d978692b9ba" providerId="LiveId" clId="{4C1067F4-8158-4787-A95E-63FD1FFDB377}" dt="2020-02-27T15:06:01.302" v="1762" actId="478"/>
          <ac:grpSpMkLst>
            <pc:docMk/>
            <pc:sldMk cId="2433017646" sldId="597"/>
            <ac:grpSpMk id="22" creationId="{803F9057-8EF4-4472-A35F-D69FE8A4A1E8}"/>
          </ac:grpSpMkLst>
        </pc:grpChg>
        <pc:picChg chg="add del">
          <ac:chgData name="Jorge Sanchez" userId="42335d978692b9ba" providerId="LiveId" clId="{4C1067F4-8158-4787-A95E-63FD1FFDB377}" dt="2020-02-27T15:06:10.107" v="1766" actId="478"/>
          <ac:picMkLst>
            <pc:docMk/>
            <pc:sldMk cId="2433017646" sldId="597"/>
            <ac:picMk id="2" creationId="{7247CE89-61A7-413A-8D5D-C3FCBE58B482}"/>
          </ac:picMkLst>
        </pc:picChg>
      </pc:sldChg>
      <pc:sldChg chg="addSp delSp modSp add mod">
        <pc:chgData name="Jorge Sanchez" userId="42335d978692b9ba" providerId="LiveId" clId="{4C1067F4-8158-4787-A95E-63FD1FFDB377}" dt="2020-02-27T15:07:11.381" v="1798" actId="20577"/>
        <pc:sldMkLst>
          <pc:docMk/>
          <pc:sldMk cId="201616864" sldId="598"/>
        </pc:sldMkLst>
        <pc:spChg chg="ord">
          <ac:chgData name="Jorge Sanchez" userId="42335d978692b9ba" providerId="LiveId" clId="{4C1067F4-8158-4787-A95E-63FD1FFDB377}" dt="2020-02-27T15:06:47.378" v="1775" actId="167"/>
          <ac:spMkLst>
            <pc:docMk/>
            <pc:sldMk cId="201616864" sldId="598"/>
            <ac:spMk id="3" creationId="{10D398A5-5F44-44C2-95A6-8590FF3B9DC4}"/>
          </ac:spMkLst>
        </pc:spChg>
        <pc:spChg chg="mod">
          <ac:chgData name="Jorge Sanchez" userId="42335d978692b9ba" providerId="LiveId" clId="{4C1067F4-8158-4787-A95E-63FD1FFDB377}" dt="2020-02-27T15:07:02.541" v="1779" actId="14100"/>
          <ac:spMkLst>
            <pc:docMk/>
            <pc:sldMk cId="201616864" sldId="598"/>
            <ac:spMk id="17" creationId="{B4753673-14FB-4696-B1EB-9E961879AD90}"/>
          </ac:spMkLst>
        </pc:spChg>
        <pc:spChg chg="mod">
          <ac:chgData name="Jorge Sanchez" userId="42335d978692b9ba" providerId="LiveId" clId="{4C1067F4-8158-4787-A95E-63FD1FFDB377}" dt="2020-02-27T15:07:11.381" v="1798" actId="20577"/>
          <ac:spMkLst>
            <pc:docMk/>
            <pc:sldMk cId="201616864" sldId="598"/>
            <ac:spMk id="18" creationId="{344896AF-CDC5-4062-9B25-F73F33870E5F}"/>
          </ac:spMkLst>
        </pc:spChg>
        <pc:grpChg chg="mod">
          <ac:chgData name="Jorge Sanchez" userId="42335d978692b9ba" providerId="LiveId" clId="{4C1067F4-8158-4787-A95E-63FD1FFDB377}" dt="2020-02-27T15:06:50.345" v="1776" actId="1076"/>
          <ac:grpSpMkLst>
            <pc:docMk/>
            <pc:sldMk cId="201616864" sldId="598"/>
            <ac:grpSpMk id="16" creationId="{6CDD1724-775A-4D7D-85FC-6978BB6FF0ED}"/>
          </ac:grpSpMkLst>
        </pc:grpChg>
        <pc:picChg chg="del">
          <ac:chgData name="Jorge Sanchez" userId="42335d978692b9ba" providerId="LiveId" clId="{4C1067F4-8158-4787-A95E-63FD1FFDB377}" dt="2020-02-27T15:06:32.812" v="1769" actId="478"/>
          <ac:picMkLst>
            <pc:docMk/>
            <pc:sldMk cId="201616864" sldId="598"/>
            <ac:picMk id="2" creationId="{7247CE89-61A7-413A-8D5D-C3FCBE58B482}"/>
          </ac:picMkLst>
        </pc:picChg>
        <pc:picChg chg="add mod ord">
          <ac:chgData name="Jorge Sanchez" userId="42335d978692b9ba" providerId="LiveId" clId="{4C1067F4-8158-4787-A95E-63FD1FFDB377}" dt="2020-02-27T15:06:45.288" v="1774" actId="167"/>
          <ac:picMkLst>
            <pc:docMk/>
            <pc:sldMk cId="201616864" sldId="598"/>
            <ac:picMk id="4" creationId="{717BC574-266F-4C57-8EBC-DAB4D176095A}"/>
          </ac:picMkLst>
        </pc:picChg>
      </pc:sldChg>
    </pc:docChg>
  </pc:docChgLst>
  <pc:docChgLst>
    <pc:chgData name="Jorge Sanchez" userId="42335d978692b9ba" providerId="LiveId" clId="{667D9416-197A-422D-96CA-76DE6FBC4E43}"/>
    <pc:docChg chg="custSel addSld delSld modSld modMainMaster">
      <pc:chgData name="Jorge Sanchez" userId="42335d978692b9ba" providerId="LiveId" clId="{667D9416-197A-422D-96CA-76DE6FBC4E43}" dt="2020-02-27T00:09:29.992" v="1005" actId="6549"/>
      <pc:docMkLst>
        <pc:docMk/>
      </pc:docMkLst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717934296" sldId="258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4057790731" sldId="259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1815141243" sldId="260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1823835041" sldId="261"/>
        </pc:sldMkLst>
      </pc:sldChg>
      <pc:sldChg chg="modSp mod">
        <pc:chgData name="Jorge Sanchez" userId="42335d978692b9ba" providerId="LiveId" clId="{667D9416-197A-422D-96CA-76DE6FBC4E43}" dt="2020-02-26T23:45:28.286" v="56" actId="20577"/>
        <pc:sldMkLst>
          <pc:docMk/>
          <pc:sldMk cId="1654809565" sldId="262"/>
        </pc:sldMkLst>
        <pc:spChg chg="mod">
          <ac:chgData name="Jorge Sanchez" userId="42335d978692b9ba" providerId="LiveId" clId="{667D9416-197A-422D-96CA-76DE6FBC4E43}" dt="2020-02-26T23:45:28.286" v="56" actId="20577"/>
          <ac:spMkLst>
            <pc:docMk/>
            <pc:sldMk cId="1654809565" sldId="262"/>
            <ac:spMk id="2" creationId="{00000000-0000-0000-0000-000000000000}"/>
          </ac:spMkLst>
        </pc:spChg>
      </pc:sldChg>
      <pc:sldChg chg="del">
        <pc:chgData name="Jorge Sanchez" userId="42335d978692b9ba" providerId="LiveId" clId="{667D9416-197A-422D-96CA-76DE6FBC4E43}" dt="2020-02-26T23:44:57.732" v="0" actId="47"/>
        <pc:sldMkLst>
          <pc:docMk/>
          <pc:sldMk cId="1315337792" sldId="264"/>
        </pc:sldMkLst>
      </pc:sldChg>
      <pc:sldChg chg="del">
        <pc:chgData name="Jorge Sanchez" userId="42335d978692b9ba" providerId="LiveId" clId="{667D9416-197A-422D-96CA-76DE6FBC4E43}" dt="2020-02-26T23:44:57.732" v="0" actId="47"/>
        <pc:sldMkLst>
          <pc:docMk/>
          <pc:sldMk cId="1204756051" sldId="265"/>
        </pc:sldMkLst>
      </pc:sldChg>
      <pc:sldChg chg="del">
        <pc:chgData name="Jorge Sanchez" userId="42335d978692b9ba" providerId="LiveId" clId="{667D9416-197A-422D-96CA-76DE6FBC4E43}" dt="2020-02-26T23:44:57.732" v="0" actId="47"/>
        <pc:sldMkLst>
          <pc:docMk/>
          <pc:sldMk cId="2702443934" sldId="266"/>
        </pc:sldMkLst>
      </pc:sldChg>
      <pc:sldChg chg="modSp add">
        <pc:chgData name="Jorge Sanchez" userId="42335d978692b9ba" providerId="LiveId" clId="{667D9416-197A-422D-96CA-76DE6FBC4E43}" dt="2020-02-26T23:59:30.167" v="738" actId="207"/>
        <pc:sldMkLst>
          <pc:docMk/>
          <pc:sldMk cId="0" sldId="269"/>
        </pc:sldMkLst>
        <pc:spChg chg="mod">
          <ac:chgData name="Jorge Sanchez" userId="42335d978692b9ba" providerId="LiveId" clId="{667D9416-197A-422D-96CA-76DE6FBC4E43}" dt="2020-02-26T23:59:30.167" v="738" actId="207"/>
          <ac:spMkLst>
            <pc:docMk/>
            <pc:sldMk cId="0" sldId="269"/>
            <ac:spMk id="4" creationId="{3AB55084-BB18-4DB9-B40E-A534D9BDE2EC}"/>
          </ac:spMkLst>
        </pc:spChg>
        <pc:spChg chg="mod">
          <ac:chgData name="Jorge Sanchez" userId="42335d978692b9ba" providerId="LiveId" clId="{667D9416-197A-422D-96CA-76DE6FBC4E43}" dt="2020-02-26T23:59:26.135" v="737" actId="207"/>
          <ac:spMkLst>
            <pc:docMk/>
            <pc:sldMk cId="0" sldId="269"/>
            <ac:spMk id="5" creationId="{15A954F4-C8C6-47EB-84C9-DBB2E465D902}"/>
          </ac:spMkLst>
        </pc:spChg>
      </pc:sldChg>
      <pc:sldChg chg="modSp add">
        <pc:chgData name="Jorge Sanchez" userId="42335d978692b9ba" providerId="LiveId" clId="{667D9416-197A-422D-96CA-76DE6FBC4E43}" dt="2020-02-26T23:47:33.682" v="67" actId="207"/>
        <pc:sldMkLst>
          <pc:docMk/>
          <pc:sldMk cId="0" sldId="270"/>
        </pc:sldMkLst>
        <pc:spChg chg="mod">
          <ac:chgData name="Jorge Sanchez" userId="42335d978692b9ba" providerId="LiveId" clId="{667D9416-197A-422D-96CA-76DE6FBC4E43}" dt="2020-02-26T23:47:33.682" v="67" actId="207"/>
          <ac:spMkLst>
            <pc:docMk/>
            <pc:sldMk cId="0" sldId="270"/>
            <ac:spMk id="4" creationId="{6E8D4FC0-CB72-4873-858A-B123C7A6FC0E}"/>
          </ac:spMkLst>
        </pc:spChg>
      </pc:sldChg>
      <pc:sldChg chg="modSp add mod">
        <pc:chgData name="Jorge Sanchez" userId="42335d978692b9ba" providerId="LiveId" clId="{667D9416-197A-422D-96CA-76DE6FBC4E43}" dt="2020-02-26T23:49:06.038" v="149" actId="20577"/>
        <pc:sldMkLst>
          <pc:docMk/>
          <pc:sldMk cId="0" sldId="271"/>
        </pc:sldMkLst>
        <pc:spChg chg="mod">
          <ac:chgData name="Jorge Sanchez" userId="42335d978692b9ba" providerId="LiveId" clId="{667D9416-197A-422D-96CA-76DE6FBC4E43}" dt="2020-02-26T23:49:06.038" v="149" actId="20577"/>
          <ac:spMkLst>
            <pc:docMk/>
            <pc:sldMk cId="0" sldId="271"/>
            <ac:spMk id="15362" creationId="{CC30E4EE-B674-42D7-BCFC-DF289FA17943}"/>
          </ac:spMkLst>
        </pc:spChg>
      </pc:sldChg>
      <pc:sldChg chg="modSp add mod">
        <pc:chgData name="Jorge Sanchez" userId="42335d978692b9ba" providerId="LiveId" clId="{667D9416-197A-422D-96CA-76DE6FBC4E43}" dt="2020-02-26T23:49:41.263" v="205" actId="20577"/>
        <pc:sldMkLst>
          <pc:docMk/>
          <pc:sldMk cId="0" sldId="272"/>
        </pc:sldMkLst>
        <pc:spChg chg="mod">
          <ac:chgData name="Jorge Sanchez" userId="42335d978692b9ba" providerId="LiveId" clId="{667D9416-197A-422D-96CA-76DE6FBC4E43}" dt="2020-02-26T23:49:41.263" v="205" actId="20577"/>
          <ac:spMkLst>
            <pc:docMk/>
            <pc:sldMk cId="0" sldId="272"/>
            <ac:spMk id="3" creationId="{D20B2D82-5E26-4E2E-9CC7-255ECFEF237D}"/>
          </ac:spMkLst>
        </pc:spChg>
      </pc:sldChg>
      <pc:sldChg chg="modSp add">
        <pc:chgData name="Jorge Sanchez" userId="42335d978692b9ba" providerId="LiveId" clId="{667D9416-197A-422D-96CA-76DE6FBC4E43}" dt="2020-02-26T23:50:24.399" v="223" actId="20577"/>
        <pc:sldMkLst>
          <pc:docMk/>
          <pc:sldMk cId="0" sldId="273"/>
        </pc:sldMkLst>
        <pc:spChg chg="mod">
          <ac:chgData name="Jorge Sanchez" userId="42335d978692b9ba" providerId="LiveId" clId="{667D9416-197A-422D-96CA-76DE6FBC4E43}" dt="2020-02-26T23:50:24.399" v="223" actId="20577"/>
          <ac:spMkLst>
            <pc:docMk/>
            <pc:sldMk cId="0" sldId="273"/>
            <ac:spMk id="3" creationId="{D20B2D82-5E26-4E2E-9CC7-255ECFEF237D}"/>
          </ac:spMkLst>
        </pc:spChg>
      </pc:sldChg>
      <pc:sldChg chg="modSp add del mod">
        <pc:chgData name="Jorge Sanchez" userId="42335d978692b9ba" providerId="LiveId" clId="{667D9416-197A-422D-96CA-76DE6FBC4E43}" dt="2020-02-26T23:50:26.668" v="224" actId="47"/>
        <pc:sldMkLst>
          <pc:docMk/>
          <pc:sldMk cId="0" sldId="274"/>
        </pc:sldMkLst>
        <pc:spChg chg="mod">
          <ac:chgData name="Jorge Sanchez" userId="42335d978692b9ba" providerId="LiveId" clId="{667D9416-197A-422D-96CA-76DE6FBC4E43}" dt="2020-02-26T23:49:55.207" v="217" actId="20577"/>
          <ac:spMkLst>
            <pc:docMk/>
            <pc:sldMk cId="0" sldId="274"/>
            <ac:spMk id="3" creationId="{D20B2D82-5E26-4E2E-9CC7-255ECFEF237D}"/>
          </ac:spMkLst>
        </pc:spChg>
      </pc:sldChg>
      <pc:sldChg chg="modSp add mod">
        <pc:chgData name="Jorge Sanchez" userId="42335d978692b9ba" providerId="LiveId" clId="{667D9416-197A-422D-96CA-76DE6FBC4E43}" dt="2020-02-26T23:54:21.578" v="735" actId="20577"/>
        <pc:sldMkLst>
          <pc:docMk/>
          <pc:sldMk cId="0" sldId="275"/>
        </pc:sldMkLst>
        <pc:spChg chg="mod">
          <ac:chgData name="Jorge Sanchez" userId="42335d978692b9ba" providerId="LiveId" clId="{667D9416-197A-422D-96CA-76DE6FBC4E43}" dt="2020-02-26T23:54:21.578" v="735" actId="20577"/>
          <ac:spMkLst>
            <pc:docMk/>
            <pc:sldMk cId="0" sldId="275"/>
            <ac:spMk id="3" creationId="{D75B550F-A114-487D-B36B-91252C7024C7}"/>
          </ac:spMkLst>
        </pc:spChg>
      </pc:sldChg>
      <pc:sldChg chg="modSp add mod">
        <pc:chgData name="Jorge Sanchez" userId="42335d978692b9ba" providerId="LiveId" clId="{667D9416-197A-422D-96CA-76DE6FBC4E43}" dt="2020-02-26T23:53:47.111" v="630" actId="20577"/>
        <pc:sldMkLst>
          <pc:docMk/>
          <pc:sldMk cId="0" sldId="276"/>
        </pc:sldMkLst>
        <pc:spChg chg="mod">
          <ac:chgData name="Jorge Sanchez" userId="42335d978692b9ba" providerId="LiveId" clId="{667D9416-197A-422D-96CA-76DE6FBC4E43}" dt="2020-02-26T23:53:47.111" v="630" actId="20577"/>
          <ac:spMkLst>
            <pc:docMk/>
            <pc:sldMk cId="0" sldId="276"/>
            <ac:spMk id="3" creationId="{D75B550F-A114-487D-B36B-91252C7024C7}"/>
          </ac:spMkLst>
        </pc:spChg>
      </pc:sldChg>
      <pc:sldChg chg="addSp delSp modSp add">
        <pc:chgData name="Jorge Sanchez" userId="42335d978692b9ba" providerId="LiveId" clId="{667D9416-197A-422D-96CA-76DE6FBC4E43}" dt="2020-02-26T23:59:18.349" v="736"/>
        <pc:sldMkLst>
          <pc:docMk/>
          <pc:sldMk cId="0" sldId="277"/>
        </pc:sldMkLst>
        <pc:spChg chg="add mod">
          <ac:chgData name="Jorge Sanchez" userId="42335d978692b9ba" providerId="LiveId" clId="{667D9416-197A-422D-96CA-76DE6FBC4E43}" dt="2020-02-26T23:59:18.349" v="736"/>
          <ac:spMkLst>
            <pc:docMk/>
            <pc:sldMk cId="0" sldId="277"/>
            <ac:spMk id="2" creationId="{60883EE6-A8E1-487A-9CD2-7C22FDB88DD4}"/>
          </ac:spMkLst>
        </pc:spChg>
        <pc:spChg chg="del">
          <ac:chgData name="Jorge Sanchez" userId="42335d978692b9ba" providerId="LiveId" clId="{667D9416-197A-422D-96CA-76DE6FBC4E43}" dt="2020-02-26T23:59:18.349" v="736"/>
          <ac:spMkLst>
            <pc:docMk/>
            <pc:sldMk cId="0" sldId="277"/>
            <ac:spMk id="21507" creationId="{58DC2675-2042-45E8-8255-8370BAE3629A}"/>
          </ac:spMkLst>
        </pc:spChg>
      </pc:sldChg>
      <pc:sldChg chg="add">
        <pc:chgData name="Jorge Sanchez" userId="42335d978692b9ba" providerId="LiveId" clId="{667D9416-197A-422D-96CA-76DE6FBC4E43}" dt="2020-02-26T23:45:03.715" v="2"/>
        <pc:sldMkLst>
          <pc:docMk/>
          <pc:sldMk cId="0" sldId="278"/>
        </pc:sldMkLst>
      </pc:sldChg>
      <pc:sldChg chg="add">
        <pc:chgData name="Jorge Sanchez" userId="42335d978692b9ba" providerId="LiveId" clId="{667D9416-197A-422D-96CA-76DE6FBC4E43}" dt="2020-02-26T23:45:03.715" v="2"/>
        <pc:sldMkLst>
          <pc:docMk/>
          <pc:sldMk cId="0" sldId="279"/>
        </pc:sldMkLst>
      </pc:sldChg>
      <pc:sldChg chg="add">
        <pc:chgData name="Jorge Sanchez" userId="42335d978692b9ba" providerId="LiveId" clId="{667D9416-197A-422D-96CA-76DE6FBC4E43}" dt="2020-02-26T23:45:03.715" v="2"/>
        <pc:sldMkLst>
          <pc:docMk/>
          <pc:sldMk cId="0" sldId="280"/>
        </pc:sldMkLst>
      </pc:sldChg>
      <pc:sldChg chg="modSp add mod">
        <pc:chgData name="Jorge Sanchez" userId="42335d978692b9ba" providerId="LiveId" clId="{667D9416-197A-422D-96CA-76DE6FBC4E43}" dt="2020-02-27T00:00:05.684" v="744" actId="207"/>
        <pc:sldMkLst>
          <pc:docMk/>
          <pc:sldMk cId="0" sldId="281"/>
        </pc:sldMkLst>
        <pc:spChg chg="mod">
          <ac:chgData name="Jorge Sanchez" userId="42335d978692b9ba" providerId="LiveId" clId="{667D9416-197A-422D-96CA-76DE6FBC4E43}" dt="2020-02-27T00:00:05.684" v="744" actId="207"/>
          <ac:spMkLst>
            <pc:docMk/>
            <pc:sldMk cId="0" sldId="281"/>
            <ac:spMk id="4" creationId="{42C30B68-1340-46BA-86E5-8C74B9CA7DD4}"/>
          </ac:spMkLst>
        </pc:spChg>
        <pc:spChg chg="mod">
          <ac:chgData name="Jorge Sanchez" userId="42335d978692b9ba" providerId="LiveId" clId="{667D9416-197A-422D-96CA-76DE6FBC4E43}" dt="2020-02-26T23:59:52.747" v="742"/>
          <ac:spMkLst>
            <pc:docMk/>
            <pc:sldMk cId="0" sldId="281"/>
            <ac:spMk id="5" creationId="{BE6A7057-5512-491F-8CA6-216551DF4637}"/>
          </ac:spMkLst>
        </pc:spChg>
      </pc:sldChg>
      <pc:sldChg chg="addSp delSp modSp add">
        <pc:chgData name="Jorge Sanchez" userId="42335d978692b9ba" providerId="LiveId" clId="{667D9416-197A-422D-96CA-76DE6FBC4E43}" dt="2020-02-27T00:00:17.208" v="745"/>
        <pc:sldMkLst>
          <pc:docMk/>
          <pc:sldMk cId="0" sldId="282"/>
        </pc:sldMkLst>
        <pc:spChg chg="add mod">
          <ac:chgData name="Jorge Sanchez" userId="42335d978692b9ba" providerId="LiveId" clId="{667D9416-197A-422D-96CA-76DE6FBC4E43}" dt="2020-02-27T00:00:17.208" v="745"/>
          <ac:spMkLst>
            <pc:docMk/>
            <pc:sldMk cId="0" sldId="282"/>
            <ac:spMk id="2" creationId="{4E7F5A93-B19B-4F4B-97FE-ACAE990FBE96}"/>
          </ac:spMkLst>
        </pc:spChg>
        <pc:spChg chg="del">
          <ac:chgData name="Jorge Sanchez" userId="42335d978692b9ba" providerId="LiveId" clId="{667D9416-197A-422D-96CA-76DE6FBC4E43}" dt="2020-02-27T00:00:17.208" v="745"/>
          <ac:spMkLst>
            <pc:docMk/>
            <pc:sldMk cId="0" sldId="282"/>
            <ac:spMk id="28675" creationId="{28B1D0A1-6597-44F3-87A9-8FC53AD0A4CC}"/>
          </ac:spMkLst>
        </pc:spChg>
      </pc:sldChg>
      <pc:sldChg chg="modSp add mod">
        <pc:chgData name="Jorge Sanchez" userId="42335d978692b9ba" providerId="LiveId" clId="{667D9416-197A-422D-96CA-76DE6FBC4E43}" dt="2020-02-27T00:04:21.280" v="781"/>
        <pc:sldMkLst>
          <pc:docMk/>
          <pc:sldMk cId="0" sldId="284"/>
        </pc:sldMkLst>
        <pc:spChg chg="mod">
          <ac:chgData name="Jorge Sanchez" userId="42335d978692b9ba" providerId="LiveId" clId="{667D9416-197A-422D-96CA-76DE6FBC4E43}" dt="2020-02-27T00:01:19.460" v="747" actId="207"/>
          <ac:spMkLst>
            <pc:docMk/>
            <pc:sldMk cId="0" sldId="284"/>
            <ac:spMk id="3" creationId="{10D398A5-5F44-44C2-95A6-8590FF3B9DC4}"/>
          </ac:spMkLst>
        </pc:spChg>
        <pc:spChg chg="mod">
          <ac:chgData name="Jorge Sanchez" userId="42335d978692b9ba" providerId="LiveId" clId="{667D9416-197A-422D-96CA-76DE6FBC4E43}" dt="2020-02-27T00:04:21.280" v="781"/>
          <ac:spMkLst>
            <pc:docMk/>
            <pc:sldMk cId="0" sldId="284"/>
            <ac:spMk id="10" creationId="{61127088-5FE4-437D-BAEF-0AB1CAB40E10}"/>
          </ac:spMkLst>
        </pc:spChg>
        <pc:spChg chg="mod">
          <ac:chgData name="Jorge Sanchez" userId="42335d978692b9ba" providerId="LiveId" clId="{667D9416-197A-422D-96CA-76DE6FBC4E43}" dt="2020-02-27T00:04:15.559" v="779"/>
          <ac:spMkLst>
            <pc:docMk/>
            <pc:sldMk cId="0" sldId="284"/>
            <ac:spMk id="13" creationId="{7F708F03-C63E-42B1-BE48-842A3E42F629}"/>
          </ac:spMkLst>
        </pc:spChg>
        <pc:spChg chg="mod">
          <ac:chgData name="Jorge Sanchez" userId="42335d978692b9ba" providerId="LiveId" clId="{667D9416-197A-422D-96CA-76DE6FBC4E43}" dt="2020-02-27T00:04:11.141" v="777" actId="12"/>
          <ac:spMkLst>
            <pc:docMk/>
            <pc:sldMk cId="0" sldId="284"/>
            <ac:spMk id="16" creationId="{3CBDD918-4797-4F7E-B6B5-A155A88B1AD5}"/>
          </ac:spMkLst>
        </pc:spChg>
        <pc:grpChg chg="mod">
          <ac:chgData name="Jorge Sanchez" userId="42335d978692b9ba" providerId="LiveId" clId="{667D9416-197A-422D-96CA-76DE6FBC4E43}" dt="2020-02-27T00:04:08.993" v="776"/>
          <ac:grpSpMkLst>
            <pc:docMk/>
            <pc:sldMk cId="0" sldId="284"/>
            <ac:grpSpMk id="14" creationId="{1571D028-527C-44B9-9C8F-64142E64B635}"/>
          </ac:grpSpMkLst>
        </pc:grpChg>
      </pc:sldChg>
      <pc:sldChg chg="addSp delSp modSp add">
        <pc:chgData name="Jorge Sanchez" userId="42335d978692b9ba" providerId="LiveId" clId="{667D9416-197A-422D-96CA-76DE6FBC4E43}" dt="2020-02-27T00:00:24.145" v="746"/>
        <pc:sldMkLst>
          <pc:docMk/>
          <pc:sldMk cId="0" sldId="285"/>
        </pc:sldMkLst>
        <pc:spChg chg="add mod">
          <ac:chgData name="Jorge Sanchez" userId="42335d978692b9ba" providerId="LiveId" clId="{667D9416-197A-422D-96CA-76DE6FBC4E43}" dt="2020-02-27T00:00:24.145" v="746"/>
          <ac:spMkLst>
            <pc:docMk/>
            <pc:sldMk cId="0" sldId="285"/>
            <ac:spMk id="2" creationId="{2AAF2E47-C131-4EAC-87E2-721E12F8DF56}"/>
          </ac:spMkLst>
        </pc:spChg>
        <pc:spChg chg="del">
          <ac:chgData name="Jorge Sanchez" userId="42335d978692b9ba" providerId="LiveId" clId="{667D9416-197A-422D-96CA-76DE6FBC4E43}" dt="2020-02-27T00:00:24.145" v="746"/>
          <ac:spMkLst>
            <pc:docMk/>
            <pc:sldMk cId="0" sldId="285"/>
            <ac:spMk id="30723" creationId="{CEF347F2-DE71-4C88-89E9-6160BCD18499}"/>
          </ac:spMkLst>
        </pc:spChg>
      </pc:sldChg>
      <pc:sldChg chg="modSp add">
        <pc:chgData name="Jorge Sanchez" userId="42335d978692b9ba" providerId="LiveId" clId="{667D9416-197A-422D-96CA-76DE6FBC4E43}" dt="2020-02-27T00:04:02.680" v="774" actId="207"/>
        <pc:sldMkLst>
          <pc:docMk/>
          <pc:sldMk cId="0" sldId="287"/>
        </pc:sldMkLst>
        <pc:spChg chg="mod">
          <ac:chgData name="Jorge Sanchez" userId="42335d978692b9ba" providerId="LiveId" clId="{667D9416-197A-422D-96CA-76DE6FBC4E43}" dt="2020-02-27T00:04:02.680" v="774" actId="207"/>
          <ac:spMkLst>
            <pc:docMk/>
            <pc:sldMk cId="0" sldId="287"/>
            <ac:spMk id="17" creationId="{F9D646DC-A16B-4E71-A379-D67B817E78B2}"/>
          </ac:spMkLst>
        </pc:spChg>
      </pc:sldChg>
      <pc:sldChg chg="modSp add mod">
        <pc:chgData name="Jorge Sanchez" userId="42335d978692b9ba" providerId="LiveId" clId="{667D9416-197A-422D-96CA-76DE6FBC4E43}" dt="2020-02-27T00:03:10.625" v="764" actId="207"/>
        <pc:sldMkLst>
          <pc:docMk/>
          <pc:sldMk cId="0" sldId="288"/>
        </pc:sldMkLst>
        <pc:spChg chg="mod">
          <ac:chgData name="Jorge Sanchez" userId="42335d978692b9ba" providerId="LiveId" clId="{667D9416-197A-422D-96CA-76DE6FBC4E43}" dt="2020-02-27T00:01:36.234" v="750" actId="207"/>
          <ac:spMkLst>
            <pc:docMk/>
            <pc:sldMk cId="0" sldId="288"/>
            <ac:spMk id="3" creationId="{10D398A5-5F44-44C2-95A6-8590FF3B9DC4}"/>
          </ac:spMkLst>
        </pc:spChg>
        <pc:spChg chg="mod">
          <ac:chgData name="Jorge Sanchez" userId="42335d978692b9ba" providerId="LiveId" clId="{667D9416-197A-422D-96CA-76DE6FBC4E43}" dt="2020-02-27T00:01:56.364" v="751" actId="2711"/>
          <ac:spMkLst>
            <pc:docMk/>
            <pc:sldMk cId="0" sldId="288"/>
            <ac:spMk id="10" creationId="{5F8752A8-19BD-4A50-9506-0AB696D420B2}"/>
          </ac:spMkLst>
        </pc:spChg>
        <pc:spChg chg="mod">
          <ac:chgData name="Jorge Sanchez" userId="42335d978692b9ba" providerId="LiveId" clId="{667D9416-197A-422D-96CA-76DE6FBC4E43}" dt="2020-02-27T00:02:54.345" v="758" actId="207"/>
          <ac:spMkLst>
            <pc:docMk/>
            <pc:sldMk cId="0" sldId="288"/>
            <ac:spMk id="12" creationId="{98F974A2-552B-409D-AE50-6ACDE72BDB09}"/>
          </ac:spMkLst>
        </pc:spChg>
        <pc:spChg chg="mod">
          <ac:chgData name="Jorge Sanchez" userId="42335d978692b9ba" providerId="LiveId" clId="{667D9416-197A-422D-96CA-76DE6FBC4E43}" dt="2020-02-27T00:01:56.364" v="751" actId="2711"/>
          <ac:spMkLst>
            <pc:docMk/>
            <pc:sldMk cId="0" sldId="288"/>
            <ac:spMk id="16" creationId="{9D49BCAA-5CBD-42B3-8CAD-670E10861185}"/>
          </ac:spMkLst>
        </pc:spChg>
        <pc:spChg chg="mod">
          <ac:chgData name="Jorge Sanchez" userId="42335d978692b9ba" providerId="LiveId" clId="{667D9416-197A-422D-96CA-76DE6FBC4E43}" dt="2020-02-27T00:03:10.625" v="764" actId="207"/>
          <ac:spMkLst>
            <pc:docMk/>
            <pc:sldMk cId="0" sldId="288"/>
            <ac:spMk id="18" creationId="{1FCC78A0-0568-4F86-AD8D-ABE4C35A9241}"/>
          </ac:spMkLst>
        </pc:spChg>
        <pc:spChg chg="mod">
          <ac:chgData name="Jorge Sanchez" userId="42335d978692b9ba" providerId="LiveId" clId="{667D9416-197A-422D-96CA-76DE6FBC4E43}" dt="2020-02-27T00:01:56.364" v="751" actId="2711"/>
          <ac:spMkLst>
            <pc:docMk/>
            <pc:sldMk cId="0" sldId="288"/>
            <ac:spMk id="24" creationId="{B64CC9C1-B11B-4E24-975E-2BA538FACEBF}"/>
          </ac:spMkLst>
        </pc:spChg>
        <pc:spChg chg="mod">
          <ac:chgData name="Jorge Sanchez" userId="42335d978692b9ba" providerId="LiveId" clId="{667D9416-197A-422D-96CA-76DE6FBC4E43}" dt="2020-02-27T00:01:56.364" v="751" actId="2711"/>
          <ac:spMkLst>
            <pc:docMk/>
            <pc:sldMk cId="0" sldId="288"/>
            <ac:spMk id="26" creationId="{1CB8A76C-66E1-4701-AC10-2E9373E05B6D}"/>
          </ac:spMkLst>
        </pc:spChg>
        <pc:spChg chg="mod">
          <ac:chgData name="Jorge Sanchez" userId="42335d978692b9ba" providerId="LiveId" clId="{667D9416-197A-422D-96CA-76DE6FBC4E43}" dt="2020-02-27T00:02:40.777" v="754" actId="207"/>
          <ac:spMkLst>
            <pc:docMk/>
            <pc:sldMk cId="0" sldId="288"/>
            <ac:spMk id="27" creationId="{559ACB94-BF03-4C86-B8AD-620B7BBE1E09}"/>
          </ac:spMkLst>
        </pc:spChg>
        <pc:spChg chg="mod">
          <ac:chgData name="Jorge Sanchez" userId="42335d978692b9ba" providerId="LiveId" clId="{667D9416-197A-422D-96CA-76DE6FBC4E43}" dt="2020-02-27T00:02:49.001" v="756" actId="207"/>
          <ac:spMkLst>
            <pc:docMk/>
            <pc:sldMk cId="0" sldId="288"/>
            <ac:spMk id="28" creationId="{CF9D0ACF-622A-430E-9CB0-CFA98F793F92}"/>
          </ac:spMkLst>
        </pc:spChg>
        <pc:spChg chg="mod">
          <ac:chgData name="Jorge Sanchez" userId="42335d978692b9ba" providerId="LiveId" clId="{667D9416-197A-422D-96CA-76DE6FBC4E43}" dt="2020-02-27T00:03:05.326" v="762" actId="207"/>
          <ac:spMkLst>
            <pc:docMk/>
            <pc:sldMk cId="0" sldId="288"/>
            <ac:spMk id="31" creationId="{A6EE4F6E-AF76-4B64-92E7-8D3790E7FF58}"/>
          </ac:spMkLst>
        </pc:spChg>
        <pc:spChg chg="mod">
          <ac:chgData name="Jorge Sanchez" userId="42335d978692b9ba" providerId="LiveId" clId="{667D9416-197A-422D-96CA-76DE6FBC4E43}" dt="2020-02-27T00:01:56.364" v="751" actId="2711"/>
          <ac:spMkLst>
            <pc:docMk/>
            <pc:sldMk cId="0" sldId="288"/>
            <ac:spMk id="33" creationId="{9C66775F-E265-4664-9754-33B118C2FA73}"/>
          </ac:spMkLst>
        </pc:spChg>
        <pc:spChg chg="mod">
          <ac:chgData name="Jorge Sanchez" userId="42335d978692b9ba" providerId="LiveId" clId="{667D9416-197A-422D-96CA-76DE6FBC4E43}" dt="2020-02-27T00:02:59.024" v="760" actId="207"/>
          <ac:spMkLst>
            <pc:docMk/>
            <pc:sldMk cId="0" sldId="288"/>
            <ac:spMk id="34" creationId="{483CE10E-CAE7-4240-A50E-2C94649DA5FC}"/>
          </ac:spMkLst>
        </pc:spChg>
        <pc:grpChg chg="mod">
          <ac:chgData name="Jorge Sanchez" userId="42335d978692b9ba" providerId="LiveId" clId="{667D9416-197A-422D-96CA-76DE6FBC4E43}" dt="2020-02-27T00:01:59.438" v="752" actId="207"/>
          <ac:grpSpMkLst>
            <pc:docMk/>
            <pc:sldMk cId="0" sldId="288"/>
            <ac:grpSpMk id="11" creationId="{DABF563D-8889-41E5-9BF5-4DB3C61CAB50}"/>
          </ac:grpSpMkLst>
        </pc:grpChg>
        <pc:grpChg chg="mod">
          <ac:chgData name="Jorge Sanchez" userId="42335d978692b9ba" providerId="LiveId" clId="{667D9416-197A-422D-96CA-76DE6FBC4E43}" dt="2020-02-27T00:01:59.438" v="752" actId="207"/>
          <ac:grpSpMkLst>
            <pc:docMk/>
            <pc:sldMk cId="0" sldId="288"/>
            <ac:grpSpMk id="15" creationId="{22CC03A3-64BB-4DCA-8E7A-73C080231080}"/>
          </ac:grpSpMkLst>
        </pc:grpChg>
        <pc:grpChg chg="mod">
          <ac:chgData name="Jorge Sanchez" userId="42335d978692b9ba" providerId="LiveId" clId="{667D9416-197A-422D-96CA-76DE6FBC4E43}" dt="2020-02-27T00:01:59.438" v="752" actId="207"/>
          <ac:grpSpMkLst>
            <pc:docMk/>
            <pc:sldMk cId="0" sldId="288"/>
            <ac:grpSpMk id="23" creationId="{AB06C4E4-9A15-40CB-99E1-6037C556A12F}"/>
          </ac:grpSpMkLst>
        </pc:grpChg>
        <pc:grpChg chg="mod">
          <ac:chgData name="Jorge Sanchez" userId="42335d978692b9ba" providerId="LiveId" clId="{667D9416-197A-422D-96CA-76DE6FBC4E43}" dt="2020-02-27T00:01:59.438" v="752" actId="207"/>
          <ac:grpSpMkLst>
            <pc:docMk/>
            <pc:sldMk cId="0" sldId="288"/>
            <ac:grpSpMk id="25" creationId="{2FE9FE21-C8BC-47C3-97D8-9AE383268AA7}"/>
          </ac:grpSpMkLst>
        </pc:grpChg>
        <pc:grpChg chg="mod">
          <ac:chgData name="Jorge Sanchez" userId="42335d978692b9ba" providerId="LiveId" clId="{667D9416-197A-422D-96CA-76DE6FBC4E43}" dt="2020-02-27T00:01:59.438" v="752" actId="207"/>
          <ac:grpSpMkLst>
            <pc:docMk/>
            <pc:sldMk cId="0" sldId="288"/>
            <ac:grpSpMk id="32" creationId="{6DF39E3D-C627-49C5-9142-936561208F0E}"/>
          </ac:grpSpMkLst>
        </pc:grpChg>
      </pc:sldChg>
      <pc:sldChg chg="modSp add">
        <pc:chgData name="Jorge Sanchez" userId="42335d978692b9ba" providerId="LiveId" clId="{667D9416-197A-422D-96CA-76DE6FBC4E43}" dt="2020-02-27T00:03:42.192" v="770" actId="207"/>
        <pc:sldMkLst>
          <pc:docMk/>
          <pc:sldMk cId="0" sldId="290"/>
        </pc:sldMkLst>
        <pc:spChg chg="mod">
          <ac:chgData name="Jorge Sanchez" userId="42335d978692b9ba" providerId="LiveId" clId="{667D9416-197A-422D-96CA-76DE6FBC4E43}" dt="2020-02-27T00:01:26.065" v="748" actId="207"/>
          <ac:spMkLst>
            <pc:docMk/>
            <pc:sldMk cId="0" sldId="290"/>
            <ac:spMk id="3" creationId="{10D398A5-5F44-44C2-95A6-8590FF3B9DC4}"/>
          </ac:spMkLst>
        </pc:spChg>
        <pc:spChg chg="mod">
          <ac:chgData name="Jorge Sanchez" userId="42335d978692b9ba" providerId="LiveId" clId="{667D9416-197A-422D-96CA-76DE6FBC4E43}" dt="2020-02-27T00:03:31.349" v="766" actId="207"/>
          <ac:spMkLst>
            <pc:docMk/>
            <pc:sldMk cId="0" sldId="290"/>
            <ac:spMk id="12" creationId="{98F974A2-552B-409D-AE50-6ACDE72BDB09}"/>
          </ac:spMkLst>
        </pc:spChg>
        <pc:spChg chg="mod">
          <ac:chgData name="Jorge Sanchez" userId="42335d978692b9ba" providerId="LiveId" clId="{667D9416-197A-422D-96CA-76DE6FBC4E43}" dt="2020-02-27T00:03:42.192" v="770" actId="207"/>
          <ac:spMkLst>
            <pc:docMk/>
            <pc:sldMk cId="0" sldId="290"/>
            <ac:spMk id="15" creationId="{46C90452-896D-4B6E-94DD-8B2D5DB19C74}"/>
          </ac:spMkLst>
        </pc:spChg>
        <pc:spChg chg="mod">
          <ac:chgData name="Jorge Sanchez" userId="42335d978692b9ba" providerId="LiveId" clId="{667D9416-197A-422D-96CA-76DE6FBC4E43}" dt="2020-02-27T00:03:36.624" v="768" actId="207"/>
          <ac:spMkLst>
            <pc:docMk/>
            <pc:sldMk cId="0" sldId="290"/>
            <ac:spMk id="24" creationId="{E23DBA10-608C-42EA-9241-9D74B3E8D611}"/>
          </ac:spMkLst>
        </pc:spChg>
      </pc:sldChg>
      <pc:sldChg chg="modSp add">
        <pc:chgData name="Jorge Sanchez" userId="42335d978692b9ba" providerId="LiveId" clId="{667D9416-197A-422D-96CA-76DE6FBC4E43}" dt="2020-02-27T00:03:48.762" v="772" actId="207"/>
        <pc:sldMkLst>
          <pc:docMk/>
          <pc:sldMk cId="0" sldId="291"/>
        </pc:sldMkLst>
        <pc:spChg chg="mod">
          <ac:chgData name="Jorge Sanchez" userId="42335d978692b9ba" providerId="LiveId" clId="{667D9416-197A-422D-96CA-76DE6FBC4E43}" dt="2020-02-27T00:01:31.487" v="749" actId="207"/>
          <ac:spMkLst>
            <pc:docMk/>
            <pc:sldMk cId="0" sldId="291"/>
            <ac:spMk id="3" creationId="{10D398A5-5F44-44C2-95A6-8590FF3B9DC4}"/>
          </ac:spMkLst>
        </pc:spChg>
        <pc:spChg chg="mod">
          <ac:chgData name="Jorge Sanchez" userId="42335d978692b9ba" providerId="LiveId" clId="{667D9416-197A-422D-96CA-76DE6FBC4E43}" dt="2020-02-27T00:03:48.762" v="772" actId="207"/>
          <ac:spMkLst>
            <pc:docMk/>
            <pc:sldMk cId="0" sldId="291"/>
            <ac:spMk id="12" creationId="{98F974A2-552B-409D-AE50-6ACDE72BDB09}"/>
          </ac:spMkLst>
        </pc:spChg>
      </pc:sldChg>
      <pc:sldChg chg="modSp add mod">
        <pc:chgData name="Jorge Sanchez" userId="42335d978692b9ba" providerId="LiveId" clId="{667D9416-197A-422D-96CA-76DE6FBC4E43}" dt="2020-02-26T23:47:58.476" v="105" actId="20577"/>
        <pc:sldMkLst>
          <pc:docMk/>
          <pc:sldMk cId="1971019474" sldId="292"/>
        </pc:sldMkLst>
        <pc:spChg chg="mod">
          <ac:chgData name="Jorge Sanchez" userId="42335d978692b9ba" providerId="LiveId" clId="{667D9416-197A-422D-96CA-76DE6FBC4E43}" dt="2020-02-26T23:47:58.476" v="105" actId="20577"/>
          <ac:spMkLst>
            <pc:docMk/>
            <pc:sldMk cId="1971019474" sldId="292"/>
            <ac:spMk id="2" creationId="{72BBE0DB-93EE-4E1E-BB1C-0D6E8269EE67}"/>
          </ac:spMkLst>
        </pc:spChg>
      </pc:sldChg>
      <pc:sldChg chg="modSp add mod">
        <pc:chgData name="Jorge Sanchez" userId="42335d978692b9ba" providerId="LiveId" clId="{667D9416-197A-422D-96CA-76DE6FBC4E43}" dt="2020-02-27T00:07:06.229" v="804" actId="20577"/>
        <pc:sldMkLst>
          <pc:docMk/>
          <pc:sldMk cId="2168296708" sldId="293"/>
        </pc:sldMkLst>
        <pc:spChg chg="mod">
          <ac:chgData name="Jorge Sanchez" userId="42335d978692b9ba" providerId="LiveId" clId="{667D9416-197A-422D-96CA-76DE6FBC4E43}" dt="2020-02-27T00:07:06.229" v="804" actId="20577"/>
          <ac:spMkLst>
            <pc:docMk/>
            <pc:sldMk cId="2168296708" sldId="293"/>
            <ac:spMk id="21506" creationId="{DD2FBB57-22EF-417E-958A-4938638331C5}"/>
          </ac:spMkLst>
        </pc:spChg>
      </pc:sldChg>
      <pc:sldChg chg="modSp add mod">
        <pc:chgData name="Jorge Sanchez" userId="42335d978692b9ba" providerId="LiveId" clId="{667D9416-197A-422D-96CA-76DE6FBC4E43}" dt="2020-02-27T00:07:34.987" v="872" actId="20577"/>
        <pc:sldMkLst>
          <pc:docMk/>
          <pc:sldMk cId="3433859843" sldId="294"/>
        </pc:sldMkLst>
        <pc:spChg chg="mod">
          <ac:chgData name="Jorge Sanchez" userId="42335d978692b9ba" providerId="LiveId" clId="{667D9416-197A-422D-96CA-76DE6FBC4E43}" dt="2020-02-27T00:07:34.987" v="872" actId="20577"/>
          <ac:spMkLst>
            <pc:docMk/>
            <pc:sldMk cId="3433859843" sldId="294"/>
            <ac:spMk id="3" creationId="{D75B550F-A114-487D-B36B-91252C7024C7}"/>
          </ac:spMkLst>
        </pc:spChg>
        <pc:spChg chg="mod">
          <ac:chgData name="Jorge Sanchez" userId="42335d978692b9ba" providerId="LiveId" clId="{667D9416-197A-422D-96CA-76DE6FBC4E43}" dt="2020-02-27T00:07:29.725" v="868" actId="20577"/>
          <ac:spMkLst>
            <pc:docMk/>
            <pc:sldMk cId="3433859843" sldId="294"/>
            <ac:spMk id="20482" creationId="{DFB8BE54-016C-4FF3-86D3-F4113AFE0CA4}"/>
          </ac:spMkLst>
        </pc:spChg>
      </pc:sldChg>
      <pc:sldChg chg="modSp add mod">
        <pc:chgData name="Jorge Sanchez" userId="42335d978692b9ba" providerId="LiveId" clId="{667D9416-197A-422D-96CA-76DE6FBC4E43}" dt="2020-02-27T00:07:48.126" v="888" actId="6549"/>
        <pc:sldMkLst>
          <pc:docMk/>
          <pc:sldMk cId="1403967361" sldId="295"/>
        </pc:sldMkLst>
        <pc:spChg chg="mod">
          <ac:chgData name="Jorge Sanchez" userId="42335d978692b9ba" providerId="LiveId" clId="{667D9416-197A-422D-96CA-76DE6FBC4E43}" dt="2020-02-27T00:07:48.126" v="888" actId="6549"/>
          <ac:spMkLst>
            <pc:docMk/>
            <pc:sldMk cId="1403967361" sldId="295"/>
            <ac:spMk id="3" creationId="{D75B550F-A114-487D-B36B-91252C7024C7}"/>
          </ac:spMkLst>
        </pc:spChg>
        <pc:spChg chg="mod">
          <ac:chgData name="Jorge Sanchez" userId="42335d978692b9ba" providerId="LiveId" clId="{667D9416-197A-422D-96CA-76DE6FBC4E43}" dt="2020-02-27T00:07:44.276" v="887" actId="20577"/>
          <ac:spMkLst>
            <pc:docMk/>
            <pc:sldMk cId="1403967361" sldId="295"/>
            <ac:spMk id="20482" creationId="{DFB8BE54-016C-4FF3-86D3-F4113AFE0CA4}"/>
          </ac:spMkLst>
        </pc:spChg>
      </pc:sldChg>
      <pc:sldChg chg="modSp add mod">
        <pc:chgData name="Jorge Sanchez" userId="42335d978692b9ba" providerId="LiveId" clId="{667D9416-197A-422D-96CA-76DE6FBC4E43}" dt="2020-02-27T00:07:54.139" v="903" actId="20577"/>
        <pc:sldMkLst>
          <pc:docMk/>
          <pc:sldMk cId="729269010" sldId="296"/>
        </pc:sldMkLst>
        <pc:spChg chg="mod">
          <ac:chgData name="Jorge Sanchez" userId="42335d978692b9ba" providerId="LiveId" clId="{667D9416-197A-422D-96CA-76DE6FBC4E43}" dt="2020-02-27T00:07:54.139" v="903" actId="20577"/>
          <ac:spMkLst>
            <pc:docMk/>
            <pc:sldMk cId="729269010" sldId="296"/>
            <ac:spMk id="20482" creationId="{DFB8BE54-016C-4FF3-86D3-F4113AFE0CA4}"/>
          </ac:spMkLst>
        </pc:spChg>
      </pc:sldChg>
      <pc:sldChg chg="modSp add mod">
        <pc:chgData name="Jorge Sanchez" userId="42335d978692b9ba" providerId="LiveId" clId="{667D9416-197A-422D-96CA-76DE6FBC4E43}" dt="2020-02-27T00:08:59.211" v="951" actId="20577"/>
        <pc:sldMkLst>
          <pc:docMk/>
          <pc:sldMk cId="2306076854" sldId="297"/>
        </pc:sldMkLst>
        <pc:spChg chg="mod">
          <ac:chgData name="Jorge Sanchez" userId="42335d978692b9ba" providerId="LiveId" clId="{667D9416-197A-422D-96CA-76DE6FBC4E43}" dt="2020-02-27T00:08:59.211" v="951" actId="20577"/>
          <ac:spMkLst>
            <pc:docMk/>
            <pc:sldMk cId="2306076854" sldId="297"/>
            <ac:spMk id="3" creationId="{D75B550F-A114-487D-B36B-91252C7024C7}"/>
          </ac:spMkLst>
        </pc:spChg>
        <pc:spChg chg="mod">
          <ac:chgData name="Jorge Sanchez" userId="42335d978692b9ba" providerId="LiveId" clId="{667D9416-197A-422D-96CA-76DE6FBC4E43}" dt="2020-02-27T00:08:53.606" v="942" actId="20577"/>
          <ac:spMkLst>
            <pc:docMk/>
            <pc:sldMk cId="2306076854" sldId="297"/>
            <ac:spMk id="20482" creationId="{DFB8BE54-016C-4FF3-86D3-F4113AFE0CA4}"/>
          </ac:spMkLst>
        </pc:spChg>
      </pc:sldChg>
      <pc:sldChg chg="modSp add mod">
        <pc:chgData name="Jorge Sanchez" userId="42335d978692b9ba" providerId="LiveId" clId="{667D9416-197A-422D-96CA-76DE6FBC4E43}" dt="2020-02-27T00:09:10.435" v="975" actId="20577"/>
        <pc:sldMkLst>
          <pc:docMk/>
          <pc:sldMk cId="1100036231" sldId="298"/>
        </pc:sldMkLst>
        <pc:spChg chg="mod">
          <ac:chgData name="Jorge Sanchez" userId="42335d978692b9ba" providerId="LiveId" clId="{667D9416-197A-422D-96CA-76DE6FBC4E43}" dt="2020-02-27T00:09:10.435" v="975" actId="20577"/>
          <ac:spMkLst>
            <pc:docMk/>
            <pc:sldMk cId="1100036231" sldId="298"/>
            <ac:spMk id="20482" creationId="{DFB8BE54-016C-4FF3-86D3-F4113AFE0CA4}"/>
          </ac:spMkLst>
        </pc:spChg>
      </pc:sldChg>
      <pc:sldChg chg="modSp add mod">
        <pc:chgData name="Jorge Sanchez" userId="42335d978692b9ba" providerId="LiveId" clId="{667D9416-197A-422D-96CA-76DE6FBC4E43}" dt="2020-02-27T00:09:29.992" v="1005" actId="6549"/>
        <pc:sldMkLst>
          <pc:docMk/>
          <pc:sldMk cId="3280310017" sldId="299"/>
        </pc:sldMkLst>
        <pc:spChg chg="mod">
          <ac:chgData name="Jorge Sanchez" userId="42335d978692b9ba" providerId="LiveId" clId="{667D9416-197A-422D-96CA-76DE6FBC4E43}" dt="2020-02-27T00:09:29.992" v="1005" actId="6549"/>
          <ac:spMkLst>
            <pc:docMk/>
            <pc:sldMk cId="3280310017" sldId="299"/>
            <ac:spMk id="3" creationId="{D75B550F-A114-487D-B36B-91252C7024C7}"/>
          </ac:spMkLst>
        </pc:spChg>
        <pc:spChg chg="mod">
          <ac:chgData name="Jorge Sanchez" userId="42335d978692b9ba" providerId="LiveId" clId="{667D9416-197A-422D-96CA-76DE6FBC4E43}" dt="2020-02-27T00:09:27.510" v="1004" actId="6549"/>
          <ac:spMkLst>
            <pc:docMk/>
            <pc:sldMk cId="3280310017" sldId="299"/>
            <ac:spMk id="20482" creationId="{DFB8BE54-016C-4FF3-86D3-F4113AFE0CA4}"/>
          </ac:spMkLst>
        </pc:spChg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298044925" sldId="339"/>
        </pc:sldMkLst>
      </pc:sldChg>
      <pc:sldChg chg="del">
        <pc:chgData name="Jorge Sanchez" userId="42335d978692b9ba" providerId="LiveId" clId="{667D9416-197A-422D-96CA-76DE6FBC4E43}" dt="2020-02-26T23:44:57.732" v="0" actId="47"/>
        <pc:sldMkLst>
          <pc:docMk/>
          <pc:sldMk cId="200034842" sldId="350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2739752814" sldId="356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3346774114" sldId="357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3540281814" sldId="358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3559585741" sldId="359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2495923830" sldId="360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1972760858" sldId="361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1462801616" sldId="362"/>
        </pc:sldMkLst>
      </pc:sldChg>
      <pc:sldChg chg="del">
        <pc:chgData name="Jorge Sanchez" userId="42335d978692b9ba" providerId="LiveId" clId="{667D9416-197A-422D-96CA-76DE6FBC4E43}" dt="2020-02-26T23:45:00.398" v="1" actId="47"/>
        <pc:sldMkLst>
          <pc:docMk/>
          <pc:sldMk cId="146246282" sldId="363"/>
        </pc:sldMkLst>
      </pc:sldChg>
      <pc:sldMasterChg chg="modSp mod modSldLayout">
        <pc:chgData name="Jorge Sanchez" userId="42335d978692b9ba" providerId="LiveId" clId="{667D9416-197A-422D-96CA-76DE6FBC4E43}" dt="2020-02-26T23:51:15.155" v="233" actId="403"/>
        <pc:sldMasterMkLst>
          <pc:docMk/>
          <pc:sldMasterMk cId="743477642" sldId="2147483660"/>
        </pc:sldMasterMkLst>
        <pc:spChg chg="mod">
          <ac:chgData name="Jorge Sanchez" userId="42335d978692b9ba" providerId="LiveId" clId="{667D9416-197A-422D-96CA-76DE6FBC4E43}" dt="2020-02-26T23:46:01.496" v="65" actId="20577"/>
          <ac:spMkLst>
            <pc:docMk/>
            <pc:sldMasterMk cId="743477642" sldId="2147483660"/>
            <ac:spMk id="5" creationId="{CDFA512A-3DD3-410C-A14A-66A8257AA23D}"/>
          </ac:spMkLst>
        </pc:spChg>
        <pc:sldLayoutChg chg="modSp">
          <pc:chgData name="Jorge Sanchez" userId="42335d978692b9ba" providerId="LiveId" clId="{667D9416-197A-422D-96CA-76DE6FBC4E43}" dt="2020-02-26T23:51:15.155" v="233" actId="403"/>
          <pc:sldLayoutMkLst>
            <pc:docMk/>
            <pc:sldMasterMk cId="743477642" sldId="2147483660"/>
            <pc:sldLayoutMk cId="299361332" sldId="2147483670"/>
          </pc:sldLayoutMkLst>
          <pc:spChg chg="mod">
            <ac:chgData name="Jorge Sanchez" userId="42335d978692b9ba" providerId="LiveId" clId="{667D9416-197A-422D-96CA-76DE6FBC4E43}" dt="2020-02-26T23:51:15.155" v="233" actId="403"/>
            <ac:spMkLst>
              <pc:docMk/>
              <pc:sldMasterMk cId="743477642" sldId="2147483660"/>
              <pc:sldLayoutMk cId="299361332" sldId="2147483670"/>
              <ac:spMk id="3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65E4BC-68C3-480C-AABD-E6B507225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B97A56-A1E9-4DF0-BE25-E30379216C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5B1AFC8-59CA-4B04-AC15-3449F841F0A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FCE634-7215-4B71-AB23-0ED585829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AF647E-8065-41A7-ACE9-2380AC9C34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0FAD00-B0B7-40B3-967A-BB01AA891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08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42CEA24-EEDE-4B57-88F2-12DD2B644348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0A5809-C94B-49B7-AD52-D94BC436C0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35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029D5A42-1286-445B-9B65-885E5ED6F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4199F099-8BAD-4A31-BA24-F3D347528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49A313DD-5A7F-4DD7-BCE5-5AA67173A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1345BF-8497-409E-AA55-01DBF096ED9A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171D3F65-3553-4E7C-90EE-262A36ECE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EC263F93-E8FD-447A-9A84-DDB5D95B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E26A644A-7128-4B58-BFD2-2BD8CF35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8F676B-D5A5-43BF-AB4B-A70498082C09}" type="slidenum">
              <a:rPr lang="es-ES" altLang="es-ES" smtClean="0"/>
              <a:pPr/>
              <a:t>30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171D3F65-3553-4E7C-90EE-262A36ECE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EC263F93-E8FD-447A-9A84-DDB5D95B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E26A644A-7128-4B58-BFD2-2BD8CF35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8F676B-D5A5-43BF-AB4B-A70498082C09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42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171D3F65-3553-4E7C-90EE-262A36ECE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EC263F93-E8FD-447A-9A84-DDB5D95B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E26A644A-7128-4B58-BFD2-2BD8CF35E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8F676B-D5A5-43BF-AB4B-A70498082C09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865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9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4315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0580489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23723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64888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48467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5556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217822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496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86340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64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56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684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10811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96213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90524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86952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92686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2801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227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2659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07255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30393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2876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31072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85934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2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184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570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2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207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07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427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0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3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41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6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7463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8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052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0601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0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4134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6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8433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32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0308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3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893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4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625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2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332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1400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52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326303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265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7683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543869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5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1828"/>
            <a:ext cx="12192000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1663384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6467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9924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2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80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9671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0813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060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7633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5155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62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821114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98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1991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6405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86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4543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327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3980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42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0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9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623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9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4332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331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35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83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6898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3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1655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6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035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3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8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8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216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59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0132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69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9163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1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764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6174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61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3351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732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0158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72797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16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941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://www.jorgesanchez.net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  <a:hlinkClick r:id="rId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FA512A-3DD3-410C-A14A-66A8257AA23D}"/>
              </a:ext>
            </a:extLst>
          </p:cNvPr>
          <p:cNvSpPr/>
          <p:nvPr userDrawn="1"/>
        </p:nvSpPr>
        <p:spPr>
          <a:xfrm>
            <a:off x="573206" y="6337153"/>
            <a:ext cx="766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Genial.ly</a:t>
            </a:r>
          </a:p>
        </p:txBody>
      </p:sp>
    </p:spTree>
    <p:extLst>
      <p:ext uri="{BB962C8B-B14F-4D97-AF65-F5344CB8AC3E}">
        <p14:creationId xmlns:p14="http://schemas.microsoft.com/office/powerpoint/2010/main" val="7434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8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20" r:id="rId61"/>
    <p:sldLayoutId id="2147483721" r:id="rId62"/>
    <p:sldLayoutId id="2147483722" r:id="rId63"/>
    <p:sldLayoutId id="2147483723" r:id="rId64"/>
    <p:sldLayoutId id="2147483724" r:id="rId65"/>
    <p:sldLayoutId id="2147483725" r:id="rId66"/>
    <p:sldLayoutId id="2147483726" r:id="rId6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76" r:id="rId49"/>
    <p:sldLayoutId id="2147483777" r:id="rId50"/>
    <p:sldLayoutId id="2147483778" r:id="rId51"/>
    <p:sldLayoutId id="2147483779" r:id="rId52"/>
    <p:sldLayoutId id="2147483780" r:id="rId53"/>
    <p:sldLayoutId id="2147483781" r:id="rId54"/>
    <p:sldLayoutId id="2147483782" r:id="rId55"/>
    <p:sldLayoutId id="2147483783" r:id="rId56"/>
    <p:sldLayoutId id="2147483784" r:id="rId57"/>
    <p:sldLayoutId id="2147483785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enial.l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8BC69B-6F3E-44AB-9484-9127ADF92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667748"/>
            <a:ext cx="12090400" cy="8193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4168775"/>
            <a:ext cx="10363200" cy="1470025"/>
          </a:xfrm>
          <a:solidFill>
            <a:srgbClr val="2A566C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s-ES" dirty="0"/>
              <a:t>Genial.ly: Presentaciones del siglo XXI</a:t>
            </a:r>
          </a:p>
        </p:txBody>
      </p:sp>
      <p:pic>
        <p:nvPicPr>
          <p:cNvPr id="4" name="tmp20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1008" end="300.639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9565"/>
      </p:ext>
    </p:extLst>
  </p:cSld>
  <p:clrMapOvr>
    <a:masterClrMapping/>
  </p:clrMapOvr>
  <p:transition spd="slow" advClick="0" advTm="37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DFB8BE54-016C-4FF3-86D3-F4113AFE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Desde mi punto de vista….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B550F-A114-487D-B36B-91252C7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Genial.ly bueno para:</a:t>
            </a:r>
          </a:p>
          <a:p>
            <a:pPr lvl="1">
              <a:defRPr/>
            </a:pPr>
            <a:r>
              <a:rPr lang="es-ES" dirty="0"/>
              <a:t>Presentaciones más bonitas e interactivas</a:t>
            </a:r>
          </a:p>
          <a:p>
            <a:pPr lvl="1">
              <a:defRPr/>
            </a:pPr>
            <a:r>
              <a:rPr lang="es-ES" dirty="0"/>
              <a:t>Infografías</a:t>
            </a:r>
          </a:p>
          <a:p>
            <a:pPr lvl="1">
              <a:defRPr/>
            </a:pPr>
            <a:r>
              <a:rPr lang="es-ES" dirty="0"/>
              <a:t>Si quiero que el material se use como base para el autoestudio</a:t>
            </a:r>
          </a:p>
          <a:p>
            <a:pPr lvl="1">
              <a:defRPr/>
            </a:pPr>
            <a:r>
              <a:rPr lang="es-ES" dirty="0"/>
              <a:t>Si quiero crear y publicar al instante en Internet</a:t>
            </a:r>
          </a:p>
          <a:p>
            <a:pPr lvl="1">
              <a:defRPr/>
            </a:pPr>
            <a:r>
              <a:rPr lang="es-ES" dirty="0"/>
              <a:t>Instrucciones creativas</a:t>
            </a:r>
          </a:p>
          <a:p>
            <a:pPr lvl="1">
              <a:defRPr/>
            </a:pPr>
            <a:r>
              <a:rPr lang="es-ES" dirty="0"/>
              <a:t>Material de apoyo a </a:t>
            </a:r>
            <a:r>
              <a:rPr lang="es-ES" dirty="0" err="1"/>
              <a:t>Flipped</a:t>
            </a:r>
            <a:r>
              <a:rPr lang="es-ES" dirty="0"/>
              <a:t> </a:t>
            </a:r>
            <a:r>
              <a:rPr lang="es-ES" dirty="0" err="1"/>
              <a:t>Classroom</a:t>
            </a:r>
            <a:endParaRPr lang="es-ES" dirty="0"/>
          </a:p>
          <a:p>
            <a:pPr lvl="1">
              <a:defRPr/>
            </a:pPr>
            <a:r>
              <a:rPr lang="es-ES" dirty="0"/>
              <a:t>Software de creación de medios originales para Gamificación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D2FBB57-22EF-417E-958A-493863833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 dirty="0"/>
              <a:t>Ediciones de Genial.ly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60883EE6-A8E1-487A-9CD2-7C22FDB88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29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DFB8BE54-016C-4FF3-86D3-F4113AFE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¿Cuánto cuesta Genial.ly?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B550F-A114-487D-B36B-91252C7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34338598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016B28-8400-4FC3-AFF6-06C81159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793" y="-73419"/>
            <a:ext cx="12890903" cy="76248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C53A1B-8BC6-4515-B3FD-E8DCD7F034D6}"/>
              </a:ext>
            </a:extLst>
          </p:cNvPr>
          <p:cNvSpPr txBox="1"/>
          <p:nvPr/>
        </p:nvSpPr>
        <p:spPr>
          <a:xfrm>
            <a:off x="527774" y="1607871"/>
            <a:ext cx="4301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/>
              <a:t>¿En serio?</a:t>
            </a:r>
          </a:p>
        </p:txBody>
      </p:sp>
    </p:spTree>
    <p:extLst>
      <p:ext uri="{BB962C8B-B14F-4D97-AF65-F5344CB8AC3E}">
        <p14:creationId xmlns:p14="http://schemas.microsoft.com/office/powerpoint/2010/main" val="14039673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DFB8BE54-016C-4FF3-86D3-F4113AFE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¿Cuánto cuesta Genial.ly?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B550F-A114-487D-B36B-91252C7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Nada</a:t>
            </a:r>
          </a:p>
          <a:p>
            <a:pPr>
              <a:defRPr/>
            </a:pPr>
            <a:r>
              <a:rPr lang="es-ES" dirty="0"/>
              <a:t>Pero hay una versión de pago</a:t>
            </a:r>
          </a:p>
        </p:txBody>
      </p:sp>
    </p:spTree>
    <p:extLst>
      <p:ext uri="{BB962C8B-B14F-4D97-AF65-F5344CB8AC3E}">
        <p14:creationId xmlns:p14="http://schemas.microsoft.com/office/powerpoint/2010/main" val="295703591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016B28-8400-4FC3-AFF6-06C81159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793" y="112355"/>
            <a:ext cx="12890903" cy="72532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C53A1B-8BC6-4515-B3FD-E8DCD7F034D6}"/>
              </a:ext>
            </a:extLst>
          </p:cNvPr>
          <p:cNvSpPr txBox="1"/>
          <p:nvPr/>
        </p:nvSpPr>
        <p:spPr>
          <a:xfrm>
            <a:off x="7602342" y="2164762"/>
            <a:ext cx="4753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/>
              <a:t>Ya decía yo</a:t>
            </a:r>
          </a:p>
        </p:txBody>
      </p:sp>
    </p:spTree>
    <p:extLst>
      <p:ext uri="{BB962C8B-B14F-4D97-AF65-F5344CB8AC3E}">
        <p14:creationId xmlns:p14="http://schemas.microsoft.com/office/powerpoint/2010/main" val="34559075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093"/>
            <a:ext cx="10363200" cy="817561"/>
          </a:xfrm>
        </p:spPr>
        <p:txBody>
          <a:bodyPr/>
          <a:lstStyle/>
          <a:p>
            <a:r>
              <a:rPr lang="en-US" dirty="0" err="1"/>
              <a:t>Comparación</a:t>
            </a:r>
            <a:r>
              <a:rPr lang="en-US" dirty="0"/>
              <a:t> </a:t>
            </a:r>
            <a:r>
              <a:rPr lang="en-US" dirty="0" err="1"/>
              <a:t>versiones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264" y="1097522"/>
            <a:ext cx="2694531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 err="1">
                <a:solidFill>
                  <a:srgbClr val="FFFFFF"/>
                </a:solidFill>
              </a:rPr>
              <a:t>Gratuita</a:t>
            </a: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047" y="1548862"/>
            <a:ext cx="2694531" cy="458371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Podemos </a:t>
            </a:r>
            <a:r>
              <a:rPr lang="en-US" sz="1800" dirty="0" err="1"/>
              <a:t>hacer</a:t>
            </a:r>
            <a:r>
              <a:rPr lang="en-US" sz="1800" dirty="0"/>
              <a:t> </a:t>
            </a:r>
            <a:r>
              <a:rPr lang="en-US" sz="1800" dirty="0" err="1"/>
              <a:t>presentaciones</a:t>
            </a:r>
            <a:r>
              <a:rPr lang="en-US" sz="1800" dirty="0"/>
              <a:t> sin </a:t>
            </a:r>
            <a:r>
              <a:rPr lang="en-US" sz="1800" dirty="0" err="1"/>
              <a:t>límite</a:t>
            </a:r>
            <a:endParaRPr lang="en-US" sz="1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Podemos </a:t>
            </a:r>
            <a:r>
              <a:rPr lang="en-US" sz="1800" dirty="0" err="1"/>
              <a:t>usar</a:t>
            </a:r>
            <a:r>
              <a:rPr lang="en-US" sz="1800" dirty="0"/>
              <a:t> solo las </a:t>
            </a:r>
            <a:r>
              <a:rPr lang="en-US" sz="1800" dirty="0" err="1"/>
              <a:t>plantillas</a:t>
            </a:r>
            <a:r>
              <a:rPr lang="en-US" sz="1800" dirty="0"/>
              <a:t> y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gratuitos</a:t>
            </a:r>
            <a:endParaRPr lang="en-US" sz="1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Debemos</a:t>
            </a:r>
            <a:r>
              <a:rPr lang="en-US" sz="1800" dirty="0"/>
              <a:t> </a:t>
            </a:r>
            <a:r>
              <a:rPr lang="en-US" sz="1800" dirty="0" err="1"/>
              <a:t>usar</a:t>
            </a:r>
            <a:r>
              <a:rPr lang="en-US" sz="1800" dirty="0"/>
              <a:t> el logo de Genially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Precio</a:t>
            </a:r>
            <a:r>
              <a:rPr lang="en-US" sz="1800" dirty="0"/>
              <a:t>: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377" y="1097522"/>
            <a:ext cx="2694531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 err="1">
                <a:solidFill>
                  <a:srgbClr val="FFFFFF"/>
                </a:solidFill>
              </a:rPr>
              <a:t>Estudiante</a:t>
            </a: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3161" y="1548862"/>
            <a:ext cx="2694531" cy="4583713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Todo</a:t>
            </a:r>
            <a:r>
              <a:rPr lang="en-US" sz="1600" dirty="0"/>
              <a:t> lo de la </a:t>
            </a:r>
            <a:r>
              <a:rPr lang="en-US" sz="1600" dirty="0" err="1"/>
              <a:t>gratuita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usar</a:t>
            </a:r>
            <a:r>
              <a:rPr lang="en-US" sz="1600" dirty="0"/>
              <a:t> 10 </a:t>
            </a:r>
            <a:r>
              <a:rPr lang="en-US" sz="1600" dirty="0" err="1"/>
              <a:t>recursos</a:t>
            </a:r>
            <a:r>
              <a:rPr lang="en-US" sz="1600" dirty="0"/>
              <a:t> y </a:t>
            </a:r>
            <a:r>
              <a:rPr lang="en-US" sz="1600" dirty="0" err="1"/>
              <a:t>plantillas</a:t>
            </a:r>
            <a:r>
              <a:rPr lang="en-US" sz="1600" dirty="0"/>
              <a:t> premium al </a:t>
            </a:r>
            <a:r>
              <a:rPr lang="en-US" sz="1600" dirty="0" err="1"/>
              <a:t>año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descargar</a:t>
            </a:r>
            <a:r>
              <a:rPr lang="en-US" sz="1600" dirty="0"/>
              <a:t> la </a:t>
            </a:r>
            <a:r>
              <a:rPr lang="en-US" sz="1600" dirty="0" err="1"/>
              <a:t>presentación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PDF y JPG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Se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ver</a:t>
            </a:r>
            <a:r>
              <a:rPr lang="en-US" sz="1600" dirty="0"/>
              <a:t> el </a:t>
            </a:r>
            <a:r>
              <a:rPr lang="en-US" sz="1600" dirty="0" err="1"/>
              <a:t>trabajo</a:t>
            </a:r>
            <a:r>
              <a:rPr lang="en-US" sz="1600" dirty="0"/>
              <a:t> sin </a:t>
            </a:r>
            <a:r>
              <a:rPr lang="en-US" sz="1600" dirty="0" err="1"/>
              <a:t>conexión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Precio</a:t>
            </a:r>
            <a:r>
              <a:rPr lang="en-US" sz="1600" dirty="0"/>
              <a:t> 1,25 € al </a:t>
            </a:r>
            <a:r>
              <a:rPr lang="en-US" sz="1600" dirty="0" err="1"/>
              <a:t>mes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51923" y="1097522"/>
            <a:ext cx="2694531" cy="451342"/>
          </a:xfrm>
          <a:prstGeom prst="rect">
            <a:avLst/>
          </a:prstGeom>
          <a:solidFill>
            <a:schemeClr val="accent6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Edu Pro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3707" y="1548862"/>
            <a:ext cx="2694531" cy="458371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Todo</a:t>
            </a:r>
            <a:r>
              <a:rPr lang="en-US" sz="1600" dirty="0"/>
              <a:t> lo de la </a:t>
            </a:r>
            <a:r>
              <a:rPr lang="en-US" sz="1600" dirty="0" err="1"/>
              <a:t>estudiante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usar</a:t>
            </a:r>
            <a:r>
              <a:rPr lang="en-US" sz="1600" dirty="0"/>
              <a:t> </a:t>
            </a:r>
            <a:r>
              <a:rPr lang="en-US" sz="1600" dirty="0" err="1"/>
              <a:t>recursos</a:t>
            </a:r>
            <a:r>
              <a:rPr lang="en-US" sz="1600" dirty="0"/>
              <a:t> y </a:t>
            </a:r>
            <a:r>
              <a:rPr lang="en-US" sz="1600" dirty="0" err="1"/>
              <a:t>plantillas</a:t>
            </a:r>
            <a:r>
              <a:rPr lang="en-US" sz="1600" dirty="0"/>
              <a:t> premium sin </a:t>
            </a:r>
            <a:r>
              <a:rPr lang="en-US" sz="1600" dirty="0" err="1"/>
              <a:t>límite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hacer</a:t>
            </a:r>
            <a:r>
              <a:rPr lang="en-US" sz="1600" dirty="0"/>
              <a:t> </a:t>
            </a:r>
            <a:r>
              <a:rPr lang="en-US" sz="1600" dirty="0" err="1"/>
              <a:t>carpetas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controlar</a:t>
            </a:r>
            <a:r>
              <a:rPr lang="en-US" sz="1600" dirty="0"/>
              <a:t> </a:t>
            </a:r>
            <a:r>
              <a:rPr lang="en-US" sz="1600" dirty="0" err="1"/>
              <a:t>privacidad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importar</a:t>
            </a:r>
            <a:r>
              <a:rPr lang="en-US" sz="1600" dirty="0"/>
              <a:t> PPT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Podemos </a:t>
            </a:r>
            <a:r>
              <a:rPr lang="en-US" sz="1600" dirty="0" err="1"/>
              <a:t>usar</a:t>
            </a:r>
            <a:r>
              <a:rPr lang="en-US" sz="1600" dirty="0"/>
              <a:t> </a:t>
            </a:r>
            <a:r>
              <a:rPr lang="en-US" sz="1600" dirty="0" err="1"/>
              <a:t>capas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Precio</a:t>
            </a:r>
            <a:r>
              <a:rPr lang="en-US" sz="1600" dirty="0"/>
              <a:t> 5 € al </a:t>
            </a:r>
            <a:r>
              <a:rPr lang="en-US" sz="1600" dirty="0" err="1"/>
              <a:t>mes</a:t>
            </a:r>
            <a:endParaRPr lang="en-US" sz="1600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D121535E-FC0D-422B-9825-5C9D98DA7D40}"/>
              </a:ext>
            </a:extLst>
          </p:cNvPr>
          <p:cNvSpPr txBox="1"/>
          <p:nvPr/>
        </p:nvSpPr>
        <p:spPr>
          <a:xfrm>
            <a:off x="9268901" y="1097522"/>
            <a:ext cx="2694531" cy="45134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Master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AA06DD5B-22F4-4CCD-B0C5-BF8B0E05EEA6}"/>
              </a:ext>
            </a:extLst>
          </p:cNvPr>
          <p:cNvSpPr txBox="1"/>
          <p:nvPr/>
        </p:nvSpPr>
        <p:spPr>
          <a:xfrm>
            <a:off x="9270685" y="1548862"/>
            <a:ext cx="2694531" cy="4583713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Todo</a:t>
            </a:r>
            <a:r>
              <a:rPr lang="en-US" sz="1600" dirty="0"/>
              <a:t> lo de la Edu Pro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Estadísticas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Quitar</a:t>
            </a:r>
            <a:r>
              <a:rPr lang="en-US" sz="1600" dirty="0"/>
              <a:t> el logo de Genially y </a:t>
            </a:r>
            <a:r>
              <a:rPr lang="en-US" sz="1600" dirty="0" err="1"/>
              <a:t>poner</a:t>
            </a:r>
            <a:r>
              <a:rPr lang="en-US" sz="1600" dirty="0"/>
              <a:t> uno </a:t>
            </a:r>
            <a:r>
              <a:rPr lang="en-US" sz="1600" dirty="0" err="1"/>
              <a:t>propio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Formación</a:t>
            </a:r>
            <a:r>
              <a:rPr lang="en-US" sz="1600" dirty="0"/>
              <a:t> </a:t>
            </a:r>
            <a:r>
              <a:rPr lang="en-US" sz="1600" dirty="0" err="1"/>
              <a:t>avanzada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Precio</a:t>
            </a:r>
            <a:r>
              <a:rPr lang="en-US" sz="1600" dirty="0"/>
              <a:t> 20 € al </a:t>
            </a:r>
            <a:r>
              <a:rPr lang="en-US" sz="1600" dirty="0" err="1"/>
              <a:t>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82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5" grpId="0" animBg="1"/>
      <p:bldP spid="16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DFB8BE54-016C-4FF3-86D3-F4113AFE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 dirty="0"/>
              <a:t>Versiones de </a:t>
            </a:r>
            <a:r>
              <a:rPr lang="es-ES" altLang="es-ES" dirty="0" err="1"/>
              <a:t>Geniall</a:t>
            </a:r>
            <a:r>
              <a:rPr lang="es-ES" altLang="es-ES" dirty="0"/>
              <a:t>. ¿Cuál usar?</a:t>
            </a:r>
            <a:br>
              <a:rPr lang="es-ES" altLang="es-ES" dirty="0"/>
            </a:br>
            <a:r>
              <a:rPr lang="es-ES" altLang="es-ES" sz="2800" dirty="0"/>
              <a:t>Desde mi punto de vista...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B550F-A114-487D-B36B-91252C7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 gratuita es suficiente </a:t>
            </a:r>
          </a:p>
          <a:p>
            <a:pPr>
              <a:defRPr/>
            </a:pPr>
            <a:r>
              <a:rPr lang="es-ES" dirty="0"/>
              <a:t>La estudiante no es muy cara, si usamos bastante </a:t>
            </a:r>
            <a:r>
              <a:rPr lang="es-ES" dirty="0" err="1"/>
              <a:t>Genially</a:t>
            </a:r>
            <a:endParaRPr lang="es-ES" dirty="0"/>
          </a:p>
          <a:p>
            <a:pPr>
              <a:defRPr/>
            </a:pPr>
            <a:r>
              <a:rPr lang="es-ES" dirty="0"/>
              <a:t>Si generamos muchos medios y queremos las plantillas y una gestión más avanzada, nos podría interesar la Edu Pro</a:t>
            </a:r>
          </a:p>
          <a:p>
            <a:pPr>
              <a:defRPr/>
            </a:pPr>
            <a:r>
              <a:rPr lang="es-ES" dirty="0"/>
              <a:t>Si somos una empresa, lo lógico es la master.</a:t>
            </a:r>
          </a:p>
        </p:txBody>
      </p:sp>
    </p:spTree>
    <p:extLst>
      <p:ext uri="{BB962C8B-B14F-4D97-AF65-F5344CB8AC3E}">
        <p14:creationId xmlns:p14="http://schemas.microsoft.com/office/powerpoint/2010/main" val="328031001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D2FBB57-22EF-417E-958A-493863833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Como empezar con Genial.ly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60883EE6-A8E1-487A-9CD2-7C22FDB88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1">
            <a:extLst>
              <a:ext uri="{FF2B5EF4-FFF2-40B4-BE49-F238E27FC236}">
                <a16:creationId xmlns:a16="http://schemas.microsoft.com/office/drawing/2014/main" id="{68504E03-CAE8-47A6-96CF-74D7473C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24837" r="25128" b="23816"/>
          <a:stretch>
            <a:fillRect/>
          </a:stretch>
        </p:blipFill>
        <p:spPr bwMode="auto">
          <a:xfrm>
            <a:off x="5130800" y="1985963"/>
            <a:ext cx="62103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B55084-BB18-4DB9-B40E-A534D9BDE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39725"/>
            <a:ext cx="2581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chemeClr val="tx1">
                    <a:lumMod val="95000"/>
                  </a:schemeClr>
                </a:solidFill>
                <a:latin typeface="Phoreus Cherokee" panose="02060502020000020403" pitchFamily="18" charset="0"/>
              </a:rPr>
              <a:t>Genial.ly</a:t>
            </a:r>
          </a:p>
        </p:txBody>
      </p:sp>
      <p:sp>
        <p:nvSpPr>
          <p:cNvPr id="22532" name="Título 2">
            <a:extLst>
              <a:ext uri="{FF2B5EF4-FFF2-40B4-BE49-F238E27FC236}">
                <a16:creationId xmlns:a16="http://schemas.microsoft.com/office/drawing/2014/main" id="{9AAFFFE1-B555-4EF0-96B9-49449E4B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1) Ir a la página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A954F4-C8C6-47EB-84C9-DBB2E465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5740400" cy="8778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https://genial.ly/</a:t>
            </a:r>
            <a:r>
              <a:rPr lang="es-ES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E8D4FC0-CB72-4873-858A-B123C7A6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3397250"/>
            <a:ext cx="8928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Genial.ly, herramienta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de creación de presentaciones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en la nube</a:t>
            </a:r>
          </a:p>
        </p:txBody>
      </p:sp>
      <p:pic>
        <p:nvPicPr>
          <p:cNvPr id="14339" name="Picture 2" descr="Resultado de imagen de genially">
            <a:extLst>
              <a:ext uri="{FF2B5EF4-FFF2-40B4-BE49-F238E27FC236}">
                <a16:creationId xmlns:a16="http://schemas.microsoft.com/office/drawing/2014/main" id="{1949D8A0-9F1F-46F5-AA40-B29FE377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75565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83340E89-6D18-42E1-B829-0EB71666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2) Crear cuenta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11E35F-C823-4DE1-8C09-76220827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7086600" cy="4351337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s-ES" dirty="0" err="1"/>
              <a:t>Click</a:t>
            </a:r>
            <a:r>
              <a:rPr lang="es-ES" dirty="0"/>
              <a:t> en crear nueva cuenta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Indicar tu email y la contraseña </a:t>
            </a:r>
            <a:br>
              <a:rPr lang="es-ES" dirty="0"/>
            </a:br>
            <a:r>
              <a:rPr lang="es-ES" dirty="0"/>
              <a:t>dos veces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s-ES" dirty="0"/>
              <a:t>O usar una de estas cuentas: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/>
              <a:t>Facebook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/>
              <a:t>Twitter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/>
              <a:t>Google+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 err="1"/>
              <a:t>Linkedin</a:t>
            </a:r>
            <a:endParaRPr lang="es-ES" dirty="0"/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dirty="0"/>
              <a:t>Office 365</a:t>
            </a:r>
          </a:p>
        </p:txBody>
      </p:sp>
      <p:graphicFrame>
        <p:nvGraphicFramePr>
          <p:cNvPr id="24580" name="Objeto 3">
            <a:extLst>
              <a:ext uri="{FF2B5EF4-FFF2-40B4-BE49-F238E27FC236}">
                <a16:creationId xmlns:a16="http://schemas.microsoft.com/office/drawing/2014/main" id="{D28A1764-BC3C-4679-934E-7346ACB42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8163" y="388938"/>
          <a:ext cx="34432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146032" imgH="9676190" progId="">
                  <p:embed/>
                </p:oleObj>
              </mc:Choice>
              <mc:Fallback>
                <p:oleObj r:id="rId3" imgW="6146032" imgH="9676190" progId="">
                  <p:embed/>
                  <p:pic>
                    <p:nvPicPr>
                      <p:cNvPr id="24580" name="Objeto 3">
                        <a:extLst>
                          <a:ext uri="{FF2B5EF4-FFF2-40B4-BE49-F238E27FC236}">
                            <a16:creationId xmlns:a16="http://schemas.microsoft.com/office/drawing/2014/main" id="{D28A1764-BC3C-4679-934E-7346ACB42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163" y="388938"/>
                        <a:ext cx="3443287" cy="541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1D96A31D-C746-404C-A9BE-0D97B331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3) Elegir sector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6505CD-BD49-42BB-B297-00F9873D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333500"/>
            <a:ext cx="6991350" cy="4191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16442E13-3708-4B66-836C-793EE487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3) Elegir perfil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154BFA-8A2C-4AF7-B6BE-47D1B114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04" y="1184529"/>
            <a:ext cx="6705600" cy="53911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C30B68-1340-46BA-86E5-8C74B9CA7DD4}"/>
              </a:ext>
            </a:extLst>
          </p:cNvPr>
          <p:cNvSpPr/>
          <p:nvPr/>
        </p:nvSpPr>
        <p:spPr>
          <a:xfrm>
            <a:off x="-165100" y="5730875"/>
            <a:ext cx="12509500" cy="132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7651" name="Imagen 2">
            <a:extLst>
              <a:ext uri="{FF2B5EF4-FFF2-40B4-BE49-F238E27FC236}">
                <a16:creationId xmlns:a16="http://schemas.microsoft.com/office/drawing/2014/main" id="{E6CFA5DB-2B4A-4CCE-9066-78E37345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6A7057-5512-491F-8CA6-216551DF4637}"/>
              </a:ext>
            </a:extLst>
          </p:cNvPr>
          <p:cNvSpPr txBox="1"/>
          <p:nvPr/>
        </p:nvSpPr>
        <p:spPr>
          <a:xfrm>
            <a:off x="2667000" y="6038850"/>
            <a:ext cx="6591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tx1">
                    <a:lumMod val="95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¡YA PODEMOS EMPEZAR!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67E77719-EFC5-4EF6-8F89-B0D9A76F4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Pantalla inicial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4E7F5A93-B19B-4F4B-97FE-ACAE990FB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65EAE6-B880-499B-94BE-44E019F7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20" y="0"/>
            <a:ext cx="9193763" cy="6032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32CFBFE-893B-4431-9627-486A5F576AFE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0"/>
            <a:ext cx="4538663" cy="552450"/>
            <a:chOff x="1479550" y="0"/>
            <a:chExt cx="4538639" cy="553224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378CAB5-4DB3-4CAF-8E62-CAFF224A6183}"/>
                </a:ext>
              </a:extLst>
            </p:cNvPr>
            <p:cNvSpPr/>
            <p:nvPr/>
          </p:nvSpPr>
          <p:spPr>
            <a:xfrm>
              <a:off x="1479550" y="0"/>
              <a:ext cx="1504942" cy="55322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atin typeface="Proxima Nova Lt" panose="02000506030000020004" pitchFamily="50" charset="0"/>
              </a:endParaRPr>
            </a:p>
          </p:txBody>
        </p:sp>
        <p:sp>
          <p:nvSpPr>
            <p:cNvPr id="29711" name="CuadroTexto 4">
              <a:extLst>
                <a:ext uri="{FF2B5EF4-FFF2-40B4-BE49-F238E27FC236}">
                  <a16:creationId xmlns:a16="http://schemas.microsoft.com/office/drawing/2014/main" id="{693AEC9D-29E6-4486-92D3-4D6B81FA2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800" y="91559"/>
              <a:ext cx="29193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s-ES" altLang="es-ES" sz="2400">
                  <a:solidFill>
                    <a:srgbClr val="FFFF00"/>
                  </a:solidFill>
                  <a:latin typeface="Proxima Nova Lt" panose="02000506030000020004" pitchFamily="50" charset="0"/>
                </a:rPr>
                <a:t>Acceso a mi portada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D1480DB-3F6C-4BB9-84C0-3CD2110F2C2E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469900"/>
            <a:ext cx="7461250" cy="552450"/>
            <a:chOff x="1479550" y="0"/>
            <a:chExt cx="7461170" cy="553224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C82BD39-958A-40FF-A055-365AF918ED58}"/>
                </a:ext>
              </a:extLst>
            </p:cNvPr>
            <p:cNvSpPr/>
            <p:nvPr/>
          </p:nvSpPr>
          <p:spPr>
            <a:xfrm>
              <a:off x="1479550" y="0"/>
              <a:ext cx="1504934" cy="55322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atin typeface="Proxima Nova Lt" panose="02000506030000020004" pitchFamily="50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1127088-5FE4-437D-BAEF-0AB1CAB40E10}"/>
                </a:ext>
              </a:extLst>
            </p:cNvPr>
            <p:cNvSpPr txBox="1"/>
            <p:nvPr/>
          </p:nvSpPr>
          <p:spPr>
            <a:xfrm>
              <a:off x="3098783" y="92204"/>
              <a:ext cx="5841937" cy="46102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defRPr>
              </a:lvl1pPr>
            </a:lstStyle>
            <a:p>
              <a:r>
                <a:rPr lang="es-ES" dirty="0"/>
                <a:t>Pantalla de creación de nuevos elementos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BE843DD-A52D-4DA3-87B0-503DB04568A8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825500"/>
            <a:ext cx="7469188" cy="552450"/>
            <a:chOff x="1479550" y="0"/>
            <a:chExt cx="7469185" cy="553224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3A24D64-DF96-4717-8B84-7E54FA53615E}"/>
                </a:ext>
              </a:extLst>
            </p:cNvPr>
            <p:cNvSpPr/>
            <p:nvPr/>
          </p:nvSpPr>
          <p:spPr>
            <a:xfrm>
              <a:off x="1479550" y="0"/>
              <a:ext cx="1504949" cy="55322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atin typeface="Proxima Nova Lt" panose="02000506030000020004" pitchFamily="50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F708F03-C63E-42B1-BE48-842A3E42F629}"/>
                </a:ext>
              </a:extLst>
            </p:cNvPr>
            <p:cNvSpPr txBox="1"/>
            <p:nvPr/>
          </p:nvSpPr>
          <p:spPr>
            <a:xfrm>
              <a:off x="3098799" y="92204"/>
              <a:ext cx="5849936" cy="46102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defRPr>
              </a:lvl1pPr>
            </a:lstStyle>
            <a:p>
              <a:r>
                <a:rPr lang="es-ES" dirty="0"/>
                <a:t>Pantalla de visualización de mis elementos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571D028-527C-44B9-9C8F-64142E64B635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0"/>
            <a:ext cx="3834704" cy="2487235"/>
            <a:chOff x="4406900" y="-2678539"/>
            <a:chExt cx="3834008" cy="2487929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DAA61422-953C-42D9-8B4B-5AFE6073D7F0}"/>
                </a:ext>
              </a:extLst>
            </p:cNvPr>
            <p:cNvSpPr/>
            <p:nvPr/>
          </p:nvSpPr>
          <p:spPr>
            <a:xfrm>
              <a:off x="5694129" y="-2678539"/>
              <a:ext cx="2458591" cy="55260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atin typeface="Proxima Nova Lt" panose="02000506030000020004" pitchFamily="50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CBDD918-4797-4F7E-B6B5-A155A88B1AD5}"/>
                </a:ext>
              </a:extLst>
            </p:cNvPr>
            <p:cNvSpPr txBox="1"/>
            <p:nvPr/>
          </p:nvSpPr>
          <p:spPr>
            <a:xfrm>
              <a:off x="4406900" y="-1760708"/>
              <a:ext cx="3834008" cy="157009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defRPr>
              </a:lvl1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dirty="0"/>
                <a:t>Acceso a mi cuenta: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dirty="0"/>
                <a:t>Cambio de plan de pago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dirty="0"/>
                <a:t>Cambio de contraseña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dirty="0"/>
                <a:t>Eliminar cuenta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65EAE6-B880-499B-94BE-44E019F7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20" y="0"/>
            <a:ext cx="9193763" cy="6032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9695299-6E2F-4713-B86D-4971660393DB}"/>
              </a:ext>
            </a:extLst>
          </p:cNvPr>
          <p:cNvGrpSpPr>
            <a:grpSpLocks/>
          </p:cNvGrpSpPr>
          <p:nvPr/>
        </p:nvGrpSpPr>
        <p:grpSpPr bwMode="auto">
          <a:xfrm>
            <a:off x="383022" y="2126396"/>
            <a:ext cx="9955794" cy="3611563"/>
            <a:chOff x="575574" y="2126227"/>
            <a:chExt cx="9954323" cy="3611149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7D45B26-B2FB-450E-909F-96D63EA070DA}"/>
                </a:ext>
              </a:extLst>
            </p:cNvPr>
            <p:cNvSpPr/>
            <p:nvPr/>
          </p:nvSpPr>
          <p:spPr>
            <a:xfrm>
              <a:off x="3226127" y="2126227"/>
              <a:ext cx="7303770" cy="3611149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+mj-lt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8DF08FF-1062-4F38-8521-1BF11B05BC6F}"/>
                </a:ext>
              </a:extLst>
            </p:cNvPr>
            <p:cNvSpPr txBox="1"/>
            <p:nvPr/>
          </p:nvSpPr>
          <p:spPr>
            <a:xfrm>
              <a:off x="575574" y="3931801"/>
              <a:ext cx="3026344" cy="120019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Plantillas y opciones </a:t>
              </a:r>
            </a:p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para crear nuevos </a:t>
              </a:r>
            </a:p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medios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3611A97-2E7F-4F46-9F97-E7BFE4238F39}"/>
              </a:ext>
            </a:extLst>
          </p:cNvPr>
          <p:cNvGrpSpPr>
            <a:grpSpLocks/>
          </p:cNvGrpSpPr>
          <p:nvPr/>
        </p:nvGrpSpPr>
        <p:grpSpPr bwMode="auto">
          <a:xfrm>
            <a:off x="2028722" y="1135090"/>
            <a:ext cx="7554189" cy="889708"/>
            <a:chOff x="1867517" y="2595306"/>
            <a:chExt cx="7553073" cy="889606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A3C3F5A-144D-40C2-B9EC-4CAA32E04B5F}"/>
                </a:ext>
              </a:extLst>
            </p:cNvPr>
            <p:cNvSpPr/>
            <p:nvPr/>
          </p:nvSpPr>
          <p:spPr>
            <a:xfrm>
              <a:off x="4010322" y="2911030"/>
              <a:ext cx="5410268" cy="573882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+mj-lt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730BBED-8F2A-4890-A072-A1F85679B2F6}"/>
                </a:ext>
              </a:extLst>
            </p:cNvPr>
            <p:cNvSpPr txBox="1"/>
            <p:nvPr/>
          </p:nvSpPr>
          <p:spPr>
            <a:xfrm>
              <a:off x="1867517" y="2595306"/>
              <a:ext cx="2010190" cy="83090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Búsqueda de</a:t>
              </a:r>
            </a:p>
            <a:p>
              <a:pPr>
                <a:defRPr/>
              </a:pPr>
              <a:r>
                <a:rPr lang="es-ES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plantillas</a:t>
              </a:r>
              <a:endParaRPr lang="es-ES" sz="2400" dirty="0">
                <a:solidFill>
                  <a:schemeClr val="tx1">
                    <a:lumMod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2E146FA6-FA35-4CC0-830E-8037E183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Crear presentaciones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2AAF2E47-C131-4EAC-87E2-721E12F8D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F80318-2721-4AC3-90DF-2FD872271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22" y="0"/>
            <a:ext cx="10622355" cy="6858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9D646DC-A16B-4E71-A379-D67B817E78B2}"/>
              </a:ext>
            </a:extLst>
          </p:cNvPr>
          <p:cNvSpPr txBox="1"/>
          <p:nvPr/>
        </p:nvSpPr>
        <p:spPr>
          <a:xfrm>
            <a:off x="5607368" y="5553075"/>
            <a:ext cx="4402137" cy="830263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tx1">
                    <a:lumMod val="95000"/>
                  </a:schemeClr>
                </a:solidFill>
                <a:latin typeface="Proxima Nova Lt" panose="02000506030000020004" pitchFamily="50" charset="0"/>
              </a:rPr>
              <a:t>Hay que elegir el tipo de “cosa”</a:t>
            </a:r>
          </a:p>
          <a:p>
            <a:pPr>
              <a:defRPr/>
            </a:pPr>
            <a:r>
              <a:rPr lang="es-ES" sz="2400" dirty="0">
                <a:solidFill>
                  <a:schemeClr val="tx1">
                    <a:lumMod val="95000"/>
                  </a:schemeClr>
                </a:solidFill>
                <a:latin typeface="Proxima Nova Lt" panose="02000506030000020004" pitchFamily="50" charset="0"/>
              </a:rPr>
              <a:t>que quiero hacer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210300"/>
            <a:ext cx="12598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DEE685-E8CB-42AB-BE30-4CF8909C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32" y="23813"/>
            <a:ext cx="10355986" cy="68580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ABF563D-8889-41E5-9BF5-4DB3C61CAB50}"/>
              </a:ext>
            </a:extLst>
          </p:cNvPr>
          <p:cNvGrpSpPr>
            <a:grpSpLocks/>
          </p:cNvGrpSpPr>
          <p:nvPr/>
        </p:nvGrpSpPr>
        <p:grpSpPr bwMode="auto">
          <a:xfrm>
            <a:off x="1289050" y="647700"/>
            <a:ext cx="6940849" cy="3611563"/>
            <a:chOff x="1481468" y="647700"/>
            <a:chExt cx="6939823" cy="361114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F8752A8-19BD-4A50-9506-0AB696D420B2}"/>
                </a:ext>
              </a:extLst>
            </p:cNvPr>
            <p:cNvSpPr/>
            <p:nvPr/>
          </p:nvSpPr>
          <p:spPr>
            <a:xfrm>
              <a:off x="1481468" y="647700"/>
              <a:ext cx="815854" cy="3611149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+mj-lt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8F974A2-552B-409D-AE50-6ACDE72BDB09}"/>
                </a:ext>
              </a:extLst>
            </p:cNvPr>
            <p:cNvSpPr txBox="1"/>
            <p:nvPr/>
          </p:nvSpPr>
          <p:spPr>
            <a:xfrm>
              <a:off x="2705250" y="1820729"/>
              <a:ext cx="5716041" cy="83090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Menú desde el que se añaden</a:t>
              </a:r>
            </a:p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nuevos elementos a la diapositiva actual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CC03A3-64BB-4DCA-8E7A-73C080231080}"/>
              </a:ext>
            </a:extLst>
          </p:cNvPr>
          <p:cNvGrpSpPr>
            <a:grpSpLocks/>
          </p:cNvGrpSpPr>
          <p:nvPr/>
        </p:nvGrpSpPr>
        <p:grpSpPr bwMode="auto">
          <a:xfrm>
            <a:off x="1289050" y="4151313"/>
            <a:ext cx="7083816" cy="831850"/>
            <a:chOff x="882574" y="3745488"/>
            <a:chExt cx="7083096" cy="831632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D49BCAA-5CBD-42B3-8CAD-670E10861185}"/>
                </a:ext>
              </a:extLst>
            </p:cNvPr>
            <p:cNvSpPr/>
            <p:nvPr/>
          </p:nvSpPr>
          <p:spPr>
            <a:xfrm>
              <a:off x="882574" y="3853410"/>
              <a:ext cx="803193" cy="723710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+mj-lt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FCC78A0-0568-4F86-AD8D-ABE4C35A9241}"/>
                </a:ext>
              </a:extLst>
            </p:cNvPr>
            <p:cNvSpPr txBox="1"/>
            <p:nvPr/>
          </p:nvSpPr>
          <p:spPr>
            <a:xfrm>
              <a:off x="2049268" y="3745488"/>
              <a:ext cx="5916402" cy="83077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Lista de diapositivas, podemos ir a la que </a:t>
              </a:r>
            </a:p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queramos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FE9FE21-C8BC-47C3-97D8-9AE383268AA7}"/>
              </a:ext>
            </a:extLst>
          </p:cNvPr>
          <p:cNvGrpSpPr>
            <a:grpSpLocks/>
          </p:cNvGrpSpPr>
          <p:nvPr/>
        </p:nvGrpSpPr>
        <p:grpSpPr bwMode="auto">
          <a:xfrm>
            <a:off x="1950720" y="38100"/>
            <a:ext cx="6170930" cy="1687513"/>
            <a:chOff x="2138092" y="-857771"/>
            <a:chExt cx="6170593" cy="1688006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CB8A76C-66E1-4701-AC10-2E9373E05B6D}"/>
                </a:ext>
              </a:extLst>
            </p:cNvPr>
            <p:cNvSpPr/>
            <p:nvPr/>
          </p:nvSpPr>
          <p:spPr>
            <a:xfrm>
              <a:off x="2138092" y="-857771"/>
              <a:ext cx="4029173" cy="323945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+mj-lt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559ACB94-BF03-4C86-B8AD-620B7BBE1E09}"/>
                </a:ext>
              </a:extLst>
            </p:cNvPr>
            <p:cNvSpPr txBox="1"/>
            <p:nvPr/>
          </p:nvSpPr>
          <p:spPr>
            <a:xfrm>
              <a:off x="2251116" y="-271"/>
              <a:ext cx="6057569" cy="83050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Deshacer, rehacer, indicación de guardado</a:t>
              </a:r>
            </a:p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y título de la diapositiva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442EFC3-0981-4D07-987F-7F9E375507BA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3813"/>
            <a:ext cx="6596217" cy="1008062"/>
            <a:chOff x="3944865" y="-4882571"/>
            <a:chExt cx="6596486" cy="1008349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40627A0-56F8-48BC-9E36-0FAFD9B4882A}"/>
                </a:ext>
              </a:extLst>
            </p:cNvPr>
            <p:cNvSpPr/>
            <p:nvPr/>
          </p:nvSpPr>
          <p:spPr>
            <a:xfrm>
              <a:off x="6546315" y="-4882571"/>
              <a:ext cx="3995036" cy="360465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A6EE4F6E-AF76-4B64-92E7-8D3790E7FF58}"/>
                </a:ext>
              </a:extLst>
            </p:cNvPr>
            <p:cNvSpPr txBox="1"/>
            <p:nvPr/>
          </p:nvSpPr>
          <p:spPr>
            <a:xfrm>
              <a:off x="3944865" y="-4336316"/>
              <a:ext cx="5559652" cy="46209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Barra de acciones sobre la presentación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DF39E3D-C627-49C5-9142-936561208F0E}"/>
              </a:ext>
            </a:extLst>
          </p:cNvPr>
          <p:cNvGrpSpPr>
            <a:grpSpLocks/>
          </p:cNvGrpSpPr>
          <p:nvPr/>
        </p:nvGrpSpPr>
        <p:grpSpPr bwMode="auto">
          <a:xfrm>
            <a:off x="5160151" y="19992"/>
            <a:ext cx="6700873" cy="961728"/>
            <a:chOff x="1943649" y="-11684065"/>
            <a:chExt cx="6702233" cy="961240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9C66775F-E265-4664-9754-33B118C2FA73}"/>
                </a:ext>
              </a:extLst>
            </p:cNvPr>
            <p:cNvSpPr/>
            <p:nvPr/>
          </p:nvSpPr>
          <p:spPr>
            <a:xfrm>
              <a:off x="8055176" y="-11684065"/>
              <a:ext cx="381077" cy="461729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+mj-lt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83CE10E-CAE7-4240-A50E-2C94649DA5FC}"/>
                </a:ext>
              </a:extLst>
            </p:cNvPr>
            <p:cNvSpPr txBox="1"/>
            <p:nvPr/>
          </p:nvSpPr>
          <p:spPr>
            <a:xfrm>
              <a:off x="1943649" y="-11184256"/>
              <a:ext cx="6702233" cy="4614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+mj-lt"/>
                </a:rPr>
                <a:t>Menú de ajustes (tamaño de la diapositiva, etc.)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ABBE9CA-6CAD-4289-B2D6-A54E119D75CE}"/>
              </a:ext>
            </a:extLst>
          </p:cNvPr>
          <p:cNvGrpSpPr>
            <a:grpSpLocks/>
          </p:cNvGrpSpPr>
          <p:nvPr/>
        </p:nvGrpSpPr>
        <p:grpSpPr bwMode="auto">
          <a:xfrm>
            <a:off x="4127437" y="5893914"/>
            <a:ext cx="5559425" cy="967905"/>
            <a:chOff x="4517912" y="-3883576"/>
            <a:chExt cx="5559652" cy="968180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8BA54934-CA5F-4470-A3E3-E9A1ED3CCD63}"/>
                </a:ext>
              </a:extLst>
            </p:cNvPr>
            <p:cNvSpPr/>
            <p:nvPr/>
          </p:nvSpPr>
          <p:spPr>
            <a:xfrm>
              <a:off x="4906205" y="-3275861"/>
              <a:ext cx="4598312" cy="360465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0C99ED1-B2CE-47E6-9CDF-078955C6B0B1}"/>
                </a:ext>
              </a:extLst>
            </p:cNvPr>
            <p:cNvSpPr txBox="1"/>
            <p:nvPr/>
          </p:nvSpPr>
          <p:spPr>
            <a:xfrm>
              <a:off x="4517912" y="-3883576"/>
              <a:ext cx="5559652" cy="46209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Barra de acciones sobre la presentación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BE0DB-93EE-4E1E-BB1C-0D6E8269E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es Genial.ly?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B43D97-BA0D-498A-B59B-09B6F8DE2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96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47CE89-61A7-413A-8D5D-C3FCBE58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57" y="0"/>
            <a:ext cx="10364285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49CE7F4-3AE5-458D-A4ED-CE4A5BEC6F50}"/>
              </a:ext>
            </a:extLst>
          </p:cNvPr>
          <p:cNvGrpSpPr>
            <a:grpSpLocks/>
          </p:cNvGrpSpPr>
          <p:nvPr/>
        </p:nvGrpSpPr>
        <p:grpSpPr bwMode="auto">
          <a:xfrm>
            <a:off x="1562580" y="266699"/>
            <a:ext cx="6276974" cy="1749426"/>
            <a:chOff x="1988772" y="-4007190"/>
            <a:chExt cx="6277520" cy="174959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F8752A8-19BD-4A50-9506-0AB696D420B2}"/>
                </a:ext>
              </a:extLst>
            </p:cNvPr>
            <p:cNvSpPr/>
            <p:nvPr/>
          </p:nvSpPr>
          <p:spPr>
            <a:xfrm>
              <a:off x="1988772" y="-4007190"/>
              <a:ext cx="2285001" cy="329657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8F974A2-552B-409D-AE50-6ACDE72BDB09}"/>
                </a:ext>
              </a:extLst>
            </p:cNvPr>
            <p:cNvSpPr txBox="1"/>
            <p:nvPr/>
          </p:nvSpPr>
          <p:spPr>
            <a:xfrm>
              <a:off x="2611125" y="-3087937"/>
              <a:ext cx="5655167" cy="83034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Cuando se pulsa sobre un elemento, la </a:t>
              </a:r>
            </a:p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barra cambia y nos muestra más botones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3F9057-8EF4-4472-A35F-D69FE8A4A1E8}"/>
              </a:ext>
            </a:extLst>
          </p:cNvPr>
          <p:cNvGrpSpPr>
            <a:grpSpLocks/>
          </p:cNvGrpSpPr>
          <p:nvPr/>
        </p:nvGrpSpPr>
        <p:grpSpPr bwMode="auto">
          <a:xfrm>
            <a:off x="5653382" y="2477367"/>
            <a:ext cx="4830740" cy="830263"/>
            <a:chOff x="3783205" y="-3847785"/>
            <a:chExt cx="4835629" cy="830491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44512B65-4D1B-46F6-835E-D7082C37CDF8}"/>
                </a:ext>
              </a:extLst>
            </p:cNvPr>
            <p:cNvSpPr/>
            <p:nvPr/>
          </p:nvSpPr>
          <p:spPr>
            <a:xfrm>
              <a:off x="3783205" y="-3719454"/>
              <a:ext cx="234206" cy="352590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23DBA10-608C-42EA-9241-9D74B3E8D611}"/>
                </a:ext>
              </a:extLst>
            </p:cNvPr>
            <p:cNvSpPr txBox="1"/>
            <p:nvPr/>
          </p:nvSpPr>
          <p:spPr>
            <a:xfrm>
              <a:off x="5707591" y="-3847785"/>
              <a:ext cx="2911243" cy="83049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Añadir interactividad</a:t>
              </a:r>
            </a:p>
            <a:p>
              <a:pPr algn="ctr"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al elemento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888FF97-E631-4F87-9155-4C43960926E7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4710024"/>
            <a:ext cx="876300" cy="1005044"/>
            <a:chOff x="4612184" y="-2467847"/>
            <a:chExt cx="877548" cy="1005015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04F5796-E1C7-4CF8-88F6-2024CC6E98AE}"/>
                </a:ext>
              </a:extLst>
            </p:cNvPr>
            <p:cNvSpPr/>
            <p:nvPr/>
          </p:nvSpPr>
          <p:spPr>
            <a:xfrm>
              <a:off x="4796596" y="-2467847"/>
              <a:ext cx="508723" cy="293767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6C90452-896D-4B6E-94DD-8B2D5DB19C74}"/>
                </a:ext>
              </a:extLst>
            </p:cNvPr>
            <p:cNvSpPr txBox="1"/>
            <p:nvPr/>
          </p:nvSpPr>
          <p:spPr>
            <a:xfrm>
              <a:off x="4612184" y="-1924782"/>
              <a:ext cx="877548" cy="46195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Rotar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5843" name="Imagen 1">
            <a:extLst>
              <a:ext uri="{FF2B5EF4-FFF2-40B4-BE49-F238E27FC236}">
                <a16:creationId xmlns:a16="http://schemas.microsoft.com/office/drawing/2014/main" id="{EEDB7AD8-F594-4D23-B2FA-9A8D4CB8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0"/>
            <a:ext cx="964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0F3FACC-E393-4C0F-A841-3EEB2948C3E7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739775"/>
            <a:ext cx="7564438" cy="5394325"/>
            <a:chOff x="2348321" y="-1716990"/>
            <a:chExt cx="7565867" cy="539482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F8752A8-19BD-4A50-9506-0AB696D420B2}"/>
                </a:ext>
              </a:extLst>
            </p:cNvPr>
            <p:cNvSpPr/>
            <p:nvPr/>
          </p:nvSpPr>
          <p:spPr>
            <a:xfrm>
              <a:off x="2348321" y="-1716990"/>
              <a:ext cx="7565867" cy="5394826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8F974A2-552B-409D-AE50-6ACDE72BDB09}"/>
                </a:ext>
              </a:extLst>
            </p:cNvPr>
            <p:cNvSpPr txBox="1"/>
            <p:nvPr/>
          </p:nvSpPr>
          <p:spPr>
            <a:xfrm>
              <a:off x="4334659" y="2980859"/>
              <a:ext cx="3459815" cy="46200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Cuadro de interactividad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47CE89-61A7-413A-8D5D-C3FCBE58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57" y="0"/>
            <a:ext cx="10364285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CDD1724-775A-4D7D-85FC-6978BB6FF0ED}"/>
              </a:ext>
            </a:extLst>
          </p:cNvPr>
          <p:cNvGrpSpPr>
            <a:grpSpLocks/>
          </p:cNvGrpSpPr>
          <p:nvPr/>
        </p:nvGrpSpPr>
        <p:grpSpPr bwMode="auto">
          <a:xfrm>
            <a:off x="5962650" y="2605663"/>
            <a:ext cx="4327867" cy="1183490"/>
            <a:chOff x="4075516" y="-4200375"/>
            <a:chExt cx="4332246" cy="118381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4753673-14FB-4696-B1EB-9E961879AD90}"/>
                </a:ext>
              </a:extLst>
            </p:cNvPr>
            <p:cNvSpPr/>
            <p:nvPr/>
          </p:nvSpPr>
          <p:spPr>
            <a:xfrm>
              <a:off x="4075516" y="-4200375"/>
              <a:ext cx="310482" cy="352590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44896AF-CDC5-4062-9B25-F73F33870E5F}"/>
                </a:ext>
              </a:extLst>
            </p:cNvPr>
            <p:cNvSpPr txBox="1"/>
            <p:nvPr/>
          </p:nvSpPr>
          <p:spPr>
            <a:xfrm>
              <a:off x="5918667" y="-3847785"/>
              <a:ext cx="2489095" cy="83122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Añadir animación</a:t>
              </a:r>
            </a:p>
            <a:p>
              <a:pPr algn="ctr"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al elemento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D398A5-5F44-44C2-95A6-8590FF3B9DC4}"/>
              </a:ext>
            </a:extLst>
          </p:cNvPr>
          <p:cNvSpPr/>
          <p:nvPr/>
        </p:nvSpPr>
        <p:spPr>
          <a:xfrm>
            <a:off x="0" y="6134100"/>
            <a:ext cx="125984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7BC574-266F-4C57-8EBC-DAB4D176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93126"/>
            <a:ext cx="9032920" cy="596300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6CDD1724-775A-4D7D-85FC-6978BB6FF0ED}"/>
              </a:ext>
            </a:extLst>
          </p:cNvPr>
          <p:cNvGrpSpPr>
            <a:grpSpLocks/>
          </p:cNvGrpSpPr>
          <p:nvPr/>
        </p:nvGrpSpPr>
        <p:grpSpPr bwMode="auto">
          <a:xfrm>
            <a:off x="5814013" y="884636"/>
            <a:ext cx="4904839" cy="5371491"/>
            <a:chOff x="5461801" y="-4626119"/>
            <a:chExt cx="4909799" cy="5372966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4753673-14FB-4696-B1EB-9E961879AD90}"/>
                </a:ext>
              </a:extLst>
            </p:cNvPr>
            <p:cNvSpPr/>
            <p:nvPr/>
          </p:nvSpPr>
          <p:spPr>
            <a:xfrm>
              <a:off x="8318430" y="-4626119"/>
              <a:ext cx="2053170" cy="5372966"/>
            </a:xfrm>
            <a:prstGeom prst="rect">
              <a:avLst/>
            </a:prstGeom>
            <a:solidFill>
              <a:srgbClr val="FFFF00">
                <a:alpha val="3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44896AF-CDC5-4062-9B25-F73F33870E5F}"/>
                </a:ext>
              </a:extLst>
            </p:cNvPr>
            <p:cNvSpPr txBox="1"/>
            <p:nvPr/>
          </p:nvSpPr>
          <p:spPr>
            <a:xfrm>
              <a:off x="5461801" y="-4000227"/>
              <a:ext cx="2792624" cy="46179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>
                      <a:lumMod val="95000"/>
                    </a:schemeClr>
                  </a:solidFill>
                  <a:latin typeface="Proxima Nova Lt" panose="02000506030000020004" pitchFamily="50" charset="0"/>
                </a:rPr>
                <a:t>Panel de animación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A7BF2-DA5F-4B6F-9105-6A419371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Qué es </a:t>
            </a:r>
            <a:r>
              <a:rPr lang="es-ES" dirty="0" err="1"/>
              <a:t>Genially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733A4-67CB-49CB-B33F-81236B50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Herramienta para crear medios en la nube</a:t>
            </a:r>
          </a:p>
          <a:p>
            <a:r>
              <a:rPr lang="es-ES" dirty="0"/>
              <a:t>Requiere darse de alta</a:t>
            </a:r>
          </a:p>
          <a:p>
            <a:r>
              <a:rPr lang="es-ES" dirty="0"/>
              <a:t>No se descarga ninguna aplicación a nuestro equipo</a:t>
            </a:r>
          </a:p>
          <a:p>
            <a:r>
              <a:rPr lang="es-ES" dirty="0"/>
              <a:t>El resultado de nuestro trabajo se almacena en la nube</a:t>
            </a:r>
          </a:p>
          <a:p>
            <a:r>
              <a:rPr lang="es-ES" dirty="0"/>
              <a:t>Es española</a:t>
            </a:r>
          </a:p>
        </p:txBody>
      </p:sp>
    </p:spTree>
    <p:extLst>
      <p:ext uri="{BB962C8B-B14F-4D97-AF65-F5344CB8AC3E}">
        <p14:creationId xmlns:p14="http://schemas.microsoft.com/office/powerpoint/2010/main" val="6008494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BE0DB-93EE-4E1E-BB1C-0D6E8269E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Ventajas y desventajas de </a:t>
            </a:r>
            <a:r>
              <a:rPr lang="es-ES" dirty="0" err="1"/>
              <a:t>Genially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B43D97-BA0D-498A-B59B-09B6F8DE2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01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CC30E4EE-B674-42D7-BCFC-DF289FA1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¿Qué ventajas tiene sobre PowerPoint y similares?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B2D82-5E26-4E2E-9CC7-255ECFEF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Las presentaciones están en la nube, acceso desde cualquier dispositivo</a:t>
            </a:r>
          </a:p>
          <a:p>
            <a:pPr>
              <a:defRPr/>
            </a:pPr>
            <a:r>
              <a:rPr lang="es-ES" dirty="0"/>
              <a:t>Muy fácil de usar</a:t>
            </a:r>
          </a:p>
          <a:p>
            <a:pPr>
              <a:defRPr/>
            </a:pPr>
            <a:r>
              <a:rPr lang="es-ES" dirty="0"/>
              <a:t>No requiere más software que el navegador</a:t>
            </a:r>
          </a:p>
          <a:p>
            <a:pPr>
              <a:defRPr/>
            </a:pPr>
            <a:r>
              <a:rPr lang="es-ES" dirty="0"/>
              <a:t>El resultado es una página web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15364" name="Imagen 4">
            <a:extLst>
              <a:ext uri="{FF2B5EF4-FFF2-40B4-BE49-F238E27FC236}">
                <a16:creationId xmlns:a16="http://schemas.microsoft.com/office/drawing/2014/main" id="{25F13AD4-F176-404D-810F-E26E8705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50" y="2478088"/>
            <a:ext cx="28575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BDAF8A91-3A7E-4026-8950-A2554788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¿Qué ventajas tiene sobre PowerPoint?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B2D82-5E26-4E2E-9CC7-255ECFEF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89979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una gran interactividad</a:t>
            </a:r>
          </a:p>
          <a:p>
            <a:pPr>
              <a:defRPr/>
            </a:pPr>
            <a:r>
              <a:rPr lang="es-ES" dirty="0"/>
              <a:t>Vale para presentaciones y para infografías</a:t>
            </a:r>
          </a:p>
          <a:p>
            <a:pPr>
              <a:defRPr/>
            </a:pPr>
            <a:r>
              <a:rPr lang="es-ES" dirty="0"/>
              <a:t>Se integra muy bien con elementos de Internet: redes sociales, vídeo de </a:t>
            </a:r>
            <a:r>
              <a:rPr lang="es-ES" dirty="0" err="1"/>
              <a:t>Youtube</a:t>
            </a:r>
            <a:r>
              <a:rPr lang="es-ES" dirty="0"/>
              <a:t>, etc.</a:t>
            </a:r>
          </a:p>
          <a:p>
            <a:pPr>
              <a:defRPr/>
            </a:pPr>
            <a:r>
              <a:rPr lang="es-ES" dirty="0"/>
              <a:t>Es fácil y enseguida se obtienen resultados vistosos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16388" name="Imagen 4">
            <a:extLst>
              <a:ext uri="{FF2B5EF4-FFF2-40B4-BE49-F238E27FC236}">
                <a16:creationId xmlns:a16="http://schemas.microsoft.com/office/drawing/2014/main" id="{3FD6BCA0-75EB-44A5-93D6-350C6597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50" y="2478088"/>
            <a:ext cx="28575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4">
            <a:extLst>
              <a:ext uri="{FF2B5EF4-FFF2-40B4-BE49-F238E27FC236}">
                <a16:creationId xmlns:a16="http://schemas.microsoft.com/office/drawing/2014/main" id="{834979E4-4FB9-4E9C-84AF-2D31D1A5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2878138"/>
            <a:ext cx="2751137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ítulo 1">
            <a:extLst>
              <a:ext uri="{FF2B5EF4-FFF2-40B4-BE49-F238E27FC236}">
                <a16:creationId xmlns:a16="http://schemas.microsoft.com/office/drawing/2014/main" id="{0BB75469-C605-4E0B-BDF1-15B0C60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¿Qué desventajas tiene sobre PowerPoint?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B2D82-5E26-4E2E-9CC7-255ECFEF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 versión gratuita tiene algunas limitaciones</a:t>
            </a:r>
          </a:p>
          <a:p>
            <a:pPr>
              <a:defRPr/>
            </a:pPr>
            <a:r>
              <a:rPr lang="es-ES" dirty="0"/>
              <a:t>Requiere conexión a Internet</a:t>
            </a:r>
          </a:p>
          <a:p>
            <a:pPr>
              <a:defRPr/>
            </a:pPr>
            <a:r>
              <a:rPr lang="es-ES" dirty="0"/>
              <a:t>No es fácilmente exportable a otros </a:t>
            </a:r>
            <a:br>
              <a:rPr lang="es-ES" dirty="0"/>
            </a:br>
            <a:r>
              <a:rPr lang="es-ES" dirty="0"/>
              <a:t>formatos</a:t>
            </a:r>
          </a:p>
          <a:p>
            <a:pPr>
              <a:defRPr/>
            </a:pPr>
            <a:r>
              <a:rPr lang="es-ES" dirty="0"/>
              <a:t>Se tarda más en crear presentaciones</a:t>
            </a:r>
          </a:p>
          <a:p>
            <a:pPr>
              <a:defRPr/>
            </a:pPr>
            <a:r>
              <a:rPr lang="es-ES" dirty="0"/>
              <a:t>No tiene transiciones con clic de ratón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614C48A3-DB3F-4ABE-B859-B48A0CF4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Desde mi punto de vista….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B550F-A114-487D-B36B-91252C7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dirty="0"/>
              <a:t>PowerPoint bueno como:</a:t>
            </a:r>
          </a:p>
          <a:p>
            <a:pPr lvl="1">
              <a:defRPr/>
            </a:pPr>
            <a:r>
              <a:rPr lang="es-ES" sz="2400" dirty="0"/>
              <a:t>Material de apoyo en una charla o clase magistral</a:t>
            </a:r>
          </a:p>
          <a:p>
            <a:pPr lvl="1">
              <a:defRPr/>
            </a:pPr>
            <a:r>
              <a:rPr lang="es-ES" sz="2400" dirty="0"/>
              <a:t>Material cuando no dispongo de Internet</a:t>
            </a:r>
          </a:p>
          <a:p>
            <a:pPr lvl="1">
              <a:defRPr/>
            </a:pPr>
            <a:r>
              <a:rPr lang="es-ES" sz="2400" dirty="0"/>
              <a:t>Herramienta de presentaciones si usamos Office 365 o estamos </a:t>
            </a:r>
            <a:r>
              <a:rPr lang="es-ES" sz="2400" dirty="0" err="1"/>
              <a:t>acostubrados</a:t>
            </a:r>
            <a:r>
              <a:rPr lang="es-ES" sz="2400" dirty="0"/>
              <a:t> a usar Office</a:t>
            </a:r>
          </a:p>
          <a:p>
            <a:pPr lvl="1">
              <a:defRPr/>
            </a:pPr>
            <a:r>
              <a:rPr lang="es-ES" dirty="0"/>
              <a:t>Creación de presentaciones cuando hay bastantes animaciones y elementos gráficos hechos a mano</a:t>
            </a:r>
            <a:endParaRPr lang="es-ES" sz="2400" dirty="0"/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1008|recordEnd=4738|recordLength=3730|start=1008|end=4738|audioFormat={00001610-0000-0010-8000-00AA00389B71}|audioRate=44100|muted=false|volume=0.8|fadeIn=0|fadeOut=0|videoFormat={34363248-0000-0010-8000-00AA00389B71}|videoRate=15|videoWidth=256|videoHeight=256"/>
</p:tagLst>
</file>

<file path=ppt/theme/theme1.xml><?xml version="1.0" encoding="utf-8"?>
<a:theme xmlns:a="http://schemas.openxmlformats.org/drawingml/2006/main" name="i9_Storm widescreen">
  <a:themeElements>
    <a:clrScheme name="i9_Storm Dark">
      <a:dk1>
        <a:srgbClr val="FFFFFF"/>
      </a:dk1>
      <a:lt1>
        <a:srgbClr val="2B2B2D"/>
      </a:lt1>
      <a:dk2>
        <a:srgbClr val="387390"/>
      </a:dk2>
      <a:lt2>
        <a:srgbClr val="46768C"/>
      </a:lt2>
      <a:accent1>
        <a:srgbClr val="97AEA0"/>
      </a:accent1>
      <a:accent2>
        <a:srgbClr val="7D9892"/>
      </a:accent2>
      <a:accent3>
        <a:srgbClr val="688687"/>
      </a:accent3>
      <a:accent4>
        <a:srgbClr val="5C818A"/>
      </a:accent4>
      <a:accent5>
        <a:srgbClr val="567C8A"/>
      </a:accent5>
      <a:accent6>
        <a:srgbClr val="4E798C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B8B09FB7FF0C644A72689CE9538511B" ma:contentTypeVersion="0" ma:contentTypeDescription="Crear nuevo documento." ma:contentTypeScope="" ma:versionID="2e6392bddab53fe1564f7bb0d55b04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05909F-F8CA-416C-9C4E-FCE14DA3E22F}"/>
</file>

<file path=customXml/itemProps2.xml><?xml version="1.0" encoding="utf-8"?>
<ds:datastoreItem xmlns:ds="http://schemas.openxmlformats.org/officeDocument/2006/customXml" ds:itemID="{2236FFF4-42A3-473D-99A0-1FA9B85FE17E}"/>
</file>

<file path=customXml/itemProps3.xml><?xml version="1.0" encoding="utf-8"?>
<ds:datastoreItem xmlns:ds="http://schemas.openxmlformats.org/officeDocument/2006/customXml" ds:itemID="{95EEFDE2-44E9-4F49-B49A-A5D092E959B5}"/>
</file>

<file path=docProps/app.xml><?xml version="1.0" encoding="utf-8"?>
<Properties xmlns="http://schemas.openxmlformats.org/officeDocument/2006/extended-properties" xmlns:vt="http://schemas.openxmlformats.org/officeDocument/2006/docPropsVTypes">
  <Template>i9_Storm widescreen</Template>
  <TotalTime>3119</TotalTime>
  <Words>715</Words>
  <Application>Microsoft Office PowerPoint</Application>
  <PresentationFormat>Panorámica</PresentationFormat>
  <Paragraphs>136</Paragraphs>
  <Slides>33</Slides>
  <Notes>4</Notes>
  <HiddenSlides>0</HiddenSlides>
  <MMClips>1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Phoreus Cherokee</vt:lpstr>
      <vt:lpstr>Calibri</vt:lpstr>
      <vt:lpstr>Open Sans</vt:lpstr>
      <vt:lpstr>Arial</vt:lpstr>
      <vt:lpstr>Proxima Nova Lt</vt:lpstr>
      <vt:lpstr>Open Sans Light</vt:lpstr>
      <vt:lpstr>Source Code Pro</vt:lpstr>
      <vt:lpstr>i9_Storm widescreen</vt:lpstr>
      <vt:lpstr>1_Office Theme</vt:lpstr>
      <vt:lpstr>Genial.ly: Presentaciones del siglo XXI</vt:lpstr>
      <vt:lpstr>Presentación de PowerPoint</vt:lpstr>
      <vt:lpstr>¿Qué es Genial.ly?</vt:lpstr>
      <vt:lpstr>Qué es Genially</vt:lpstr>
      <vt:lpstr>Ventajas y desventajas de Genially</vt:lpstr>
      <vt:lpstr>¿Qué ventajas tiene sobre PowerPoint y similares?</vt:lpstr>
      <vt:lpstr>¿Qué ventajas tiene sobre PowerPoint?</vt:lpstr>
      <vt:lpstr>¿Qué desventajas tiene sobre PowerPoint?</vt:lpstr>
      <vt:lpstr>Desde mi punto de vista….</vt:lpstr>
      <vt:lpstr>Desde mi punto de vista….</vt:lpstr>
      <vt:lpstr>Ediciones de Genial.ly</vt:lpstr>
      <vt:lpstr>¿Cuánto cuesta Genial.ly?</vt:lpstr>
      <vt:lpstr>Presentación de PowerPoint</vt:lpstr>
      <vt:lpstr>¿Cuánto cuesta Genial.ly?</vt:lpstr>
      <vt:lpstr>Presentación de PowerPoint</vt:lpstr>
      <vt:lpstr>Comparación versiones</vt:lpstr>
      <vt:lpstr>Versiones de Geniall. ¿Cuál usar? Desde mi punto de vista...</vt:lpstr>
      <vt:lpstr>Como empezar con Genial.ly</vt:lpstr>
      <vt:lpstr>1) Ir a la página</vt:lpstr>
      <vt:lpstr>2) Crear cuenta</vt:lpstr>
      <vt:lpstr>3) Elegir sector</vt:lpstr>
      <vt:lpstr>3) Elegir perfil</vt:lpstr>
      <vt:lpstr>Presentación de PowerPoint</vt:lpstr>
      <vt:lpstr>Pantalla inicial</vt:lpstr>
      <vt:lpstr>Presentación de PowerPoint</vt:lpstr>
      <vt:lpstr>Presentación de PowerPoint</vt:lpstr>
      <vt:lpstr>Crear presentaciones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172</cp:revision>
  <cp:lastPrinted>2019-11-19T18:38:05Z</cp:lastPrinted>
  <dcterms:created xsi:type="dcterms:W3CDTF">2014-09-13T12:31:38Z</dcterms:created>
  <dcterms:modified xsi:type="dcterms:W3CDTF">2020-02-27T15:07:17Z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0x010100DB8B09FB7FF0C644A72689CE9538511B</vt:lpwstr>
  </property>
</Properties>
</file>