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7"/>
  </p:notesMasterIdLst>
  <p:handoutMasterIdLst>
    <p:handoutMasterId r:id="rId18"/>
  </p:handoutMasterIdLst>
  <p:sldIdLst>
    <p:sldId id="281" r:id="rId5"/>
    <p:sldId id="400" r:id="rId6"/>
    <p:sldId id="401" r:id="rId7"/>
    <p:sldId id="408" r:id="rId8"/>
    <p:sldId id="402" r:id="rId9"/>
    <p:sldId id="403" r:id="rId10"/>
    <p:sldId id="404" r:id="rId11"/>
    <p:sldId id="407" r:id="rId12"/>
    <p:sldId id="406" r:id="rId13"/>
    <p:sldId id="405" r:id="rId14"/>
    <p:sldId id="386" r:id="rId15"/>
    <p:sldId id="357" r:id="rId1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0" userDrawn="1">
          <p15:clr>
            <a:srgbClr val="A4A3A4"/>
          </p15:clr>
        </p15:guide>
        <p15:guide id="2" pos="7392"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7F3A8-D865-4E17-811A-95E56DC0AA94}" v="2" dt="2023-11-28T15:05:58.869"/>
    <p1510:client id="{34EF7676-2CD8-4E76-8F38-1E15F25D3D5E}" v="1705" dt="2023-11-27T11:19:08.769"/>
    <p1510:client id="{4AD605B1-DAE7-49BB-ADB6-D7BC22A3F30F}" v="26" dt="2023-11-28T14:46:13.904"/>
    <p1510:client id="{5BF78A0A-3448-4864-BE20-2E51E8D2E8F4}" v="83" dt="2023-11-27T10:51:40.605"/>
    <p1510:client id="{71E21526-448B-4052-898B-F2DA426FEE54}" v="220" dt="2023-11-27T11:41:13.258"/>
    <p1510:client id="{94647F47-C271-48BB-8A2C-2EB45D8CDD16}" v="5" dt="2021-10-21T14:40:02.035"/>
    <p1510:client id="{9E7397D0-B8D8-4087-95E5-808AACE31797}" v="116" dt="2023-11-29T07:36:03.163"/>
    <p1510:client id="{E13B69D6-259E-4428-B47A-1673C817F585}" v="226" dt="2023-11-27T11:30:38.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24" autoAdjust="0"/>
    <p:restoredTop sz="96296" autoAdjust="0"/>
  </p:normalViewPr>
  <p:slideViewPr>
    <p:cSldViewPr snapToGrid="0">
      <p:cViewPr varScale="1">
        <p:scale>
          <a:sx n="65" d="100"/>
          <a:sy n="65" d="100"/>
        </p:scale>
        <p:origin x="534" y="48"/>
      </p:cViewPr>
      <p:guideLst>
        <p:guide pos="360"/>
        <p:guide pos="7392"/>
        <p:guide orient="horz" pos="2160"/>
      </p:guideLst>
    </p:cSldViewPr>
  </p:slideViewPr>
  <p:outlineViewPr>
    <p:cViewPr>
      <p:scale>
        <a:sx n="33" d="100"/>
        <a:sy n="33" d="100"/>
      </p:scale>
      <p:origin x="0" y="-15048"/>
    </p:cViewPr>
  </p:outlineViewPr>
  <p:notesTextViewPr>
    <p:cViewPr>
      <p:scale>
        <a:sx n="1" d="1"/>
        <a:sy n="1" d="1"/>
      </p:scale>
      <p:origin x="0" y="0"/>
    </p:cViewPr>
  </p:notesTextViewPr>
  <p:sorterViewPr>
    <p:cViewPr>
      <p:scale>
        <a:sx n="100" d="100"/>
        <a:sy n="100" d="100"/>
      </p:scale>
      <p:origin x="0" y="-480"/>
    </p:cViewPr>
  </p:sorterViewPr>
  <p:notesViewPr>
    <p:cSldViewPr snapToGrid="0">
      <p:cViewPr varScale="1">
        <p:scale>
          <a:sx n="96" d="100"/>
          <a:sy n="96" d="100"/>
        </p:scale>
        <p:origin x="364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icia Pilar Gil Ramos" userId="S::llgr37@educastillalamancha.es::ea56d6b1-be0c-4ccc-9efc-96ef2e25f8bf" providerId="AD" clId="Web-{94647F47-C271-48BB-8A2C-2EB45D8CDD16}"/>
    <pc:docChg chg="modSld">
      <pc:chgData name="Leticia Pilar Gil Ramos" userId="S::llgr37@educastillalamancha.es::ea56d6b1-be0c-4ccc-9efc-96ef2e25f8bf" providerId="AD" clId="Web-{94647F47-C271-48BB-8A2C-2EB45D8CDD16}" dt="2021-10-21T14:40:02.035" v="4" actId="20577"/>
      <pc:docMkLst>
        <pc:docMk/>
      </pc:docMkLst>
      <pc:sldChg chg="modSp">
        <pc:chgData name="Leticia Pilar Gil Ramos" userId="S::llgr37@educastillalamancha.es::ea56d6b1-be0c-4ccc-9efc-96ef2e25f8bf" providerId="AD" clId="Web-{94647F47-C271-48BB-8A2C-2EB45D8CDD16}" dt="2021-10-21T14:40:02.035" v="4" actId="20577"/>
        <pc:sldMkLst>
          <pc:docMk/>
          <pc:sldMk cId="41678316" sldId="355"/>
        </pc:sldMkLst>
        <pc:spChg chg="mod">
          <ac:chgData name="Leticia Pilar Gil Ramos" userId="S::llgr37@educastillalamancha.es::ea56d6b1-be0c-4ccc-9efc-96ef2e25f8bf" providerId="AD" clId="Web-{94647F47-C271-48BB-8A2C-2EB45D8CDD16}" dt="2021-10-21T14:40:02.035" v="4" actId="20577"/>
          <ac:spMkLst>
            <pc:docMk/>
            <pc:sldMk cId="41678316" sldId="355"/>
            <ac:spMk id="2" creationId="{D5F4A85B-2AC6-4E29-B074-AB92F8FA9BB1}"/>
          </ac:spMkLst>
        </pc:spChg>
      </pc:sldChg>
    </pc:docChg>
  </pc:docChgLst>
  <pc:docChgLst>
    <pc:chgData name="LETICIA PILAR GIL RAMOS" userId="S::leticiap.gilram@educa.jcyl.es::43fc24a1-24b0-4e5a-b21f-17353e9e5970" providerId="AD" clId="Web-{4AD605B1-DAE7-49BB-ADB6-D7BC22A3F30F}"/>
    <pc:docChg chg="addSld delSld modSld">
      <pc:chgData name="LETICIA PILAR GIL RAMOS" userId="S::leticiap.gilram@educa.jcyl.es::43fc24a1-24b0-4e5a-b21f-17353e9e5970" providerId="AD" clId="Web-{4AD605B1-DAE7-49BB-ADB6-D7BC22A3F30F}" dt="2023-11-28T14:46:13.904" v="24"/>
      <pc:docMkLst>
        <pc:docMk/>
      </pc:docMkLst>
      <pc:sldChg chg="modSp add del replId">
        <pc:chgData name="LETICIA PILAR GIL RAMOS" userId="S::leticiap.gilram@educa.jcyl.es::43fc24a1-24b0-4e5a-b21f-17353e9e5970" providerId="AD" clId="Web-{4AD605B1-DAE7-49BB-ADB6-D7BC22A3F30F}" dt="2023-11-28T14:46:13.904" v="24"/>
        <pc:sldMkLst>
          <pc:docMk/>
          <pc:sldMk cId="59819462" sldId="416"/>
        </pc:sldMkLst>
        <pc:spChg chg="mod">
          <ac:chgData name="LETICIA PILAR GIL RAMOS" userId="S::leticiap.gilram@educa.jcyl.es::43fc24a1-24b0-4e5a-b21f-17353e9e5970" providerId="AD" clId="Web-{4AD605B1-DAE7-49BB-ADB6-D7BC22A3F30F}" dt="2023-11-28T14:41:15.315" v="12" actId="20577"/>
          <ac:spMkLst>
            <pc:docMk/>
            <pc:sldMk cId="59819462" sldId="416"/>
            <ac:spMk id="2" creationId="{880D9D20-B4BB-42AA-8DDD-68CC9F1D95DB}"/>
          </ac:spMkLst>
        </pc:spChg>
        <pc:spChg chg="mod">
          <ac:chgData name="LETICIA PILAR GIL RAMOS" userId="S::leticiap.gilram@educa.jcyl.es::43fc24a1-24b0-4e5a-b21f-17353e9e5970" providerId="AD" clId="Web-{4AD605B1-DAE7-49BB-ADB6-D7BC22A3F30F}" dt="2023-11-28T14:46:11.201" v="23" actId="20577"/>
          <ac:spMkLst>
            <pc:docMk/>
            <pc:sldMk cId="59819462" sldId="416"/>
            <ac:spMk id="3" creationId="{ED9E8FDB-60EE-45AE-BB89-9A561A61C2AC}"/>
          </ac:spMkLst>
        </pc:spChg>
      </pc:sldChg>
    </pc:docChg>
  </pc:docChgLst>
  <pc:docChgLst>
    <pc:chgData name="LETICIA PILAR GIL RAMOS" userId="S::leticiap.gilram@educa.jcyl.es::43fc24a1-24b0-4e5a-b21f-17353e9e5970" providerId="AD" clId="Web-{9E7397D0-B8D8-4087-95E5-808AACE31797}"/>
    <pc:docChg chg="addSld modSld">
      <pc:chgData name="LETICIA PILAR GIL RAMOS" userId="S::leticiap.gilram@educa.jcyl.es::43fc24a1-24b0-4e5a-b21f-17353e9e5970" providerId="AD" clId="Web-{9E7397D0-B8D8-4087-95E5-808AACE31797}" dt="2023-11-29T07:36:03.163" v="110" actId="1076"/>
      <pc:docMkLst>
        <pc:docMk/>
      </pc:docMkLst>
      <pc:sldChg chg="modSp">
        <pc:chgData name="LETICIA PILAR GIL RAMOS" userId="S::leticiap.gilram@educa.jcyl.es::43fc24a1-24b0-4e5a-b21f-17353e9e5970" providerId="AD" clId="Web-{9E7397D0-B8D8-4087-95E5-808AACE31797}" dt="2023-11-29T07:36:03.163" v="110" actId="1076"/>
        <pc:sldMkLst>
          <pc:docMk/>
          <pc:sldMk cId="356659808" sldId="357"/>
        </pc:sldMkLst>
        <pc:spChg chg="mod">
          <ac:chgData name="LETICIA PILAR GIL RAMOS" userId="S::leticiap.gilram@educa.jcyl.es::43fc24a1-24b0-4e5a-b21f-17353e9e5970" providerId="AD" clId="Web-{9E7397D0-B8D8-4087-95E5-808AACE31797}" dt="2023-11-29T07:35:59.851" v="109" actId="1076"/>
          <ac:spMkLst>
            <pc:docMk/>
            <pc:sldMk cId="356659808" sldId="357"/>
            <ac:spMk id="3" creationId="{3FF48DDF-62CA-455C-A7CB-AB86D3378A86}"/>
          </ac:spMkLst>
        </pc:spChg>
        <pc:picChg chg="mod">
          <ac:chgData name="LETICIA PILAR GIL RAMOS" userId="S::leticiap.gilram@educa.jcyl.es::43fc24a1-24b0-4e5a-b21f-17353e9e5970" providerId="AD" clId="Web-{9E7397D0-B8D8-4087-95E5-808AACE31797}" dt="2023-11-29T07:36:03.163" v="110" actId="1076"/>
          <ac:picMkLst>
            <pc:docMk/>
            <pc:sldMk cId="356659808" sldId="357"/>
            <ac:picMk id="15" creationId="{387BF71D-3069-46FC-9D18-EB2A8BA06441}"/>
          </ac:picMkLst>
        </pc:picChg>
      </pc:sldChg>
      <pc:sldChg chg="modSp">
        <pc:chgData name="LETICIA PILAR GIL RAMOS" userId="S::leticiap.gilram@educa.jcyl.es::43fc24a1-24b0-4e5a-b21f-17353e9e5970" providerId="AD" clId="Web-{9E7397D0-B8D8-4087-95E5-808AACE31797}" dt="2023-11-29T07:35:19.646" v="95" actId="20577"/>
        <pc:sldMkLst>
          <pc:docMk/>
          <pc:sldMk cId="4077694259" sldId="386"/>
        </pc:sldMkLst>
        <pc:spChg chg="mod">
          <ac:chgData name="LETICIA PILAR GIL RAMOS" userId="S::leticiap.gilram@educa.jcyl.es::43fc24a1-24b0-4e5a-b21f-17353e9e5970" providerId="AD" clId="Web-{9E7397D0-B8D8-4087-95E5-808AACE31797}" dt="2023-11-29T07:35:19.646" v="95" actId="20577"/>
          <ac:spMkLst>
            <pc:docMk/>
            <pc:sldMk cId="4077694259" sldId="386"/>
            <ac:spMk id="2" creationId="{9C1BCA54-0B45-FA44-AF2F-98A9CFE14A77}"/>
          </ac:spMkLst>
        </pc:spChg>
      </pc:sldChg>
      <pc:sldChg chg="modSp">
        <pc:chgData name="LETICIA PILAR GIL RAMOS" userId="S::leticiap.gilram@educa.jcyl.es::43fc24a1-24b0-4e5a-b21f-17353e9e5970" providerId="AD" clId="Web-{9E7397D0-B8D8-4087-95E5-808AACE31797}" dt="2023-11-29T07:33:44.847" v="49" actId="14100"/>
        <pc:sldMkLst>
          <pc:docMk/>
          <pc:sldMk cId="949915873" sldId="400"/>
        </pc:sldMkLst>
        <pc:spChg chg="mod">
          <ac:chgData name="LETICIA PILAR GIL RAMOS" userId="S::leticiap.gilram@educa.jcyl.es::43fc24a1-24b0-4e5a-b21f-17353e9e5970" providerId="AD" clId="Web-{9E7397D0-B8D8-4087-95E5-808AACE31797}" dt="2023-11-29T07:33:44.847" v="49" actId="14100"/>
          <ac:spMkLst>
            <pc:docMk/>
            <pc:sldMk cId="949915873" sldId="400"/>
            <ac:spMk id="2" creationId="{880D9D20-B4BB-42AA-8DDD-68CC9F1D95DB}"/>
          </ac:spMkLst>
        </pc:spChg>
      </pc:sldChg>
      <pc:sldChg chg="modSp">
        <pc:chgData name="LETICIA PILAR GIL RAMOS" userId="S::leticiap.gilram@educa.jcyl.es::43fc24a1-24b0-4e5a-b21f-17353e9e5970" providerId="AD" clId="Web-{9E7397D0-B8D8-4087-95E5-808AACE31797}" dt="2023-11-29T07:33:58.691" v="54" actId="20577"/>
        <pc:sldMkLst>
          <pc:docMk/>
          <pc:sldMk cId="2307151722" sldId="402"/>
        </pc:sldMkLst>
        <pc:spChg chg="mod">
          <ac:chgData name="LETICIA PILAR GIL RAMOS" userId="S::leticiap.gilram@educa.jcyl.es::43fc24a1-24b0-4e5a-b21f-17353e9e5970" providerId="AD" clId="Web-{9E7397D0-B8D8-4087-95E5-808AACE31797}" dt="2023-11-29T07:33:58.691" v="54" actId="20577"/>
          <ac:spMkLst>
            <pc:docMk/>
            <pc:sldMk cId="2307151722" sldId="402"/>
            <ac:spMk id="3" creationId="{ED9E8FDB-60EE-45AE-BB89-9A561A61C2AC}"/>
          </ac:spMkLst>
        </pc:spChg>
      </pc:sldChg>
      <pc:sldChg chg="modSp">
        <pc:chgData name="LETICIA PILAR GIL RAMOS" userId="S::leticiap.gilram@educa.jcyl.es::43fc24a1-24b0-4e5a-b21f-17353e9e5970" providerId="AD" clId="Web-{9E7397D0-B8D8-4087-95E5-808AACE31797}" dt="2023-11-29T07:34:38.098" v="82" actId="20577"/>
        <pc:sldMkLst>
          <pc:docMk/>
          <pc:sldMk cId="2548980867" sldId="403"/>
        </pc:sldMkLst>
        <pc:spChg chg="mod">
          <ac:chgData name="LETICIA PILAR GIL RAMOS" userId="S::leticiap.gilram@educa.jcyl.es::43fc24a1-24b0-4e5a-b21f-17353e9e5970" providerId="AD" clId="Web-{9E7397D0-B8D8-4087-95E5-808AACE31797}" dt="2023-11-29T07:34:38.098" v="82" actId="20577"/>
          <ac:spMkLst>
            <pc:docMk/>
            <pc:sldMk cId="2548980867" sldId="403"/>
            <ac:spMk id="3" creationId="{ED9E8FDB-60EE-45AE-BB89-9A561A61C2AC}"/>
          </ac:spMkLst>
        </pc:spChg>
      </pc:sldChg>
      <pc:sldChg chg="modSp">
        <pc:chgData name="LETICIA PILAR GIL RAMOS" userId="S::leticiap.gilram@educa.jcyl.es::43fc24a1-24b0-4e5a-b21f-17353e9e5970" providerId="AD" clId="Web-{9E7397D0-B8D8-4087-95E5-808AACE31797}" dt="2023-11-29T07:34:29.770" v="76" actId="20577"/>
        <pc:sldMkLst>
          <pc:docMk/>
          <pc:sldMk cId="3667491195" sldId="404"/>
        </pc:sldMkLst>
        <pc:spChg chg="mod">
          <ac:chgData name="LETICIA PILAR GIL RAMOS" userId="S::leticiap.gilram@educa.jcyl.es::43fc24a1-24b0-4e5a-b21f-17353e9e5970" providerId="AD" clId="Web-{9E7397D0-B8D8-4087-95E5-808AACE31797}" dt="2023-11-29T07:34:29.770" v="76" actId="20577"/>
          <ac:spMkLst>
            <pc:docMk/>
            <pc:sldMk cId="3667491195" sldId="404"/>
            <ac:spMk id="3" creationId="{ED9E8FDB-60EE-45AE-BB89-9A561A61C2AC}"/>
          </ac:spMkLst>
        </pc:spChg>
      </pc:sldChg>
      <pc:sldChg chg="addSp delSp modSp">
        <pc:chgData name="LETICIA PILAR GIL RAMOS" userId="S::leticiap.gilram@educa.jcyl.es::43fc24a1-24b0-4e5a-b21f-17353e9e5970" providerId="AD" clId="Web-{9E7397D0-B8D8-4087-95E5-808AACE31797}" dt="2023-11-29T07:34:55.302" v="91" actId="20577"/>
        <pc:sldMkLst>
          <pc:docMk/>
          <pc:sldMk cId="287201875" sldId="407"/>
        </pc:sldMkLst>
        <pc:spChg chg="mod">
          <ac:chgData name="LETICIA PILAR GIL RAMOS" userId="S::leticiap.gilram@educa.jcyl.es::43fc24a1-24b0-4e5a-b21f-17353e9e5970" providerId="AD" clId="Web-{9E7397D0-B8D8-4087-95E5-808AACE31797}" dt="2023-11-29T07:34:55.302" v="91" actId="20577"/>
          <ac:spMkLst>
            <pc:docMk/>
            <pc:sldMk cId="287201875" sldId="407"/>
            <ac:spMk id="3" creationId="{ED9E8FDB-60EE-45AE-BB89-9A561A61C2AC}"/>
          </ac:spMkLst>
        </pc:spChg>
        <pc:picChg chg="add del">
          <ac:chgData name="LETICIA PILAR GIL RAMOS" userId="S::leticiap.gilram@educa.jcyl.es::43fc24a1-24b0-4e5a-b21f-17353e9e5970" providerId="AD" clId="Web-{9E7397D0-B8D8-4087-95E5-808AACE31797}" dt="2023-11-29T07:34:50.958" v="90"/>
          <ac:picMkLst>
            <pc:docMk/>
            <pc:sldMk cId="287201875" sldId="407"/>
            <ac:picMk id="8" creationId="{7A618D9B-909D-4F9F-BB02-0A345AAC071A}"/>
          </ac:picMkLst>
        </pc:picChg>
      </pc:sldChg>
      <pc:sldChg chg="addSp delSp modSp add replId">
        <pc:chgData name="LETICIA PILAR GIL RAMOS" userId="S::leticiap.gilram@educa.jcyl.es::43fc24a1-24b0-4e5a-b21f-17353e9e5970" providerId="AD" clId="Web-{9E7397D0-B8D8-4087-95E5-808AACE31797}" dt="2023-11-29T07:33:41.143" v="47" actId="20577"/>
        <pc:sldMkLst>
          <pc:docMk/>
          <pc:sldMk cId="2228963639" sldId="408"/>
        </pc:sldMkLst>
        <pc:spChg chg="mod">
          <ac:chgData name="LETICIA PILAR GIL RAMOS" userId="S::leticiap.gilram@educa.jcyl.es::43fc24a1-24b0-4e5a-b21f-17353e9e5970" providerId="AD" clId="Web-{9E7397D0-B8D8-4087-95E5-808AACE31797}" dt="2023-11-29T07:33:41.143" v="47" actId="20577"/>
          <ac:spMkLst>
            <pc:docMk/>
            <pc:sldMk cId="2228963639" sldId="408"/>
            <ac:spMk id="2" creationId="{880D9D20-B4BB-42AA-8DDD-68CC9F1D95DB}"/>
          </ac:spMkLst>
        </pc:spChg>
        <pc:spChg chg="mod">
          <ac:chgData name="LETICIA PILAR GIL RAMOS" userId="S::leticiap.gilram@educa.jcyl.es::43fc24a1-24b0-4e5a-b21f-17353e9e5970" providerId="AD" clId="Web-{9E7397D0-B8D8-4087-95E5-808AACE31797}" dt="2023-11-29T07:32:58.314" v="29" actId="1076"/>
          <ac:spMkLst>
            <pc:docMk/>
            <pc:sldMk cId="2228963639" sldId="408"/>
            <ac:spMk id="3" creationId="{ED9E8FDB-60EE-45AE-BB89-9A561A61C2AC}"/>
          </ac:spMkLst>
        </pc:spChg>
        <pc:spChg chg="mod">
          <ac:chgData name="LETICIA PILAR GIL RAMOS" userId="S::leticiap.gilram@educa.jcyl.es::43fc24a1-24b0-4e5a-b21f-17353e9e5970" providerId="AD" clId="Web-{9E7397D0-B8D8-4087-95E5-808AACE31797}" dt="2023-11-29T07:33:04.205" v="31" actId="1076"/>
          <ac:spMkLst>
            <pc:docMk/>
            <pc:sldMk cId="2228963639" sldId="408"/>
            <ac:spMk id="9" creationId="{7CD711FC-9551-7534-B8C9-02075A1570D0}"/>
          </ac:spMkLst>
        </pc:spChg>
        <pc:spChg chg="del">
          <ac:chgData name="LETICIA PILAR GIL RAMOS" userId="S::leticiap.gilram@educa.jcyl.es::43fc24a1-24b0-4e5a-b21f-17353e9e5970" providerId="AD" clId="Web-{9E7397D0-B8D8-4087-95E5-808AACE31797}" dt="2023-11-29T07:32:16.439" v="21"/>
          <ac:spMkLst>
            <pc:docMk/>
            <pc:sldMk cId="2228963639" sldId="408"/>
            <ac:spMk id="13" creationId="{DDC6BD11-933A-E226-FC3F-3953917990FD}"/>
          </ac:spMkLst>
        </pc:spChg>
        <pc:picChg chg="add mod">
          <ac:chgData name="LETICIA PILAR GIL RAMOS" userId="S::leticiap.gilram@educa.jcyl.es::43fc24a1-24b0-4e5a-b21f-17353e9e5970" providerId="AD" clId="Web-{9E7397D0-B8D8-4087-95E5-808AACE31797}" dt="2023-11-29T07:33:01.767" v="30" actId="1076"/>
          <ac:picMkLst>
            <pc:docMk/>
            <pc:sldMk cId="2228963639" sldId="408"/>
            <ac:picMk id="4" creationId="{D907154F-79F3-B38F-DE97-C8C45F7D4B29}"/>
          </ac:picMkLst>
        </pc:picChg>
        <pc:picChg chg="del">
          <ac:chgData name="LETICIA PILAR GIL RAMOS" userId="S::leticiap.gilram@educa.jcyl.es::43fc24a1-24b0-4e5a-b21f-17353e9e5970" providerId="AD" clId="Web-{9E7397D0-B8D8-4087-95E5-808AACE31797}" dt="2023-11-29T07:32:15.344" v="20"/>
          <ac:picMkLst>
            <pc:docMk/>
            <pc:sldMk cId="2228963639" sldId="408"/>
            <ac:picMk id="11" creationId="{2E259617-890B-B756-AB27-251555586D98}"/>
          </ac:picMkLst>
        </pc:picChg>
        <pc:picChg chg="del">
          <ac:chgData name="LETICIA PILAR GIL RAMOS" userId="S::leticiap.gilram@educa.jcyl.es::43fc24a1-24b0-4e5a-b21f-17353e9e5970" providerId="AD" clId="Web-{9E7397D0-B8D8-4087-95E5-808AACE31797}" dt="2023-11-29T07:32:14.859" v="19"/>
          <ac:picMkLst>
            <pc:docMk/>
            <pc:sldMk cId="2228963639" sldId="408"/>
            <ac:picMk id="15" creationId="{68F495FA-FB39-FD99-05D2-782143DD5A05}"/>
          </ac:picMkLst>
        </pc:picChg>
      </pc:sldChg>
    </pc:docChg>
  </pc:docChgLst>
  <pc:docChgLst>
    <pc:chgData name="LETICIA PILAR GIL RAMOS" userId="S::leticiap.gilram@educa.jcyl.es::43fc24a1-24b0-4e5a-b21f-17353e9e5970" providerId="AD" clId="Web-{5BF78A0A-3448-4864-BE20-2E51E8D2E8F4}"/>
    <pc:docChg chg="addSld modSld">
      <pc:chgData name="LETICIA PILAR GIL RAMOS" userId="S::leticiap.gilram@educa.jcyl.es::43fc24a1-24b0-4e5a-b21f-17353e9e5970" providerId="AD" clId="Web-{5BF78A0A-3448-4864-BE20-2E51E8D2E8F4}" dt="2023-11-27T10:51:40.605" v="82" actId="1076"/>
      <pc:docMkLst>
        <pc:docMk/>
      </pc:docMkLst>
      <pc:sldChg chg="delSp modSp delAnim">
        <pc:chgData name="LETICIA PILAR GIL RAMOS" userId="S::leticiap.gilram@educa.jcyl.es::43fc24a1-24b0-4e5a-b21f-17353e9e5970" providerId="AD" clId="Web-{5BF78A0A-3448-4864-BE20-2E51E8D2E8F4}" dt="2023-11-27T10:51:40.605" v="82" actId="1076"/>
        <pc:sldMkLst>
          <pc:docMk/>
          <pc:sldMk cId="949915873" sldId="400"/>
        </pc:sldMkLst>
        <pc:spChg chg="mod">
          <ac:chgData name="LETICIA PILAR GIL RAMOS" userId="S::leticiap.gilram@educa.jcyl.es::43fc24a1-24b0-4e5a-b21f-17353e9e5970" providerId="AD" clId="Web-{5BF78A0A-3448-4864-BE20-2E51E8D2E8F4}" dt="2023-11-27T10:50:47.025" v="12" actId="20577"/>
          <ac:spMkLst>
            <pc:docMk/>
            <pc:sldMk cId="949915873" sldId="400"/>
            <ac:spMk id="2" creationId="{880D9D20-B4BB-42AA-8DDD-68CC9F1D95DB}"/>
          </ac:spMkLst>
        </pc:spChg>
        <pc:spChg chg="mod">
          <ac:chgData name="LETICIA PILAR GIL RAMOS" userId="S::leticiap.gilram@educa.jcyl.es::43fc24a1-24b0-4e5a-b21f-17353e9e5970" providerId="AD" clId="Web-{5BF78A0A-3448-4864-BE20-2E51E8D2E8F4}" dt="2023-11-27T10:51:33.480" v="81" actId="14100"/>
          <ac:spMkLst>
            <pc:docMk/>
            <pc:sldMk cId="949915873" sldId="400"/>
            <ac:spMk id="3" creationId="{ED9E8FDB-60EE-45AE-BB89-9A561A61C2AC}"/>
          </ac:spMkLst>
        </pc:spChg>
        <pc:picChg chg="del">
          <ac:chgData name="LETICIA PILAR GIL RAMOS" userId="S::leticiap.gilram@educa.jcyl.es::43fc24a1-24b0-4e5a-b21f-17353e9e5970" providerId="AD" clId="Web-{5BF78A0A-3448-4864-BE20-2E51E8D2E8F4}" dt="2023-11-27T10:50:48.104" v="13"/>
          <ac:picMkLst>
            <pc:docMk/>
            <pc:sldMk cId="949915873" sldId="400"/>
            <ac:picMk id="4" creationId="{F0559C1F-1DFB-5E0F-F5A3-E80F33706BDB}"/>
          </ac:picMkLst>
        </pc:picChg>
        <pc:picChg chg="mod">
          <ac:chgData name="LETICIA PILAR GIL RAMOS" userId="S::leticiap.gilram@educa.jcyl.es::43fc24a1-24b0-4e5a-b21f-17353e9e5970" providerId="AD" clId="Web-{5BF78A0A-3448-4864-BE20-2E51E8D2E8F4}" dt="2023-11-27T10:51:40.605" v="82" actId="1076"/>
          <ac:picMkLst>
            <pc:docMk/>
            <pc:sldMk cId="949915873" sldId="400"/>
            <ac:picMk id="8" creationId="{7A618D9B-909D-4F9F-BB02-0A345AAC071A}"/>
          </ac:picMkLst>
        </pc:picChg>
      </pc:sldChg>
      <pc:sldChg chg="add replId">
        <pc:chgData name="LETICIA PILAR GIL RAMOS" userId="S::leticiap.gilram@educa.jcyl.es::43fc24a1-24b0-4e5a-b21f-17353e9e5970" providerId="AD" clId="Web-{5BF78A0A-3448-4864-BE20-2E51E8D2E8F4}" dt="2023-11-27T10:50:40.822" v="0"/>
        <pc:sldMkLst>
          <pc:docMk/>
          <pc:sldMk cId="162294520" sldId="401"/>
        </pc:sldMkLst>
      </pc:sldChg>
    </pc:docChg>
  </pc:docChgLst>
  <pc:docChgLst>
    <pc:chgData name="LETICIA PILAR GIL RAMOS" userId="S::leticiap.gilram@educa.jcyl.es::43fc24a1-24b0-4e5a-b21f-17353e9e5970" providerId="AD" clId="Web-{71E21526-448B-4052-898B-F2DA426FEE54}"/>
    <pc:docChg chg="addSld modSld">
      <pc:chgData name="LETICIA PILAR GIL RAMOS" userId="S::leticiap.gilram@educa.jcyl.es::43fc24a1-24b0-4e5a-b21f-17353e9e5970" providerId="AD" clId="Web-{71E21526-448B-4052-898B-F2DA426FEE54}" dt="2023-11-27T11:41:13.258" v="159" actId="14100"/>
      <pc:docMkLst>
        <pc:docMk/>
      </pc:docMkLst>
      <pc:sldChg chg="modSp">
        <pc:chgData name="LETICIA PILAR GIL RAMOS" userId="S::leticiap.gilram@educa.jcyl.es::43fc24a1-24b0-4e5a-b21f-17353e9e5970" providerId="AD" clId="Web-{71E21526-448B-4052-898B-F2DA426FEE54}" dt="2023-11-27T11:34:45.869" v="5" actId="20577"/>
        <pc:sldMkLst>
          <pc:docMk/>
          <pc:sldMk cId="183373782" sldId="281"/>
        </pc:sldMkLst>
        <pc:spChg chg="mod">
          <ac:chgData name="LETICIA PILAR GIL RAMOS" userId="S::leticiap.gilram@educa.jcyl.es::43fc24a1-24b0-4e5a-b21f-17353e9e5970" providerId="AD" clId="Web-{71E21526-448B-4052-898B-F2DA426FEE54}" dt="2023-11-27T11:34:45.869" v="5" actId="20577"/>
          <ac:spMkLst>
            <pc:docMk/>
            <pc:sldMk cId="183373782" sldId="281"/>
            <ac:spMk id="3" creationId="{ED9E8FDB-60EE-45AE-BB89-9A561A61C2AC}"/>
          </ac:spMkLst>
        </pc:spChg>
      </pc:sldChg>
      <pc:sldChg chg="modSp add replId">
        <pc:chgData name="LETICIA PILAR GIL RAMOS" userId="S::leticiap.gilram@educa.jcyl.es::43fc24a1-24b0-4e5a-b21f-17353e9e5970" providerId="AD" clId="Web-{71E21526-448B-4052-898B-F2DA426FEE54}" dt="2023-11-27T11:35:08.073" v="24" actId="1076"/>
        <pc:sldMkLst>
          <pc:docMk/>
          <pc:sldMk cId="2154247074" sldId="408"/>
        </pc:sldMkLst>
        <pc:spChg chg="mod">
          <ac:chgData name="LETICIA PILAR GIL RAMOS" userId="S::leticiap.gilram@educa.jcyl.es::43fc24a1-24b0-4e5a-b21f-17353e9e5970" providerId="AD" clId="Web-{71E21526-448B-4052-898B-F2DA426FEE54}" dt="2023-11-27T11:35:05.104" v="22" actId="14100"/>
          <ac:spMkLst>
            <pc:docMk/>
            <pc:sldMk cId="2154247074" sldId="408"/>
            <ac:spMk id="2" creationId="{9C1BCA54-0B45-FA44-AF2F-98A9CFE14A77}"/>
          </ac:spMkLst>
        </pc:spChg>
        <pc:picChg chg="mod">
          <ac:chgData name="LETICIA PILAR GIL RAMOS" userId="S::leticiap.gilram@educa.jcyl.es::43fc24a1-24b0-4e5a-b21f-17353e9e5970" providerId="AD" clId="Web-{71E21526-448B-4052-898B-F2DA426FEE54}" dt="2023-11-27T11:35:06.995" v="23" actId="1076"/>
          <ac:picMkLst>
            <pc:docMk/>
            <pc:sldMk cId="2154247074" sldId="408"/>
            <ac:picMk id="10" creationId="{747E1FF6-FA0C-7D46-9A0D-3BAF06DEE739}"/>
          </ac:picMkLst>
        </pc:picChg>
        <pc:picChg chg="mod">
          <ac:chgData name="LETICIA PILAR GIL RAMOS" userId="S::leticiap.gilram@educa.jcyl.es::43fc24a1-24b0-4e5a-b21f-17353e9e5970" providerId="AD" clId="Web-{71E21526-448B-4052-898B-F2DA426FEE54}" dt="2023-11-27T11:35:08.073" v="24" actId="1076"/>
          <ac:picMkLst>
            <pc:docMk/>
            <pc:sldMk cId="2154247074" sldId="408"/>
            <ac:picMk id="12" creationId="{8DAC1C3D-8CCF-DC4E-A70B-3CCDDFCC122A}"/>
          </ac:picMkLst>
        </pc:picChg>
      </pc:sldChg>
      <pc:sldChg chg="addSp delSp modSp add replId delAnim">
        <pc:chgData name="LETICIA PILAR GIL RAMOS" userId="S::leticiap.gilram@educa.jcyl.es::43fc24a1-24b0-4e5a-b21f-17353e9e5970" providerId="AD" clId="Web-{71E21526-448B-4052-898B-F2DA426FEE54}" dt="2023-11-27T11:36:22.701" v="48" actId="1076"/>
        <pc:sldMkLst>
          <pc:docMk/>
          <pc:sldMk cId="2701673257" sldId="409"/>
        </pc:sldMkLst>
        <pc:spChg chg="mod">
          <ac:chgData name="LETICIA PILAR GIL RAMOS" userId="S::leticiap.gilram@educa.jcyl.es::43fc24a1-24b0-4e5a-b21f-17353e9e5970" providerId="AD" clId="Web-{71E21526-448B-4052-898B-F2DA426FEE54}" dt="2023-11-27T11:35:30.183" v="36" actId="1076"/>
          <ac:spMkLst>
            <pc:docMk/>
            <pc:sldMk cId="2701673257" sldId="409"/>
            <ac:spMk id="2" creationId="{9C1BCA54-0B45-FA44-AF2F-98A9CFE14A77}"/>
          </ac:spMkLst>
        </pc:spChg>
        <pc:spChg chg="mod">
          <ac:chgData name="LETICIA PILAR GIL RAMOS" userId="S::leticiap.gilram@educa.jcyl.es::43fc24a1-24b0-4e5a-b21f-17353e9e5970" providerId="AD" clId="Web-{71E21526-448B-4052-898B-F2DA426FEE54}" dt="2023-11-27T11:35:33.886" v="37" actId="14100"/>
          <ac:spMkLst>
            <pc:docMk/>
            <pc:sldMk cId="2701673257" sldId="409"/>
            <ac:spMk id="9" creationId="{3A36966E-6B3D-7648-955C-F4F185BE1E0C}"/>
          </ac:spMkLst>
        </pc:spChg>
        <pc:picChg chg="add mod">
          <ac:chgData name="LETICIA PILAR GIL RAMOS" userId="S::leticiap.gilram@educa.jcyl.es::43fc24a1-24b0-4e5a-b21f-17353e9e5970" providerId="AD" clId="Web-{71E21526-448B-4052-898B-F2DA426FEE54}" dt="2023-11-27T11:36:21.607" v="47" actId="1076"/>
          <ac:picMkLst>
            <pc:docMk/>
            <pc:sldMk cId="2701673257" sldId="409"/>
            <ac:picMk id="7" creationId="{3BAAFF95-7199-6807-BF48-559842D46306}"/>
          </ac:picMkLst>
        </pc:picChg>
        <pc:picChg chg="mod">
          <ac:chgData name="LETICIA PILAR GIL RAMOS" userId="S::leticiap.gilram@educa.jcyl.es::43fc24a1-24b0-4e5a-b21f-17353e9e5970" providerId="AD" clId="Web-{71E21526-448B-4052-898B-F2DA426FEE54}" dt="2023-11-27T11:35:24.277" v="33" actId="1076"/>
          <ac:picMkLst>
            <pc:docMk/>
            <pc:sldMk cId="2701673257" sldId="409"/>
            <ac:picMk id="10" creationId="{747E1FF6-FA0C-7D46-9A0D-3BAF06DEE739}"/>
          </ac:picMkLst>
        </pc:picChg>
        <pc:picChg chg="add mod">
          <ac:chgData name="LETICIA PILAR GIL RAMOS" userId="S::leticiap.gilram@educa.jcyl.es::43fc24a1-24b0-4e5a-b21f-17353e9e5970" providerId="AD" clId="Web-{71E21526-448B-4052-898B-F2DA426FEE54}" dt="2023-11-27T11:36:22.701" v="48" actId="1076"/>
          <ac:picMkLst>
            <pc:docMk/>
            <pc:sldMk cId="2701673257" sldId="409"/>
            <ac:picMk id="11" creationId="{1206AA99-A3F7-B99A-B673-8759B0027BCC}"/>
          </ac:picMkLst>
        </pc:picChg>
        <pc:picChg chg="del">
          <ac:chgData name="LETICIA PILAR GIL RAMOS" userId="S::leticiap.gilram@educa.jcyl.es::43fc24a1-24b0-4e5a-b21f-17353e9e5970" providerId="AD" clId="Web-{71E21526-448B-4052-898B-F2DA426FEE54}" dt="2023-11-27T11:35:22.589" v="32"/>
          <ac:picMkLst>
            <pc:docMk/>
            <pc:sldMk cId="2701673257" sldId="409"/>
            <ac:picMk id="12" creationId="{8DAC1C3D-8CCF-DC4E-A70B-3CCDDFCC122A}"/>
          </ac:picMkLst>
        </pc:picChg>
      </pc:sldChg>
      <pc:sldChg chg="addSp delSp modSp add replId">
        <pc:chgData name="LETICIA PILAR GIL RAMOS" userId="S::leticiap.gilram@educa.jcyl.es::43fc24a1-24b0-4e5a-b21f-17353e9e5970" providerId="AD" clId="Web-{71E21526-448B-4052-898B-F2DA426FEE54}" dt="2023-11-27T11:37:27.547" v="73" actId="1076"/>
        <pc:sldMkLst>
          <pc:docMk/>
          <pc:sldMk cId="4040723062" sldId="410"/>
        </pc:sldMkLst>
        <pc:spChg chg="mod">
          <ac:chgData name="LETICIA PILAR GIL RAMOS" userId="S::leticiap.gilram@educa.jcyl.es::43fc24a1-24b0-4e5a-b21f-17353e9e5970" providerId="AD" clId="Web-{71E21526-448B-4052-898B-F2DA426FEE54}" dt="2023-11-27T11:37:22.906" v="69" actId="1076"/>
          <ac:spMkLst>
            <pc:docMk/>
            <pc:sldMk cId="4040723062" sldId="410"/>
            <ac:spMk id="2" creationId="{9C1BCA54-0B45-FA44-AF2F-98A9CFE14A77}"/>
          </ac:spMkLst>
        </pc:spChg>
        <pc:spChg chg="mod">
          <ac:chgData name="LETICIA PILAR GIL RAMOS" userId="S::leticiap.gilram@educa.jcyl.es::43fc24a1-24b0-4e5a-b21f-17353e9e5970" providerId="AD" clId="Web-{71E21526-448B-4052-898B-F2DA426FEE54}" dt="2023-11-27T11:37:21.093" v="68" actId="14100"/>
          <ac:spMkLst>
            <pc:docMk/>
            <pc:sldMk cId="4040723062" sldId="410"/>
            <ac:spMk id="9" creationId="{3A36966E-6B3D-7648-955C-F4F185BE1E0C}"/>
          </ac:spMkLst>
        </pc:spChg>
        <pc:picChg chg="del">
          <ac:chgData name="LETICIA PILAR GIL RAMOS" userId="S::leticiap.gilram@educa.jcyl.es::43fc24a1-24b0-4e5a-b21f-17353e9e5970" providerId="AD" clId="Web-{71E21526-448B-4052-898B-F2DA426FEE54}" dt="2023-11-27T11:37:11.546" v="63"/>
          <ac:picMkLst>
            <pc:docMk/>
            <pc:sldMk cId="4040723062" sldId="410"/>
            <ac:picMk id="7" creationId="{3BAAFF95-7199-6807-BF48-559842D46306}"/>
          </ac:picMkLst>
        </pc:picChg>
        <pc:picChg chg="mod">
          <ac:chgData name="LETICIA PILAR GIL RAMOS" userId="S::leticiap.gilram@educa.jcyl.es::43fc24a1-24b0-4e5a-b21f-17353e9e5970" providerId="AD" clId="Web-{71E21526-448B-4052-898B-F2DA426FEE54}" dt="2023-11-27T11:37:24.250" v="70" actId="1076"/>
          <ac:picMkLst>
            <pc:docMk/>
            <pc:sldMk cId="4040723062" sldId="410"/>
            <ac:picMk id="10" creationId="{747E1FF6-FA0C-7D46-9A0D-3BAF06DEE739}"/>
          </ac:picMkLst>
        </pc:picChg>
        <pc:picChg chg="del">
          <ac:chgData name="LETICIA PILAR GIL RAMOS" userId="S::leticiap.gilram@educa.jcyl.es::43fc24a1-24b0-4e5a-b21f-17353e9e5970" providerId="AD" clId="Web-{71E21526-448B-4052-898B-F2DA426FEE54}" dt="2023-11-27T11:37:08.312" v="61"/>
          <ac:picMkLst>
            <pc:docMk/>
            <pc:sldMk cId="4040723062" sldId="410"/>
            <ac:picMk id="11" creationId="{1206AA99-A3F7-B99A-B673-8759B0027BCC}"/>
          </ac:picMkLst>
        </pc:picChg>
        <pc:picChg chg="add mod">
          <ac:chgData name="LETICIA PILAR GIL RAMOS" userId="S::leticiap.gilram@educa.jcyl.es::43fc24a1-24b0-4e5a-b21f-17353e9e5970" providerId="AD" clId="Web-{71E21526-448B-4052-898B-F2DA426FEE54}" dt="2023-11-27T11:37:27.547" v="73" actId="1076"/>
          <ac:picMkLst>
            <pc:docMk/>
            <pc:sldMk cId="4040723062" sldId="410"/>
            <ac:picMk id="12" creationId="{AD79C1AC-B41A-997B-D478-3FCCFD4A946B}"/>
          </ac:picMkLst>
        </pc:picChg>
      </pc:sldChg>
      <pc:sldChg chg="addSp delSp modSp add replId">
        <pc:chgData name="LETICIA PILAR GIL RAMOS" userId="S::leticiap.gilram@educa.jcyl.es::43fc24a1-24b0-4e5a-b21f-17353e9e5970" providerId="AD" clId="Web-{71E21526-448B-4052-898B-F2DA426FEE54}" dt="2023-11-27T11:38:10.689" v="86" actId="20577"/>
        <pc:sldMkLst>
          <pc:docMk/>
          <pc:sldMk cId="487432162" sldId="411"/>
        </pc:sldMkLst>
        <pc:spChg chg="mod">
          <ac:chgData name="LETICIA PILAR GIL RAMOS" userId="S::leticiap.gilram@educa.jcyl.es::43fc24a1-24b0-4e5a-b21f-17353e9e5970" providerId="AD" clId="Web-{71E21526-448B-4052-898B-F2DA426FEE54}" dt="2023-11-27T11:38:10.689" v="86" actId="20577"/>
          <ac:spMkLst>
            <pc:docMk/>
            <pc:sldMk cId="487432162" sldId="411"/>
            <ac:spMk id="2" creationId="{9C1BCA54-0B45-FA44-AF2F-98A9CFE14A77}"/>
          </ac:spMkLst>
        </pc:spChg>
        <pc:picChg chg="add mod">
          <ac:chgData name="LETICIA PILAR GIL RAMOS" userId="S::leticiap.gilram@educa.jcyl.es::43fc24a1-24b0-4e5a-b21f-17353e9e5970" providerId="AD" clId="Web-{71E21526-448B-4052-898B-F2DA426FEE54}" dt="2023-11-27T11:38:02.986" v="84" actId="1076"/>
          <ac:picMkLst>
            <pc:docMk/>
            <pc:sldMk cId="487432162" sldId="411"/>
            <ac:picMk id="7" creationId="{15D8876C-EBB4-D7CC-1A71-E990BB800B8A}"/>
          </ac:picMkLst>
        </pc:picChg>
        <pc:picChg chg="del">
          <ac:chgData name="LETICIA PILAR GIL RAMOS" userId="S::leticiap.gilram@educa.jcyl.es::43fc24a1-24b0-4e5a-b21f-17353e9e5970" providerId="AD" clId="Web-{71E21526-448B-4052-898B-F2DA426FEE54}" dt="2023-11-27T11:37:49.282" v="76"/>
          <ac:picMkLst>
            <pc:docMk/>
            <pc:sldMk cId="487432162" sldId="411"/>
            <ac:picMk id="12" creationId="{AD79C1AC-B41A-997B-D478-3FCCFD4A946B}"/>
          </ac:picMkLst>
        </pc:picChg>
      </pc:sldChg>
      <pc:sldChg chg="addSp delSp modSp add replId">
        <pc:chgData name="LETICIA PILAR GIL RAMOS" userId="S::leticiap.gilram@educa.jcyl.es::43fc24a1-24b0-4e5a-b21f-17353e9e5970" providerId="AD" clId="Web-{71E21526-448B-4052-898B-F2DA426FEE54}" dt="2023-11-27T11:39:40.973" v="134" actId="1076"/>
        <pc:sldMkLst>
          <pc:docMk/>
          <pc:sldMk cId="361192365" sldId="412"/>
        </pc:sldMkLst>
        <pc:spChg chg="mod">
          <ac:chgData name="LETICIA PILAR GIL RAMOS" userId="S::leticiap.gilram@educa.jcyl.es::43fc24a1-24b0-4e5a-b21f-17353e9e5970" providerId="AD" clId="Web-{71E21526-448B-4052-898B-F2DA426FEE54}" dt="2023-11-27T11:38:47.768" v="116" actId="14100"/>
          <ac:spMkLst>
            <pc:docMk/>
            <pc:sldMk cId="361192365" sldId="412"/>
            <ac:spMk id="2" creationId="{9C1BCA54-0B45-FA44-AF2F-98A9CFE14A77}"/>
          </ac:spMkLst>
        </pc:spChg>
        <pc:spChg chg="mod">
          <ac:chgData name="LETICIA PILAR GIL RAMOS" userId="S::leticiap.gilram@educa.jcyl.es::43fc24a1-24b0-4e5a-b21f-17353e9e5970" providerId="AD" clId="Web-{71E21526-448B-4052-898B-F2DA426FEE54}" dt="2023-11-27T11:38:48.815" v="117" actId="14100"/>
          <ac:spMkLst>
            <pc:docMk/>
            <pc:sldMk cId="361192365" sldId="412"/>
            <ac:spMk id="9" creationId="{3A36966E-6B3D-7648-955C-F4F185BE1E0C}"/>
          </ac:spMkLst>
        </pc:spChg>
        <pc:picChg chg="del">
          <ac:chgData name="LETICIA PILAR GIL RAMOS" userId="S::leticiap.gilram@educa.jcyl.es::43fc24a1-24b0-4e5a-b21f-17353e9e5970" providerId="AD" clId="Web-{71E21526-448B-4052-898B-F2DA426FEE54}" dt="2023-11-27T11:38:35.768" v="110"/>
          <ac:picMkLst>
            <pc:docMk/>
            <pc:sldMk cId="361192365" sldId="412"/>
            <ac:picMk id="7" creationId="{15D8876C-EBB4-D7CC-1A71-E990BB800B8A}"/>
          </ac:picMkLst>
        </pc:picChg>
        <pc:picChg chg="mod">
          <ac:chgData name="LETICIA PILAR GIL RAMOS" userId="S::leticiap.gilram@educa.jcyl.es::43fc24a1-24b0-4e5a-b21f-17353e9e5970" providerId="AD" clId="Web-{71E21526-448B-4052-898B-F2DA426FEE54}" dt="2023-11-27T11:39:30.645" v="129" actId="1076"/>
          <ac:picMkLst>
            <pc:docMk/>
            <pc:sldMk cId="361192365" sldId="412"/>
            <ac:picMk id="8" creationId="{4E466EC5-E1C5-2668-BB63-375A65EA4E17}"/>
          </ac:picMkLst>
        </pc:picChg>
        <pc:picChg chg="add mod">
          <ac:chgData name="LETICIA PILAR GIL RAMOS" userId="S::leticiap.gilram@educa.jcyl.es::43fc24a1-24b0-4e5a-b21f-17353e9e5970" providerId="AD" clId="Web-{71E21526-448B-4052-898B-F2DA426FEE54}" dt="2023-11-27T11:39:40.973" v="134" actId="1076"/>
          <ac:picMkLst>
            <pc:docMk/>
            <pc:sldMk cId="361192365" sldId="412"/>
            <ac:picMk id="11" creationId="{8177C36D-3856-5A35-7AAD-61C5A5796753}"/>
          </ac:picMkLst>
        </pc:picChg>
        <pc:picChg chg="add del mod">
          <ac:chgData name="LETICIA PILAR GIL RAMOS" userId="S::leticiap.gilram@educa.jcyl.es::43fc24a1-24b0-4e5a-b21f-17353e9e5970" providerId="AD" clId="Web-{71E21526-448B-4052-898B-F2DA426FEE54}" dt="2023-11-27T11:39:34.723" v="131"/>
          <ac:picMkLst>
            <pc:docMk/>
            <pc:sldMk cId="361192365" sldId="412"/>
            <ac:picMk id="12" creationId="{52911F33-4840-6D95-E8C4-E9B3F3584DAA}"/>
          </ac:picMkLst>
        </pc:picChg>
      </pc:sldChg>
      <pc:sldChg chg="delSp modSp add replId">
        <pc:chgData name="LETICIA PILAR GIL RAMOS" userId="S::leticiap.gilram@educa.jcyl.es::43fc24a1-24b0-4e5a-b21f-17353e9e5970" providerId="AD" clId="Web-{71E21526-448B-4052-898B-F2DA426FEE54}" dt="2023-11-27T11:39:50.083" v="137" actId="14100"/>
        <pc:sldMkLst>
          <pc:docMk/>
          <pc:sldMk cId="3322729715" sldId="413"/>
        </pc:sldMkLst>
        <pc:spChg chg="mod">
          <ac:chgData name="LETICIA PILAR GIL RAMOS" userId="S::leticiap.gilram@educa.jcyl.es::43fc24a1-24b0-4e5a-b21f-17353e9e5970" providerId="AD" clId="Web-{71E21526-448B-4052-898B-F2DA426FEE54}" dt="2023-11-27T11:39:47.208" v="136" actId="1076"/>
          <ac:spMkLst>
            <pc:docMk/>
            <pc:sldMk cId="3322729715" sldId="413"/>
            <ac:spMk id="2" creationId="{9C1BCA54-0B45-FA44-AF2F-98A9CFE14A77}"/>
          </ac:spMkLst>
        </pc:spChg>
        <pc:spChg chg="mod">
          <ac:chgData name="LETICIA PILAR GIL RAMOS" userId="S::leticiap.gilram@educa.jcyl.es::43fc24a1-24b0-4e5a-b21f-17353e9e5970" providerId="AD" clId="Web-{71E21526-448B-4052-898B-F2DA426FEE54}" dt="2023-11-27T11:39:50.083" v="137" actId="14100"/>
          <ac:spMkLst>
            <pc:docMk/>
            <pc:sldMk cId="3322729715" sldId="413"/>
            <ac:spMk id="9" creationId="{3A36966E-6B3D-7648-955C-F4F185BE1E0C}"/>
          </ac:spMkLst>
        </pc:spChg>
        <pc:picChg chg="mod">
          <ac:chgData name="LETICIA PILAR GIL RAMOS" userId="S::leticiap.gilram@educa.jcyl.es::43fc24a1-24b0-4e5a-b21f-17353e9e5970" providerId="AD" clId="Web-{71E21526-448B-4052-898B-F2DA426FEE54}" dt="2023-11-27T11:39:20.613" v="124" actId="1076"/>
          <ac:picMkLst>
            <pc:docMk/>
            <pc:sldMk cId="3322729715" sldId="413"/>
            <ac:picMk id="8" creationId="{4E466EC5-E1C5-2668-BB63-375A65EA4E17}"/>
          </ac:picMkLst>
        </pc:picChg>
        <pc:picChg chg="del">
          <ac:chgData name="LETICIA PILAR GIL RAMOS" userId="S::leticiap.gilram@educa.jcyl.es::43fc24a1-24b0-4e5a-b21f-17353e9e5970" providerId="AD" clId="Web-{71E21526-448B-4052-898B-F2DA426FEE54}" dt="2023-11-27T11:39:14.660" v="121"/>
          <ac:picMkLst>
            <pc:docMk/>
            <pc:sldMk cId="3322729715" sldId="413"/>
            <ac:picMk id="11" creationId="{8177C36D-3856-5A35-7AAD-61C5A5796753}"/>
          </ac:picMkLst>
        </pc:picChg>
        <pc:picChg chg="mod">
          <ac:chgData name="LETICIA PILAR GIL RAMOS" userId="S::leticiap.gilram@educa.jcyl.es::43fc24a1-24b0-4e5a-b21f-17353e9e5970" providerId="AD" clId="Web-{71E21526-448B-4052-898B-F2DA426FEE54}" dt="2023-11-27T11:39:27.067" v="128" actId="14100"/>
          <ac:picMkLst>
            <pc:docMk/>
            <pc:sldMk cId="3322729715" sldId="413"/>
            <ac:picMk id="12" creationId="{52911F33-4840-6D95-E8C4-E9B3F3584DAA}"/>
          </ac:picMkLst>
        </pc:picChg>
      </pc:sldChg>
      <pc:sldChg chg="addSp delSp modSp add replId">
        <pc:chgData name="LETICIA PILAR GIL RAMOS" userId="S::leticiap.gilram@educa.jcyl.es::43fc24a1-24b0-4e5a-b21f-17353e9e5970" providerId="AD" clId="Web-{71E21526-448B-4052-898B-F2DA426FEE54}" dt="2023-11-27T11:40:14.506" v="142" actId="14100"/>
        <pc:sldMkLst>
          <pc:docMk/>
          <pc:sldMk cId="115449148" sldId="414"/>
        </pc:sldMkLst>
        <pc:picChg chg="add mod">
          <ac:chgData name="LETICIA PILAR GIL RAMOS" userId="S::leticiap.gilram@educa.jcyl.es::43fc24a1-24b0-4e5a-b21f-17353e9e5970" providerId="AD" clId="Web-{71E21526-448B-4052-898B-F2DA426FEE54}" dt="2023-11-27T11:40:14.506" v="142" actId="14100"/>
          <ac:picMkLst>
            <pc:docMk/>
            <pc:sldMk cId="115449148" sldId="414"/>
            <ac:picMk id="7" creationId="{20462FF8-8877-EC10-C155-B9A11849BDE7}"/>
          </ac:picMkLst>
        </pc:picChg>
        <pc:picChg chg="del">
          <ac:chgData name="LETICIA PILAR GIL RAMOS" userId="S::leticiap.gilram@educa.jcyl.es::43fc24a1-24b0-4e5a-b21f-17353e9e5970" providerId="AD" clId="Web-{71E21526-448B-4052-898B-F2DA426FEE54}" dt="2023-11-27T11:40:10.209" v="139"/>
          <ac:picMkLst>
            <pc:docMk/>
            <pc:sldMk cId="115449148" sldId="414"/>
            <ac:picMk id="12" creationId="{52911F33-4840-6D95-E8C4-E9B3F3584DAA}"/>
          </ac:picMkLst>
        </pc:picChg>
      </pc:sldChg>
      <pc:sldChg chg="addSp delSp modSp add replId">
        <pc:chgData name="LETICIA PILAR GIL RAMOS" userId="S::leticiap.gilram@educa.jcyl.es::43fc24a1-24b0-4e5a-b21f-17353e9e5970" providerId="AD" clId="Web-{71E21526-448B-4052-898B-F2DA426FEE54}" dt="2023-11-27T11:41:13.258" v="159" actId="14100"/>
        <pc:sldMkLst>
          <pc:docMk/>
          <pc:sldMk cId="4288690802" sldId="415"/>
        </pc:sldMkLst>
        <pc:spChg chg="mod">
          <ac:chgData name="LETICIA PILAR GIL RAMOS" userId="S::leticiap.gilram@educa.jcyl.es::43fc24a1-24b0-4e5a-b21f-17353e9e5970" providerId="AD" clId="Web-{71E21526-448B-4052-898B-F2DA426FEE54}" dt="2023-11-27T11:41:00.054" v="149" actId="20577"/>
          <ac:spMkLst>
            <pc:docMk/>
            <pc:sldMk cId="4288690802" sldId="415"/>
            <ac:spMk id="2" creationId="{9C1BCA54-0B45-FA44-AF2F-98A9CFE14A77}"/>
          </ac:spMkLst>
        </pc:spChg>
        <pc:spChg chg="mod">
          <ac:chgData name="LETICIA PILAR GIL RAMOS" userId="S::leticiap.gilram@educa.jcyl.es::43fc24a1-24b0-4e5a-b21f-17353e9e5970" providerId="AD" clId="Web-{71E21526-448B-4052-898B-F2DA426FEE54}" dt="2023-11-27T11:41:13.258" v="159" actId="14100"/>
          <ac:spMkLst>
            <pc:docMk/>
            <pc:sldMk cId="4288690802" sldId="415"/>
            <ac:spMk id="9" creationId="{3A36966E-6B3D-7648-955C-F4F185BE1E0C}"/>
          </ac:spMkLst>
        </pc:spChg>
        <pc:picChg chg="del">
          <ac:chgData name="LETICIA PILAR GIL RAMOS" userId="S::leticiap.gilram@educa.jcyl.es::43fc24a1-24b0-4e5a-b21f-17353e9e5970" providerId="AD" clId="Web-{71E21526-448B-4052-898B-F2DA426FEE54}" dt="2023-11-27T11:41:00.554" v="150"/>
          <ac:picMkLst>
            <pc:docMk/>
            <pc:sldMk cId="4288690802" sldId="415"/>
            <ac:picMk id="7" creationId="{20462FF8-8877-EC10-C155-B9A11849BDE7}"/>
          </ac:picMkLst>
        </pc:picChg>
        <pc:picChg chg="add mod">
          <ac:chgData name="LETICIA PILAR GIL RAMOS" userId="S::leticiap.gilram@educa.jcyl.es::43fc24a1-24b0-4e5a-b21f-17353e9e5970" providerId="AD" clId="Web-{71E21526-448B-4052-898B-F2DA426FEE54}" dt="2023-11-27T11:41:08.101" v="156" actId="1076"/>
          <ac:picMkLst>
            <pc:docMk/>
            <pc:sldMk cId="4288690802" sldId="415"/>
            <ac:picMk id="11" creationId="{6A5CD59F-D2E3-0A29-99F0-C02D156E5E38}"/>
          </ac:picMkLst>
        </pc:picChg>
      </pc:sldChg>
    </pc:docChg>
  </pc:docChgLst>
  <pc:docChgLst>
    <pc:chgData name="LETICIA PILAR GIL RAMOS" userId="S::leticiap.gilram@educa.jcyl.es::43fc24a1-24b0-4e5a-b21f-17353e9e5970" providerId="AD" clId="Web-{2477F3A8-D865-4E17-811A-95E56DC0AA94}"/>
    <pc:docChg chg="modSld">
      <pc:chgData name="LETICIA PILAR GIL RAMOS" userId="S::leticiap.gilram@educa.jcyl.es::43fc24a1-24b0-4e5a-b21f-17353e9e5970" providerId="AD" clId="Web-{2477F3A8-D865-4E17-811A-95E56DC0AA94}" dt="2023-11-28T15:05:58.869" v="0" actId="20577"/>
      <pc:docMkLst>
        <pc:docMk/>
      </pc:docMkLst>
      <pc:sldChg chg="modSp">
        <pc:chgData name="LETICIA PILAR GIL RAMOS" userId="S::leticiap.gilram@educa.jcyl.es::43fc24a1-24b0-4e5a-b21f-17353e9e5970" providerId="AD" clId="Web-{2477F3A8-D865-4E17-811A-95E56DC0AA94}" dt="2023-11-28T15:05:58.869" v="0" actId="20577"/>
        <pc:sldMkLst>
          <pc:docMk/>
          <pc:sldMk cId="949915873" sldId="400"/>
        </pc:sldMkLst>
        <pc:spChg chg="mod">
          <ac:chgData name="LETICIA PILAR GIL RAMOS" userId="S::leticiap.gilram@educa.jcyl.es::43fc24a1-24b0-4e5a-b21f-17353e9e5970" providerId="AD" clId="Web-{2477F3A8-D865-4E17-811A-95E56DC0AA94}" dt="2023-11-28T15:05:58.869" v="0" actId="20577"/>
          <ac:spMkLst>
            <pc:docMk/>
            <pc:sldMk cId="949915873" sldId="400"/>
            <ac:spMk id="3" creationId="{ED9E8FDB-60EE-45AE-BB89-9A561A61C2AC}"/>
          </ac:spMkLst>
        </pc:spChg>
      </pc:sldChg>
    </pc:docChg>
  </pc:docChgLst>
  <pc:docChgLst>
    <pc:chgData clId="Web-{2477F3A8-D865-4E17-811A-95E56DC0AA94}"/>
    <pc:docChg chg="modSld">
      <pc:chgData name="" userId="" providerId="" clId="Web-{2477F3A8-D865-4E17-811A-95E56DC0AA94}" dt="2023-11-28T15:05:56.900" v="0" actId="20577"/>
      <pc:docMkLst>
        <pc:docMk/>
      </pc:docMkLst>
      <pc:sldChg chg="modSp">
        <pc:chgData name="" userId="" providerId="" clId="Web-{2477F3A8-D865-4E17-811A-95E56DC0AA94}" dt="2023-11-28T15:05:56.900" v="0" actId="20577"/>
        <pc:sldMkLst>
          <pc:docMk/>
          <pc:sldMk cId="949915873" sldId="400"/>
        </pc:sldMkLst>
        <pc:spChg chg="mod">
          <ac:chgData name="" userId="" providerId="" clId="Web-{2477F3A8-D865-4E17-811A-95E56DC0AA94}" dt="2023-11-28T15:05:56.900" v="0" actId="20577"/>
          <ac:spMkLst>
            <pc:docMk/>
            <pc:sldMk cId="949915873" sldId="400"/>
            <ac:spMk id="3" creationId="{ED9E8FDB-60EE-45AE-BB89-9A561A61C2AC}"/>
          </ac:spMkLst>
        </pc:spChg>
      </pc:sldChg>
    </pc:docChg>
  </pc:docChgLst>
  <pc:docChgLst>
    <pc:chgData name="LETICIA PILAR GIL RAMOS" userId="S::leticiap.gilram@educa.jcyl.es::43fc24a1-24b0-4e5a-b21f-17353e9e5970" providerId="AD" clId="Web-{34EF7676-2CD8-4E76-8F38-1E15F25D3D5E}"/>
    <pc:docChg chg="addSld modSld sldOrd modMainMaster">
      <pc:chgData name="LETICIA PILAR GIL RAMOS" userId="S::leticiap.gilram@educa.jcyl.es::43fc24a1-24b0-4e5a-b21f-17353e9e5970" providerId="AD" clId="Web-{34EF7676-2CD8-4E76-8F38-1E15F25D3D5E}" dt="2023-11-27T11:19:08.629" v="1722" actId="14100"/>
      <pc:docMkLst>
        <pc:docMk/>
      </pc:docMkLst>
      <pc:sldChg chg="addSp delSp modSp mod">
        <pc:chgData name="LETICIA PILAR GIL RAMOS" userId="S::leticiap.gilram@educa.jcyl.es::43fc24a1-24b0-4e5a-b21f-17353e9e5970" providerId="AD" clId="Web-{34EF7676-2CD8-4E76-8F38-1E15F25D3D5E}" dt="2023-11-27T10:59:09.780" v="5"/>
        <pc:sldMkLst>
          <pc:docMk/>
          <pc:sldMk cId="183373782" sldId="281"/>
        </pc:sldMkLst>
        <pc:picChg chg="add del mod">
          <ac:chgData name="LETICIA PILAR GIL RAMOS" userId="S::leticiap.gilram@educa.jcyl.es::43fc24a1-24b0-4e5a-b21f-17353e9e5970" providerId="AD" clId="Web-{34EF7676-2CD8-4E76-8F38-1E15F25D3D5E}" dt="2023-11-27T10:59:09.780" v="5"/>
          <ac:picMkLst>
            <pc:docMk/>
            <pc:sldMk cId="183373782" sldId="281"/>
            <ac:picMk id="4" creationId="{4F3301EF-0001-D582-7E6F-160693DBBA9F}"/>
          </ac:picMkLst>
        </pc:picChg>
      </pc:sldChg>
      <pc:sldChg chg="addSp mod">
        <pc:chgData name="LETICIA PILAR GIL RAMOS" userId="S::leticiap.gilram@educa.jcyl.es::43fc24a1-24b0-4e5a-b21f-17353e9e5970" providerId="AD" clId="Web-{34EF7676-2CD8-4E76-8F38-1E15F25D3D5E}" dt="2023-11-27T11:01:12.784" v="27"/>
        <pc:sldMkLst>
          <pc:docMk/>
          <pc:sldMk cId="2177544562" sldId="353"/>
        </pc:sldMkLst>
        <pc:picChg chg="add">
          <ac:chgData name="LETICIA PILAR GIL RAMOS" userId="S::leticiap.gilram@educa.jcyl.es::43fc24a1-24b0-4e5a-b21f-17353e9e5970" providerId="AD" clId="Web-{34EF7676-2CD8-4E76-8F38-1E15F25D3D5E}" dt="2023-11-27T11:01:12.784" v="27"/>
          <ac:picMkLst>
            <pc:docMk/>
            <pc:sldMk cId="2177544562" sldId="353"/>
            <ac:picMk id="8" creationId="{B381A027-12B3-D7BE-EE3E-051C8FBEBA4C}"/>
          </ac:picMkLst>
        </pc:picChg>
      </pc:sldChg>
      <pc:sldChg chg="addSp mod">
        <pc:chgData name="LETICIA PILAR GIL RAMOS" userId="S::leticiap.gilram@educa.jcyl.es::43fc24a1-24b0-4e5a-b21f-17353e9e5970" providerId="AD" clId="Web-{34EF7676-2CD8-4E76-8F38-1E15F25D3D5E}" dt="2023-11-27T11:01:10.690" v="26"/>
        <pc:sldMkLst>
          <pc:docMk/>
          <pc:sldMk cId="1471384650" sldId="354"/>
        </pc:sldMkLst>
        <pc:picChg chg="add">
          <ac:chgData name="LETICIA PILAR GIL RAMOS" userId="S::leticiap.gilram@educa.jcyl.es::43fc24a1-24b0-4e5a-b21f-17353e9e5970" providerId="AD" clId="Web-{34EF7676-2CD8-4E76-8F38-1E15F25D3D5E}" dt="2023-11-27T11:01:10.690" v="26"/>
          <ac:picMkLst>
            <pc:docMk/>
            <pc:sldMk cId="1471384650" sldId="354"/>
            <ac:picMk id="6" creationId="{17296409-26A0-AC27-888C-7321B733966B}"/>
          </ac:picMkLst>
        </pc:picChg>
      </pc:sldChg>
      <pc:sldChg chg="addSp mod">
        <pc:chgData name="LETICIA PILAR GIL RAMOS" userId="S::leticiap.gilram@educa.jcyl.es::43fc24a1-24b0-4e5a-b21f-17353e9e5970" providerId="AD" clId="Web-{34EF7676-2CD8-4E76-8F38-1E15F25D3D5E}" dt="2023-11-27T11:01:09.083" v="25"/>
        <pc:sldMkLst>
          <pc:docMk/>
          <pc:sldMk cId="41678316" sldId="355"/>
        </pc:sldMkLst>
        <pc:picChg chg="add">
          <ac:chgData name="LETICIA PILAR GIL RAMOS" userId="S::leticiap.gilram@educa.jcyl.es::43fc24a1-24b0-4e5a-b21f-17353e9e5970" providerId="AD" clId="Web-{34EF7676-2CD8-4E76-8F38-1E15F25D3D5E}" dt="2023-11-27T11:01:09.083" v="25"/>
          <ac:picMkLst>
            <pc:docMk/>
            <pc:sldMk cId="41678316" sldId="355"/>
            <ac:picMk id="5" creationId="{DF154460-7392-52E2-9D58-899B66A6A92A}"/>
          </ac:picMkLst>
        </pc:picChg>
      </pc:sldChg>
      <pc:sldChg chg="addSp mod">
        <pc:chgData name="LETICIA PILAR GIL RAMOS" userId="S::leticiap.gilram@educa.jcyl.es::43fc24a1-24b0-4e5a-b21f-17353e9e5970" providerId="AD" clId="Web-{34EF7676-2CD8-4E76-8F38-1E15F25D3D5E}" dt="2023-11-27T11:02:16.020" v="55"/>
        <pc:sldMkLst>
          <pc:docMk/>
          <pc:sldMk cId="356659808" sldId="357"/>
        </pc:sldMkLst>
        <pc:picChg chg="add">
          <ac:chgData name="LETICIA PILAR GIL RAMOS" userId="S::leticiap.gilram@educa.jcyl.es::43fc24a1-24b0-4e5a-b21f-17353e9e5970" providerId="AD" clId="Web-{34EF7676-2CD8-4E76-8F38-1E15F25D3D5E}" dt="2023-11-27T11:02:16.020" v="55"/>
          <ac:picMkLst>
            <pc:docMk/>
            <pc:sldMk cId="356659808" sldId="357"/>
            <ac:picMk id="10" creationId="{6A6BA1D6-02E3-A4AF-AC61-3A6254EA807A}"/>
          </ac:picMkLst>
        </pc:picChg>
      </pc:sldChg>
      <pc:sldChg chg="addSp modSp mod">
        <pc:chgData name="LETICIA PILAR GIL RAMOS" userId="S::leticiap.gilram@educa.jcyl.es::43fc24a1-24b0-4e5a-b21f-17353e9e5970" providerId="AD" clId="Web-{34EF7676-2CD8-4E76-8F38-1E15F25D3D5E}" dt="2023-11-27T11:01:19.128" v="30" actId="1076"/>
        <pc:sldMkLst>
          <pc:docMk/>
          <pc:sldMk cId="1497198068" sldId="366"/>
        </pc:sldMkLst>
        <pc:spChg chg="mod">
          <ac:chgData name="LETICIA PILAR GIL RAMOS" userId="S::leticiap.gilram@educa.jcyl.es::43fc24a1-24b0-4e5a-b21f-17353e9e5970" providerId="AD" clId="Web-{34EF7676-2CD8-4E76-8F38-1E15F25D3D5E}" dt="2023-11-27T11:01:16.690" v="29" actId="14100"/>
          <ac:spMkLst>
            <pc:docMk/>
            <pc:sldMk cId="1497198068" sldId="366"/>
            <ac:spMk id="8" creationId="{2C80E721-60EC-4F49-8974-854C92F39133}"/>
          </ac:spMkLst>
        </pc:spChg>
        <pc:picChg chg="add mod">
          <ac:chgData name="LETICIA PILAR GIL RAMOS" userId="S::leticiap.gilram@educa.jcyl.es::43fc24a1-24b0-4e5a-b21f-17353e9e5970" providerId="AD" clId="Web-{34EF7676-2CD8-4E76-8F38-1E15F25D3D5E}" dt="2023-11-27T11:01:19.128" v="30" actId="1076"/>
          <ac:picMkLst>
            <pc:docMk/>
            <pc:sldMk cId="1497198068" sldId="366"/>
            <ac:picMk id="14" creationId="{FE5527AA-D4B9-B067-1094-487035391698}"/>
          </ac:picMkLst>
        </pc:picChg>
      </pc:sldChg>
      <pc:sldChg chg="addSp modSp mod">
        <pc:chgData name="LETICIA PILAR GIL RAMOS" userId="S::leticiap.gilram@educa.jcyl.es::43fc24a1-24b0-4e5a-b21f-17353e9e5970" providerId="AD" clId="Web-{34EF7676-2CD8-4E76-8F38-1E15F25D3D5E}" dt="2023-11-27T11:00:49.393" v="17" actId="1076"/>
        <pc:sldMkLst>
          <pc:docMk/>
          <pc:sldMk cId="3220860161" sldId="383"/>
        </pc:sldMkLst>
        <pc:spChg chg="mod">
          <ac:chgData name="LETICIA PILAR GIL RAMOS" userId="S::leticiap.gilram@educa.jcyl.es::43fc24a1-24b0-4e5a-b21f-17353e9e5970" providerId="AD" clId="Web-{34EF7676-2CD8-4E76-8F38-1E15F25D3D5E}" dt="2023-11-27T11:00:47.643" v="16" actId="1076"/>
          <ac:spMkLst>
            <pc:docMk/>
            <pc:sldMk cId="3220860161" sldId="383"/>
            <ac:spMk id="2" creationId="{D5F4A85B-2AC6-4E29-B074-AB92F8FA9BB1}"/>
          </ac:spMkLst>
        </pc:spChg>
        <pc:spChg chg="mod">
          <ac:chgData name="LETICIA PILAR GIL RAMOS" userId="S::leticiap.gilram@educa.jcyl.es::43fc24a1-24b0-4e5a-b21f-17353e9e5970" providerId="AD" clId="Web-{34EF7676-2CD8-4E76-8F38-1E15F25D3D5E}" dt="2023-11-27T11:00:44.049" v="14" actId="1076"/>
          <ac:spMkLst>
            <pc:docMk/>
            <pc:sldMk cId="3220860161" sldId="383"/>
            <ac:spMk id="3" creationId="{E32AB0EB-0819-41F4-99E9-C02FA0DAF66D}"/>
          </ac:spMkLst>
        </pc:spChg>
        <pc:picChg chg="add mod">
          <ac:chgData name="LETICIA PILAR GIL RAMOS" userId="S::leticiap.gilram@educa.jcyl.es::43fc24a1-24b0-4e5a-b21f-17353e9e5970" providerId="AD" clId="Web-{34EF7676-2CD8-4E76-8F38-1E15F25D3D5E}" dt="2023-11-27T11:00:38.017" v="11" actId="1076"/>
          <ac:picMkLst>
            <pc:docMk/>
            <pc:sldMk cId="3220860161" sldId="383"/>
            <ac:picMk id="7" creationId="{A2C788D7-92E9-E9B7-1AD9-EDC8EC3C6C6B}"/>
          </ac:picMkLst>
        </pc:picChg>
        <pc:picChg chg="mod">
          <ac:chgData name="LETICIA PILAR GIL RAMOS" userId="S::leticiap.gilram@educa.jcyl.es::43fc24a1-24b0-4e5a-b21f-17353e9e5970" providerId="AD" clId="Web-{34EF7676-2CD8-4E76-8F38-1E15F25D3D5E}" dt="2023-11-27T11:00:49.393" v="17" actId="1076"/>
          <ac:picMkLst>
            <pc:docMk/>
            <pc:sldMk cId="3220860161" sldId="383"/>
            <ac:picMk id="11" creationId="{4724419B-24A9-3E4D-AE29-ADE3E4358231}"/>
          </ac:picMkLst>
        </pc:picChg>
      </pc:sldChg>
      <pc:sldChg chg="addSp modSp mod">
        <pc:chgData name="LETICIA PILAR GIL RAMOS" userId="S::leticiap.gilram@educa.jcyl.es::43fc24a1-24b0-4e5a-b21f-17353e9e5970" providerId="AD" clId="Web-{34EF7676-2CD8-4E76-8F38-1E15F25D3D5E}" dt="2023-11-27T11:01:07.784" v="24" actId="1076"/>
        <pc:sldMkLst>
          <pc:docMk/>
          <pc:sldMk cId="946586516" sldId="384"/>
        </pc:sldMkLst>
        <pc:picChg chg="add mod">
          <ac:chgData name="LETICIA PILAR GIL RAMOS" userId="S::leticiap.gilram@educa.jcyl.es::43fc24a1-24b0-4e5a-b21f-17353e9e5970" providerId="AD" clId="Web-{34EF7676-2CD8-4E76-8F38-1E15F25D3D5E}" dt="2023-11-27T11:01:07.784" v="24" actId="1076"/>
          <ac:picMkLst>
            <pc:docMk/>
            <pc:sldMk cId="946586516" sldId="384"/>
            <ac:picMk id="7" creationId="{FECB3A25-5890-1F64-98AA-3F4AD50CAFB9}"/>
          </ac:picMkLst>
        </pc:picChg>
        <pc:picChg chg="mod">
          <ac:chgData name="LETICIA PILAR GIL RAMOS" userId="S::leticiap.gilram@educa.jcyl.es::43fc24a1-24b0-4e5a-b21f-17353e9e5970" providerId="AD" clId="Web-{34EF7676-2CD8-4E76-8F38-1E15F25D3D5E}" dt="2023-11-27T11:00:55.596" v="19" actId="1076"/>
          <ac:picMkLst>
            <pc:docMk/>
            <pc:sldMk cId="946586516" sldId="384"/>
            <ac:picMk id="11" creationId="{4724419B-24A9-3E4D-AE29-ADE3E4358231}"/>
          </ac:picMkLst>
        </pc:picChg>
        <pc:picChg chg="mod">
          <ac:chgData name="LETICIA PILAR GIL RAMOS" userId="S::leticiap.gilram@educa.jcyl.es::43fc24a1-24b0-4e5a-b21f-17353e9e5970" providerId="AD" clId="Web-{34EF7676-2CD8-4E76-8F38-1E15F25D3D5E}" dt="2023-11-27T11:00:53.127" v="18" actId="1076"/>
          <ac:picMkLst>
            <pc:docMk/>
            <pc:sldMk cId="946586516" sldId="384"/>
            <ac:picMk id="12" creationId="{9D981076-123D-854B-AE1C-7076B6EF750A}"/>
          </ac:picMkLst>
        </pc:picChg>
        <pc:picChg chg="mod">
          <ac:chgData name="LETICIA PILAR GIL RAMOS" userId="S::leticiap.gilram@educa.jcyl.es::43fc24a1-24b0-4e5a-b21f-17353e9e5970" providerId="AD" clId="Web-{34EF7676-2CD8-4E76-8F38-1E15F25D3D5E}" dt="2023-11-27T11:00:59.705" v="21" actId="1076"/>
          <ac:picMkLst>
            <pc:docMk/>
            <pc:sldMk cId="946586516" sldId="384"/>
            <ac:picMk id="13" creationId="{E4A3D6A3-94A7-214C-A97B-4D33547C0133}"/>
          </ac:picMkLst>
        </pc:picChg>
        <pc:picChg chg="mod">
          <ac:chgData name="LETICIA PILAR GIL RAMOS" userId="S::leticiap.gilram@educa.jcyl.es::43fc24a1-24b0-4e5a-b21f-17353e9e5970" providerId="AD" clId="Web-{34EF7676-2CD8-4E76-8F38-1E15F25D3D5E}" dt="2023-11-27T11:00:58.096" v="20" actId="1076"/>
          <ac:picMkLst>
            <pc:docMk/>
            <pc:sldMk cId="946586516" sldId="384"/>
            <ac:picMk id="14" creationId="{341DDA41-444E-2C4E-BD90-39C8C5355E22}"/>
          </ac:picMkLst>
        </pc:picChg>
        <pc:picChg chg="mod">
          <ac:chgData name="LETICIA PILAR GIL RAMOS" userId="S::leticiap.gilram@educa.jcyl.es::43fc24a1-24b0-4e5a-b21f-17353e9e5970" providerId="AD" clId="Web-{34EF7676-2CD8-4E76-8F38-1E15F25D3D5E}" dt="2023-11-27T11:01:00.643" v="22" actId="1076"/>
          <ac:picMkLst>
            <pc:docMk/>
            <pc:sldMk cId="946586516" sldId="384"/>
            <ac:picMk id="15" creationId="{A726D49A-62AE-3E4D-A5C4-AC6F949805DB}"/>
          </ac:picMkLst>
        </pc:picChg>
      </pc:sldChg>
      <pc:sldChg chg="addSp mod">
        <pc:chgData name="LETICIA PILAR GIL RAMOS" userId="S::leticiap.gilram@educa.jcyl.es::43fc24a1-24b0-4e5a-b21f-17353e9e5970" providerId="AD" clId="Web-{34EF7676-2CD8-4E76-8F38-1E15F25D3D5E}" dt="2023-11-27T11:01:28.378" v="36"/>
        <pc:sldMkLst>
          <pc:docMk/>
          <pc:sldMk cId="2668078084" sldId="385"/>
        </pc:sldMkLst>
        <pc:picChg chg="add">
          <ac:chgData name="LETICIA PILAR GIL RAMOS" userId="S::leticiap.gilram@educa.jcyl.es::43fc24a1-24b0-4e5a-b21f-17353e9e5970" providerId="AD" clId="Web-{34EF7676-2CD8-4E76-8F38-1E15F25D3D5E}" dt="2023-11-27T11:01:28.378" v="36"/>
          <ac:picMkLst>
            <pc:docMk/>
            <pc:sldMk cId="2668078084" sldId="385"/>
            <ac:picMk id="6" creationId="{A704468D-975A-A91C-6C76-9192220E5F92}"/>
          </ac:picMkLst>
        </pc:picChg>
      </pc:sldChg>
      <pc:sldChg chg="addSp mod">
        <pc:chgData name="LETICIA PILAR GIL RAMOS" userId="S::leticiap.gilram@educa.jcyl.es::43fc24a1-24b0-4e5a-b21f-17353e9e5970" providerId="AD" clId="Web-{34EF7676-2CD8-4E76-8F38-1E15F25D3D5E}" dt="2023-11-27T11:01:59.488" v="51"/>
        <pc:sldMkLst>
          <pc:docMk/>
          <pc:sldMk cId="4077694259" sldId="386"/>
        </pc:sldMkLst>
        <pc:picChg chg="add">
          <ac:chgData name="LETICIA PILAR GIL RAMOS" userId="S::leticiap.gilram@educa.jcyl.es::43fc24a1-24b0-4e5a-b21f-17353e9e5970" providerId="AD" clId="Web-{34EF7676-2CD8-4E76-8F38-1E15F25D3D5E}" dt="2023-11-27T11:01:59.488" v="51"/>
          <ac:picMkLst>
            <pc:docMk/>
            <pc:sldMk cId="4077694259" sldId="386"/>
            <ac:picMk id="8" creationId="{4E466EC5-E1C5-2668-BB63-375A65EA4E17}"/>
          </ac:picMkLst>
        </pc:picChg>
      </pc:sldChg>
      <pc:sldChg chg="addSp mod">
        <pc:chgData name="LETICIA PILAR GIL RAMOS" userId="S::leticiap.gilram@educa.jcyl.es::43fc24a1-24b0-4e5a-b21f-17353e9e5970" providerId="AD" clId="Web-{34EF7676-2CD8-4E76-8F38-1E15F25D3D5E}" dt="2023-11-27T11:01:20.112" v="31"/>
        <pc:sldMkLst>
          <pc:docMk/>
          <pc:sldMk cId="3652857935" sldId="387"/>
        </pc:sldMkLst>
        <pc:picChg chg="add">
          <ac:chgData name="LETICIA PILAR GIL RAMOS" userId="S::leticiap.gilram@educa.jcyl.es::43fc24a1-24b0-4e5a-b21f-17353e9e5970" providerId="AD" clId="Web-{34EF7676-2CD8-4E76-8F38-1E15F25D3D5E}" dt="2023-11-27T11:01:20.112" v="31"/>
          <ac:picMkLst>
            <pc:docMk/>
            <pc:sldMk cId="3652857935" sldId="387"/>
            <ac:picMk id="8" creationId="{C7961E1A-DF3E-1F88-B2FD-B1E7DE6CCF50}"/>
          </ac:picMkLst>
        </pc:picChg>
      </pc:sldChg>
      <pc:sldChg chg="addSp modSp mod">
        <pc:chgData name="LETICIA PILAR GIL RAMOS" userId="S::leticiap.gilram@educa.jcyl.es::43fc24a1-24b0-4e5a-b21f-17353e9e5970" providerId="AD" clId="Web-{34EF7676-2CD8-4E76-8F38-1E15F25D3D5E}" dt="2023-11-27T11:01:27.722" v="35"/>
        <pc:sldMkLst>
          <pc:docMk/>
          <pc:sldMk cId="3926966989" sldId="388"/>
        </pc:sldMkLst>
        <pc:picChg chg="add">
          <ac:chgData name="LETICIA PILAR GIL RAMOS" userId="S::leticiap.gilram@educa.jcyl.es::43fc24a1-24b0-4e5a-b21f-17353e9e5970" providerId="AD" clId="Web-{34EF7676-2CD8-4E76-8F38-1E15F25D3D5E}" dt="2023-11-27T11:01:27.722" v="35"/>
          <ac:picMkLst>
            <pc:docMk/>
            <pc:sldMk cId="3926966989" sldId="388"/>
            <ac:picMk id="7" creationId="{6C9A9D09-2257-FB50-144D-D24D92B804C0}"/>
          </ac:picMkLst>
        </pc:picChg>
        <pc:picChg chg="mod">
          <ac:chgData name="LETICIA PILAR GIL RAMOS" userId="S::leticiap.gilram@educa.jcyl.es::43fc24a1-24b0-4e5a-b21f-17353e9e5970" providerId="AD" clId="Web-{34EF7676-2CD8-4E76-8F38-1E15F25D3D5E}" dt="2023-11-27T11:01:25.581" v="33" actId="1076"/>
          <ac:picMkLst>
            <pc:docMk/>
            <pc:sldMk cId="3926966989" sldId="388"/>
            <ac:picMk id="8" creationId="{E6D791CB-B187-9145-891D-E5A8B022F040}"/>
          </ac:picMkLst>
        </pc:picChg>
        <pc:picChg chg="mod">
          <ac:chgData name="LETICIA PILAR GIL RAMOS" userId="S::leticiap.gilram@educa.jcyl.es::43fc24a1-24b0-4e5a-b21f-17353e9e5970" providerId="AD" clId="Web-{34EF7676-2CD8-4E76-8F38-1E15F25D3D5E}" dt="2023-11-27T11:01:27.628" v="34" actId="1076"/>
          <ac:picMkLst>
            <pc:docMk/>
            <pc:sldMk cId="3926966989" sldId="388"/>
            <ac:picMk id="16" creationId="{ED67F1C2-4BED-BF4F-9946-A94986B7C581}"/>
          </ac:picMkLst>
        </pc:picChg>
      </pc:sldChg>
      <pc:sldChg chg="addSp mod">
        <pc:chgData name="LETICIA PILAR GIL RAMOS" userId="S::leticiap.gilram@educa.jcyl.es::43fc24a1-24b0-4e5a-b21f-17353e9e5970" providerId="AD" clId="Web-{34EF7676-2CD8-4E76-8F38-1E15F25D3D5E}" dt="2023-11-27T11:02:01.332" v="52"/>
        <pc:sldMkLst>
          <pc:docMk/>
          <pc:sldMk cId="263429120" sldId="389"/>
        </pc:sldMkLst>
        <pc:picChg chg="add">
          <ac:chgData name="LETICIA PILAR GIL RAMOS" userId="S::leticiap.gilram@educa.jcyl.es::43fc24a1-24b0-4e5a-b21f-17353e9e5970" providerId="AD" clId="Web-{34EF7676-2CD8-4E76-8F38-1E15F25D3D5E}" dt="2023-11-27T11:02:01.332" v="52"/>
          <ac:picMkLst>
            <pc:docMk/>
            <pc:sldMk cId="263429120" sldId="389"/>
            <ac:picMk id="3" creationId="{7E29A008-5B1F-A660-CE7D-741ABDC8BA69}"/>
          </ac:picMkLst>
        </pc:picChg>
      </pc:sldChg>
      <pc:sldChg chg="addSp modSp mod">
        <pc:chgData name="LETICIA PILAR GIL RAMOS" userId="S::leticiap.gilram@educa.jcyl.es::43fc24a1-24b0-4e5a-b21f-17353e9e5970" providerId="AD" clId="Web-{34EF7676-2CD8-4E76-8F38-1E15F25D3D5E}" dt="2023-11-27T11:02:13.053" v="54" actId="1076"/>
        <pc:sldMkLst>
          <pc:docMk/>
          <pc:sldMk cId="613007547" sldId="390"/>
        </pc:sldMkLst>
        <pc:spChg chg="mod">
          <ac:chgData name="LETICIA PILAR GIL RAMOS" userId="S::leticiap.gilram@educa.jcyl.es::43fc24a1-24b0-4e5a-b21f-17353e9e5970" providerId="AD" clId="Web-{34EF7676-2CD8-4E76-8F38-1E15F25D3D5E}" dt="2023-11-27T11:02:13.053" v="54" actId="1076"/>
          <ac:spMkLst>
            <pc:docMk/>
            <pc:sldMk cId="613007547" sldId="390"/>
            <ac:spMk id="11" creationId="{A94CD62E-5FC6-EB4B-AC95-91386387F672}"/>
          </ac:spMkLst>
        </pc:spChg>
        <pc:picChg chg="add">
          <ac:chgData name="LETICIA PILAR GIL RAMOS" userId="S::leticiap.gilram@educa.jcyl.es::43fc24a1-24b0-4e5a-b21f-17353e9e5970" providerId="AD" clId="Web-{34EF7676-2CD8-4E76-8F38-1E15F25D3D5E}" dt="2023-11-27T11:02:03.285" v="53"/>
          <ac:picMkLst>
            <pc:docMk/>
            <pc:sldMk cId="613007547" sldId="390"/>
            <ac:picMk id="7" creationId="{258C4F42-4A06-AEFA-B2E1-6173BA995B06}"/>
          </ac:picMkLst>
        </pc:picChg>
      </pc:sldChg>
      <pc:sldChg chg="addSp modSp mod">
        <pc:chgData name="LETICIA PILAR GIL RAMOS" userId="S::leticiap.gilram@educa.jcyl.es::43fc24a1-24b0-4e5a-b21f-17353e9e5970" providerId="AD" clId="Web-{34EF7676-2CD8-4E76-8F38-1E15F25D3D5E}" dt="2023-11-27T11:01:57.348" v="50" actId="1076"/>
        <pc:sldMkLst>
          <pc:docMk/>
          <pc:sldMk cId="1902403159" sldId="391"/>
        </pc:sldMkLst>
        <pc:picChg chg="mod">
          <ac:chgData name="LETICIA PILAR GIL RAMOS" userId="S::leticiap.gilram@educa.jcyl.es::43fc24a1-24b0-4e5a-b21f-17353e9e5970" providerId="AD" clId="Web-{34EF7676-2CD8-4E76-8F38-1E15F25D3D5E}" dt="2023-11-27T11:01:55.363" v="49" actId="1076"/>
          <ac:picMkLst>
            <pc:docMk/>
            <pc:sldMk cId="1902403159" sldId="391"/>
            <ac:picMk id="6" creationId="{99B80405-1905-AD46-8458-B9CF289D31D8}"/>
          </ac:picMkLst>
        </pc:picChg>
        <pc:picChg chg="add mod">
          <ac:chgData name="LETICIA PILAR GIL RAMOS" userId="S::leticiap.gilram@educa.jcyl.es::43fc24a1-24b0-4e5a-b21f-17353e9e5970" providerId="AD" clId="Web-{34EF7676-2CD8-4E76-8F38-1E15F25D3D5E}" dt="2023-11-27T11:01:57.348" v="50" actId="1076"/>
          <ac:picMkLst>
            <pc:docMk/>
            <pc:sldMk cId="1902403159" sldId="391"/>
            <ac:picMk id="8" creationId="{7F7D6BE8-F2B3-710E-2D39-A2C46D4ABB6D}"/>
          </ac:picMkLst>
        </pc:picChg>
      </pc:sldChg>
      <pc:sldChg chg="addSp modSp mod">
        <pc:chgData name="LETICIA PILAR GIL RAMOS" userId="S::leticiap.gilram@educa.jcyl.es::43fc24a1-24b0-4e5a-b21f-17353e9e5970" providerId="AD" clId="Web-{34EF7676-2CD8-4E76-8F38-1E15F25D3D5E}" dt="2023-11-27T11:01:44.347" v="44" actId="1076"/>
        <pc:sldMkLst>
          <pc:docMk/>
          <pc:sldMk cId="335978610" sldId="392"/>
        </pc:sldMkLst>
        <pc:spChg chg="mod">
          <ac:chgData name="LETICIA PILAR GIL RAMOS" userId="S::leticiap.gilram@educa.jcyl.es::43fc24a1-24b0-4e5a-b21f-17353e9e5970" providerId="AD" clId="Web-{34EF7676-2CD8-4E76-8F38-1E15F25D3D5E}" dt="2023-11-27T11:01:44.347" v="44" actId="1076"/>
          <ac:spMkLst>
            <pc:docMk/>
            <pc:sldMk cId="335978610" sldId="392"/>
            <ac:spMk id="8" creationId="{2C80E721-60EC-4F49-8974-854C92F39133}"/>
          </ac:spMkLst>
        </pc:spChg>
        <pc:picChg chg="add">
          <ac:chgData name="LETICIA PILAR GIL RAMOS" userId="S::leticiap.gilram@educa.jcyl.es::43fc24a1-24b0-4e5a-b21f-17353e9e5970" providerId="AD" clId="Web-{34EF7676-2CD8-4E76-8F38-1E15F25D3D5E}" dt="2023-11-27T11:01:42.332" v="43"/>
          <ac:picMkLst>
            <pc:docMk/>
            <pc:sldMk cId="335978610" sldId="392"/>
            <ac:picMk id="15" creationId="{180D0D90-CA81-2F3D-143C-2A0ECF9AD295}"/>
          </ac:picMkLst>
        </pc:picChg>
      </pc:sldChg>
      <pc:sldChg chg="addSp modSp mod">
        <pc:chgData name="LETICIA PILAR GIL RAMOS" userId="S::leticiap.gilram@educa.jcyl.es::43fc24a1-24b0-4e5a-b21f-17353e9e5970" providerId="AD" clId="Web-{34EF7676-2CD8-4E76-8F38-1E15F25D3D5E}" dt="2023-11-27T11:01:40.316" v="42" actId="1076"/>
        <pc:sldMkLst>
          <pc:docMk/>
          <pc:sldMk cId="2192423005" sldId="393"/>
        </pc:sldMkLst>
        <pc:spChg chg="mod">
          <ac:chgData name="LETICIA PILAR GIL RAMOS" userId="S::leticiap.gilram@educa.jcyl.es::43fc24a1-24b0-4e5a-b21f-17353e9e5970" providerId="AD" clId="Web-{34EF7676-2CD8-4E76-8F38-1E15F25D3D5E}" dt="2023-11-27T11:01:39.128" v="41" actId="1076"/>
          <ac:spMkLst>
            <pc:docMk/>
            <pc:sldMk cId="2192423005" sldId="393"/>
            <ac:spMk id="8" creationId="{2C80E721-60EC-4F49-8974-854C92F39133}"/>
          </ac:spMkLst>
        </pc:spChg>
        <pc:picChg chg="mod">
          <ac:chgData name="LETICIA PILAR GIL RAMOS" userId="S::leticiap.gilram@educa.jcyl.es::43fc24a1-24b0-4e5a-b21f-17353e9e5970" providerId="AD" clId="Web-{34EF7676-2CD8-4E76-8F38-1E15F25D3D5E}" dt="2023-11-27T11:01:33.019" v="38" actId="1076"/>
          <ac:picMkLst>
            <pc:docMk/>
            <pc:sldMk cId="2192423005" sldId="393"/>
            <ac:picMk id="7" creationId="{E1527061-B5CB-2CED-3EE7-17E8A29E70AB}"/>
          </ac:picMkLst>
        </pc:picChg>
        <pc:picChg chg="add mod">
          <ac:chgData name="LETICIA PILAR GIL RAMOS" userId="S::leticiap.gilram@educa.jcyl.es::43fc24a1-24b0-4e5a-b21f-17353e9e5970" providerId="AD" clId="Web-{34EF7676-2CD8-4E76-8F38-1E15F25D3D5E}" dt="2023-11-27T11:01:40.316" v="42" actId="1076"/>
          <ac:picMkLst>
            <pc:docMk/>
            <pc:sldMk cId="2192423005" sldId="393"/>
            <ac:picMk id="14" creationId="{FB015D46-5BF9-D92F-A4A0-CDCE6FDD467B}"/>
          </ac:picMkLst>
        </pc:picChg>
      </pc:sldChg>
      <pc:sldChg chg="addSp modSp mod">
        <pc:chgData name="LETICIA PILAR GIL RAMOS" userId="S::leticiap.gilram@educa.jcyl.es::43fc24a1-24b0-4e5a-b21f-17353e9e5970" providerId="AD" clId="Web-{34EF7676-2CD8-4E76-8F38-1E15F25D3D5E}" dt="2023-11-27T11:01:51.019" v="47" actId="1076"/>
        <pc:sldMkLst>
          <pc:docMk/>
          <pc:sldMk cId="1454220002" sldId="394"/>
        </pc:sldMkLst>
        <pc:spChg chg="mod">
          <ac:chgData name="LETICIA PILAR GIL RAMOS" userId="S::leticiap.gilram@educa.jcyl.es::43fc24a1-24b0-4e5a-b21f-17353e9e5970" providerId="AD" clId="Web-{34EF7676-2CD8-4E76-8F38-1E15F25D3D5E}" dt="2023-11-27T11:01:51.019" v="47" actId="1076"/>
          <ac:spMkLst>
            <pc:docMk/>
            <pc:sldMk cId="1454220002" sldId="394"/>
            <ac:spMk id="8" creationId="{2C80E721-60EC-4F49-8974-854C92F39133}"/>
          </ac:spMkLst>
        </pc:spChg>
        <pc:picChg chg="mod">
          <ac:chgData name="LETICIA PILAR GIL RAMOS" userId="S::leticiap.gilram@educa.jcyl.es::43fc24a1-24b0-4e5a-b21f-17353e9e5970" providerId="AD" clId="Web-{34EF7676-2CD8-4E76-8F38-1E15F25D3D5E}" dt="2023-11-27T11:01:49.004" v="46" actId="1076"/>
          <ac:picMkLst>
            <pc:docMk/>
            <pc:sldMk cId="1454220002" sldId="394"/>
            <ac:picMk id="2" creationId="{84912F83-BCA1-1D63-ED23-DD8B8F915601}"/>
          </ac:picMkLst>
        </pc:picChg>
        <pc:picChg chg="add">
          <ac:chgData name="LETICIA PILAR GIL RAMOS" userId="S::leticiap.gilram@educa.jcyl.es::43fc24a1-24b0-4e5a-b21f-17353e9e5970" providerId="AD" clId="Web-{34EF7676-2CD8-4E76-8F38-1E15F25D3D5E}" dt="2023-11-27T11:01:45.691" v="45"/>
          <ac:picMkLst>
            <pc:docMk/>
            <pc:sldMk cId="1454220002" sldId="394"/>
            <ac:picMk id="10" creationId="{00138E2B-1A99-0925-D8A0-0905F71E28C6}"/>
          </ac:picMkLst>
        </pc:picChg>
      </pc:sldChg>
      <pc:sldChg chg="addSp mod">
        <pc:chgData name="LETICIA PILAR GIL RAMOS" userId="S::leticiap.gilram@educa.jcyl.es::43fc24a1-24b0-4e5a-b21f-17353e9e5970" providerId="AD" clId="Web-{34EF7676-2CD8-4E76-8F38-1E15F25D3D5E}" dt="2023-11-27T11:01:22.831" v="32"/>
        <pc:sldMkLst>
          <pc:docMk/>
          <pc:sldMk cId="4186013320" sldId="395"/>
        </pc:sldMkLst>
        <pc:picChg chg="add">
          <ac:chgData name="LETICIA PILAR GIL RAMOS" userId="S::leticiap.gilram@educa.jcyl.es::43fc24a1-24b0-4e5a-b21f-17353e9e5970" providerId="AD" clId="Web-{34EF7676-2CD8-4E76-8F38-1E15F25D3D5E}" dt="2023-11-27T11:01:22.831" v="32"/>
          <ac:picMkLst>
            <pc:docMk/>
            <pc:sldMk cId="4186013320" sldId="395"/>
            <ac:picMk id="9" creationId="{3E53F832-5CAE-BFC2-2166-3700BC44ED21}"/>
          </ac:picMkLst>
        </pc:picChg>
      </pc:sldChg>
      <pc:sldChg chg="addSp modSp mod">
        <pc:chgData name="LETICIA PILAR GIL RAMOS" userId="S::leticiap.gilram@educa.jcyl.es::43fc24a1-24b0-4e5a-b21f-17353e9e5970" providerId="AD" clId="Web-{34EF7676-2CD8-4E76-8F38-1E15F25D3D5E}" dt="2023-11-27T11:02:48.396" v="77" actId="1076"/>
        <pc:sldMkLst>
          <pc:docMk/>
          <pc:sldMk cId="949915873" sldId="400"/>
        </pc:sldMkLst>
        <pc:spChg chg="mod">
          <ac:chgData name="LETICIA PILAR GIL RAMOS" userId="S::leticiap.gilram@educa.jcyl.es::43fc24a1-24b0-4e5a-b21f-17353e9e5970" providerId="AD" clId="Web-{34EF7676-2CD8-4E76-8F38-1E15F25D3D5E}" dt="2023-11-27T11:02:48.396" v="77" actId="1076"/>
          <ac:spMkLst>
            <pc:docMk/>
            <pc:sldMk cId="949915873" sldId="400"/>
            <ac:spMk id="2" creationId="{880D9D20-B4BB-42AA-8DDD-68CC9F1D95DB}"/>
          </ac:spMkLst>
        </pc:spChg>
        <pc:spChg chg="mod">
          <ac:chgData name="LETICIA PILAR GIL RAMOS" userId="S::leticiap.gilram@educa.jcyl.es::43fc24a1-24b0-4e5a-b21f-17353e9e5970" providerId="AD" clId="Web-{34EF7676-2CD8-4E76-8F38-1E15F25D3D5E}" dt="2023-11-27T11:02:43.412" v="76" actId="14100"/>
          <ac:spMkLst>
            <pc:docMk/>
            <pc:sldMk cId="949915873" sldId="400"/>
            <ac:spMk id="3" creationId="{ED9E8FDB-60EE-45AE-BB89-9A561A61C2AC}"/>
          </ac:spMkLst>
        </pc:spChg>
        <pc:picChg chg="add mod">
          <ac:chgData name="LETICIA PILAR GIL RAMOS" userId="S::leticiap.gilram@educa.jcyl.es::43fc24a1-24b0-4e5a-b21f-17353e9e5970" providerId="AD" clId="Web-{34EF7676-2CD8-4E76-8F38-1E15F25D3D5E}" dt="2023-11-27T11:00:32.189" v="8" actId="14100"/>
          <ac:picMkLst>
            <pc:docMk/>
            <pc:sldMk cId="949915873" sldId="400"/>
            <ac:picMk id="4" creationId="{EDF65BA2-E5CA-35B0-E41D-4C0780CCAEC8}"/>
          </ac:picMkLst>
        </pc:picChg>
      </pc:sldChg>
      <pc:sldChg chg="addSp mod">
        <pc:chgData name="LETICIA PILAR GIL RAMOS" userId="S::leticiap.gilram@educa.jcyl.es::43fc24a1-24b0-4e5a-b21f-17353e9e5970" providerId="AD" clId="Web-{34EF7676-2CD8-4E76-8F38-1E15F25D3D5E}" dt="2023-11-27T11:00:34.502" v="9"/>
        <pc:sldMkLst>
          <pc:docMk/>
          <pc:sldMk cId="162294520" sldId="401"/>
        </pc:sldMkLst>
        <pc:picChg chg="add">
          <ac:chgData name="LETICIA PILAR GIL RAMOS" userId="S::leticiap.gilram@educa.jcyl.es::43fc24a1-24b0-4e5a-b21f-17353e9e5970" providerId="AD" clId="Web-{34EF7676-2CD8-4E76-8F38-1E15F25D3D5E}" dt="2023-11-27T11:00:34.502" v="9"/>
          <ac:picMkLst>
            <pc:docMk/>
            <pc:sldMk cId="162294520" sldId="401"/>
            <ac:picMk id="10" creationId="{99ABE864-4F23-F2C4-BB84-6B1702746652}"/>
          </ac:picMkLst>
        </pc:picChg>
      </pc:sldChg>
      <pc:sldChg chg="delSp modSp add replId delAnim">
        <pc:chgData name="LETICIA PILAR GIL RAMOS" userId="S::leticiap.gilram@educa.jcyl.es::43fc24a1-24b0-4e5a-b21f-17353e9e5970" providerId="AD" clId="Web-{34EF7676-2CD8-4E76-8F38-1E15F25D3D5E}" dt="2023-11-27T11:15:44.935" v="1654" actId="14100"/>
        <pc:sldMkLst>
          <pc:docMk/>
          <pc:sldMk cId="2307151722" sldId="402"/>
        </pc:sldMkLst>
        <pc:spChg chg="mod">
          <ac:chgData name="LETICIA PILAR GIL RAMOS" userId="S::leticiap.gilram@educa.jcyl.es::43fc24a1-24b0-4e5a-b21f-17353e9e5970" providerId="AD" clId="Web-{34EF7676-2CD8-4E76-8F38-1E15F25D3D5E}" dt="2023-11-27T11:04:01.601" v="149" actId="1076"/>
          <ac:spMkLst>
            <pc:docMk/>
            <pc:sldMk cId="2307151722" sldId="402"/>
            <ac:spMk id="2" creationId="{880D9D20-B4BB-42AA-8DDD-68CC9F1D95DB}"/>
          </ac:spMkLst>
        </pc:spChg>
        <pc:spChg chg="mod">
          <ac:chgData name="LETICIA PILAR GIL RAMOS" userId="S::leticiap.gilram@educa.jcyl.es::43fc24a1-24b0-4e5a-b21f-17353e9e5970" providerId="AD" clId="Web-{34EF7676-2CD8-4E76-8F38-1E15F25D3D5E}" dt="2023-11-27T11:15:44.935" v="1654" actId="14100"/>
          <ac:spMkLst>
            <pc:docMk/>
            <pc:sldMk cId="2307151722" sldId="402"/>
            <ac:spMk id="3" creationId="{ED9E8FDB-60EE-45AE-BB89-9A561A61C2AC}"/>
          </ac:spMkLst>
        </pc:spChg>
        <pc:picChg chg="del">
          <ac:chgData name="LETICIA PILAR GIL RAMOS" userId="S::leticiap.gilram@educa.jcyl.es::43fc24a1-24b0-4e5a-b21f-17353e9e5970" providerId="AD" clId="Web-{34EF7676-2CD8-4E76-8F38-1E15F25D3D5E}" dt="2023-11-27T11:03:22.319" v="88"/>
          <ac:picMkLst>
            <pc:docMk/>
            <pc:sldMk cId="2307151722" sldId="402"/>
            <ac:picMk id="4" creationId="{F0559C1F-1DFB-5E0F-F5A3-E80F33706BDB}"/>
          </ac:picMkLst>
        </pc:picChg>
        <pc:picChg chg="mod">
          <ac:chgData name="LETICIA PILAR GIL RAMOS" userId="S::leticiap.gilram@educa.jcyl.es::43fc24a1-24b0-4e5a-b21f-17353e9e5970" providerId="AD" clId="Web-{34EF7676-2CD8-4E76-8F38-1E15F25D3D5E}" dt="2023-11-27T11:04:00.055" v="148" actId="1076"/>
          <ac:picMkLst>
            <pc:docMk/>
            <pc:sldMk cId="2307151722" sldId="402"/>
            <ac:picMk id="8" creationId="{7A618D9B-909D-4F9F-BB02-0A345AAC071A}"/>
          </ac:picMkLst>
        </pc:picChg>
      </pc:sldChg>
      <pc:sldChg chg="addSp modSp add replId">
        <pc:chgData name="LETICIA PILAR GIL RAMOS" userId="S::leticiap.gilram@educa.jcyl.es::43fc24a1-24b0-4e5a-b21f-17353e9e5970" providerId="AD" clId="Web-{34EF7676-2CD8-4E76-8F38-1E15F25D3D5E}" dt="2023-11-27T11:17:34.501" v="1695" actId="14100"/>
        <pc:sldMkLst>
          <pc:docMk/>
          <pc:sldMk cId="2548980867" sldId="403"/>
        </pc:sldMkLst>
        <pc:spChg chg="mod">
          <ac:chgData name="LETICIA PILAR GIL RAMOS" userId="S::leticiap.gilram@educa.jcyl.es::43fc24a1-24b0-4e5a-b21f-17353e9e5970" providerId="AD" clId="Web-{34EF7676-2CD8-4E76-8F38-1E15F25D3D5E}" dt="2023-11-27T11:17:34.501" v="1695" actId="14100"/>
          <ac:spMkLst>
            <pc:docMk/>
            <pc:sldMk cId="2548980867" sldId="403"/>
            <ac:spMk id="3" creationId="{ED9E8FDB-60EE-45AE-BB89-9A561A61C2AC}"/>
          </ac:spMkLst>
        </pc:spChg>
        <pc:spChg chg="add mod">
          <ac:chgData name="LETICIA PILAR GIL RAMOS" userId="S::leticiap.gilram@educa.jcyl.es::43fc24a1-24b0-4e5a-b21f-17353e9e5970" providerId="AD" clId="Web-{34EF7676-2CD8-4E76-8F38-1E15F25D3D5E}" dt="2023-11-27T11:17:23.516" v="1692" actId="20577"/>
          <ac:spMkLst>
            <pc:docMk/>
            <pc:sldMk cId="2548980867" sldId="403"/>
            <ac:spMk id="9" creationId="{366A277C-8E1E-8EAE-1825-E01219A94429}"/>
          </ac:spMkLst>
        </pc:spChg>
        <pc:picChg chg="add mod">
          <ac:chgData name="LETICIA PILAR GIL RAMOS" userId="S::leticiap.gilram@educa.jcyl.es::43fc24a1-24b0-4e5a-b21f-17353e9e5970" providerId="AD" clId="Web-{34EF7676-2CD8-4E76-8F38-1E15F25D3D5E}" dt="2023-11-27T11:16:53.406" v="1684" actId="1076"/>
          <ac:picMkLst>
            <pc:docMk/>
            <pc:sldMk cId="2548980867" sldId="403"/>
            <ac:picMk id="4" creationId="{3F7001D6-2CED-1668-6DAB-A925B4D88C89}"/>
          </ac:picMkLst>
        </pc:picChg>
      </pc:sldChg>
      <pc:sldChg chg="addSp modSp add ord replId">
        <pc:chgData name="LETICIA PILAR GIL RAMOS" userId="S::leticiap.gilram@educa.jcyl.es::43fc24a1-24b0-4e5a-b21f-17353e9e5970" providerId="AD" clId="Web-{34EF7676-2CD8-4E76-8F38-1E15F25D3D5E}" dt="2023-11-27T11:18:53.536" v="1717" actId="1076"/>
        <pc:sldMkLst>
          <pc:docMk/>
          <pc:sldMk cId="3667491195" sldId="404"/>
        </pc:sldMkLst>
        <pc:spChg chg="mod">
          <ac:chgData name="LETICIA PILAR GIL RAMOS" userId="S::leticiap.gilram@educa.jcyl.es::43fc24a1-24b0-4e5a-b21f-17353e9e5970" providerId="AD" clId="Web-{34EF7676-2CD8-4E76-8F38-1E15F25D3D5E}" dt="2023-11-27T11:18:53.536" v="1717" actId="1076"/>
          <ac:spMkLst>
            <pc:docMk/>
            <pc:sldMk cId="3667491195" sldId="404"/>
            <ac:spMk id="3" creationId="{ED9E8FDB-60EE-45AE-BB89-9A561A61C2AC}"/>
          </ac:spMkLst>
        </pc:spChg>
        <pc:spChg chg="add mod">
          <ac:chgData name="LETICIA PILAR GIL RAMOS" userId="S::leticiap.gilram@educa.jcyl.es::43fc24a1-24b0-4e5a-b21f-17353e9e5970" providerId="AD" clId="Web-{34EF7676-2CD8-4E76-8F38-1E15F25D3D5E}" dt="2023-11-27T11:18:47.206" v="1715" actId="1076"/>
          <ac:spMkLst>
            <pc:docMk/>
            <pc:sldMk cId="3667491195" sldId="404"/>
            <ac:spMk id="9" creationId="{EDF93D4A-99BB-0AF3-FB18-51F3BDCCC9AD}"/>
          </ac:spMkLst>
        </pc:spChg>
        <pc:picChg chg="add mod">
          <ac:chgData name="LETICIA PILAR GIL RAMOS" userId="S::leticiap.gilram@educa.jcyl.es::43fc24a1-24b0-4e5a-b21f-17353e9e5970" providerId="AD" clId="Web-{34EF7676-2CD8-4E76-8F38-1E15F25D3D5E}" dt="2023-11-27T11:18:49.550" v="1716" actId="1076"/>
          <ac:picMkLst>
            <pc:docMk/>
            <pc:sldMk cId="3667491195" sldId="404"/>
            <ac:picMk id="4" creationId="{1E1831F5-D936-5D0C-EC58-1B7C6F031E1F}"/>
          </ac:picMkLst>
        </pc:picChg>
        <pc:picChg chg="mod">
          <ac:chgData name="LETICIA PILAR GIL RAMOS" userId="S::leticiap.gilram@educa.jcyl.es::43fc24a1-24b0-4e5a-b21f-17353e9e5970" providerId="AD" clId="Web-{34EF7676-2CD8-4E76-8F38-1E15F25D3D5E}" dt="2023-11-27T11:18:33.581" v="1707" actId="1076"/>
          <ac:picMkLst>
            <pc:docMk/>
            <pc:sldMk cId="3667491195" sldId="404"/>
            <ac:picMk id="8" creationId="{7A618D9B-909D-4F9F-BB02-0A345AAC071A}"/>
          </ac:picMkLst>
        </pc:picChg>
      </pc:sldChg>
      <pc:sldChg chg="modSp add replId">
        <pc:chgData name="LETICIA PILAR GIL RAMOS" userId="S::leticiap.gilram@educa.jcyl.es::43fc24a1-24b0-4e5a-b21f-17353e9e5970" providerId="AD" clId="Web-{34EF7676-2CD8-4E76-8F38-1E15F25D3D5E}" dt="2023-11-27T11:14:56.637" v="1598" actId="20577"/>
        <pc:sldMkLst>
          <pc:docMk/>
          <pc:sldMk cId="379254186" sldId="405"/>
        </pc:sldMkLst>
        <pc:spChg chg="mod">
          <ac:chgData name="LETICIA PILAR GIL RAMOS" userId="S::leticiap.gilram@educa.jcyl.es::43fc24a1-24b0-4e5a-b21f-17353e9e5970" providerId="AD" clId="Web-{34EF7676-2CD8-4E76-8F38-1E15F25D3D5E}" dt="2023-11-27T11:14:56.637" v="1598" actId="20577"/>
          <ac:spMkLst>
            <pc:docMk/>
            <pc:sldMk cId="379254186" sldId="405"/>
            <ac:spMk id="3" creationId="{ED9E8FDB-60EE-45AE-BB89-9A561A61C2AC}"/>
          </ac:spMkLst>
        </pc:spChg>
      </pc:sldChg>
      <pc:sldChg chg="modSp add replId">
        <pc:chgData name="LETICIA PILAR GIL RAMOS" userId="S::leticiap.gilram@educa.jcyl.es::43fc24a1-24b0-4e5a-b21f-17353e9e5970" providerId="AD" clId="Web-{34EF7676-2CD8-4E76-8F38-1E15F25D3D5E}" dt="2023-11-27T11:14:49.262" v="1592" actId="20577"/>
        <pc:sldMkLst>
          <pc:docMk/>
          <pc:sldMk cId="3655880469" sldId="406"/>
        </pc:sldMkLst>
        <pc:spChg chg="mod">
          <ac:chgData name="LETICIA PILAR GIL RAMOS" userId="S::leticiap.gilram@educa.jcyl.es::43fc24a1-24b0-4e5a-b21f-17353e9e5970" providerId="AD" clId="Web-{34EF7676-2CD8-4E76-8F38-1E15F25D3D5E}" dt="2023-11-27T11:14:49.262" v="1592" actId="20577"/>
          <ac:spMkLst>
            <pc:docMk/>
            <pc:sldMk cId="3655880469" sldId="406"/>
            <ac:spMk id="3" creationId="{ED9E8FDB-60EE-45AE-BB89-9A561A61C2AC}"/>
          </ac:spMkLst>
        </pc:spChg>
      </pc:sldChg>
      <pc:sldChg chg="modSp add replId">
        <pc:chgData name="LETICIA PILAR GIL RAMOS" userId="S::leticiap.gilram@educa.jcyl.es::43fc24a1-24b0-4e5a-b21f-17353e9e5970" providerId="AD" clId="Web-{34EF7676-2CD8-4E76-8F38-1E15F25D3D5E}" dt="2023-11-27T11:19:08.629" v="1722" actId="14100"/>
        <pc:sldMkLst>
          <pc:docMk/>
          <pc:sldMk cId="287201875" sldId="407"/>
        </pc:sldMkLst>
        <pc:spChg chg="mod">
          <ac:chgData name="LETICIA PILAR GIL RAMOS" userId="S::leticiap.gilram@educa.jcyl.es::43fc24a1-24b0-4e5a-b21f-17353e9e5970" providerId="AD" clId="Web-{34EF7676-2CD8-4E76-8F38-1E15F25D3D5E}" dt="2023-11-27T11:19:08.629" v="1722" actId="14100"/>
          <ac:spMkLst>
            <pc:docMk/>
            <pc:sldMk cId="287201875" sldId="407"/>
            <ac:spMk id="3" creationId="{ED9E8FDB-60EE-45AE-BB89-9A561A61C2AC}"/>
          </ac:spMkLst>
        </pc:spChg>
      </pc:sldChg>
      <pc:sldMasterChg chg="mod setBg modSldLayout">
        <pc:chgData name="LETICIA PILAR GIL RAMOS" userId="S::leticiap.gilram@educa.jcyl.es::43fc24a1-24b0-4e5a-b21f-17353e9e5970" providerId="AD" clId="Web-{34EF7676-2CD8-4E76-8F38-1E15F25D3D5E}" dt="2023-11-27T10:59:09.780" v="5"/>
        <pc:sldMasterMkLst>
          <pc:docMk/>
          <pc:sldMasterMk cId="1785134420" sldId="2147483720"/>
        </pc:sldMasterMkLst>
        <pc:sldLayoutChg chg="mod">
          <pc:chgData name="LETICIA PILAR GIL RAMOS" userId="S::leticiap.gilram@educa.jcyl.es::43fc24a1-24b0-4e5a-b21f-17353e9e5970" providerId="AD" clId="Web-{34EF7676-2CD8-4E76-8F38-1E15F25D3D5E}" dt="2023-11-27T10:59:09.780" v="5"/>
          <pc:sldLayoutMkLst>
            <pc:docMk/>
            <pc:sldMasterMk cId="1785134420" sldId="2147483720"/>
            <pc:sldLayoutMk cId="2669640417" sldId="2147483721"/>
          </pc:sldLayoutMkLst>
        </pc:sldLayoutChg>
        <pc:sldLayoutChg chg="mod">
          <pc:chgData name="LETICIA PILAR GIL RAMOS" userId="S::leticiap.gilram@educa.jcyl.es::43fc24a1-24b0-4e5a-b21f-17353e9e5970" providerId="AD" clId="Web-{34EF7676-2CD8-4E76-8F38-1E15F25D3D5E}" dt="2023-11-27T10:59:09.780" v="5"/>
          <pc:sldLayoutMkLst>
            <pc:docMk/>
            <pc:sldMasterMk cId="1785134420" sldId="2147483720"/>
            <pc:sldLayoutMk cId="3393869730" sldId="2147483722"/>
          </pc:sldLayoutMkLst>
        </pc:sldLayoutChg>
        <pc:sldLayoutChg chg="mod">
          <pc:chgData name="LETICIA PILAR GIL RAMOS" userId="S::leticiap.gilram@educa.jcyl.es::43fc24a1-24b0-4e5a-b21f-17353e9e5970" providerId="AD" clId="Web-{34EF7676-2CD8-4E76-8F38-1E15F25D3D5E}" dt="2023-11-27T10:59:09.780" v="5"/>
          <pc:sldLayoutMkLst>
            <pc:docMk/>
            <pc:sldMasterMk cId="1785134420" sldId="2147483720"/>
            <pc:sldLayoutMk cId="3633540014" sldId="2147483723"/>
          </pc:sldLayoutMkLst>
        </pc:sldLayoutChg>
        <pc:sldLayoutChg chg="mod">
          <pc:chgData name="LETICIA PILAR GIL RAMOS" userId="S::leticiap.gilram@educa.jcyl.es::43fc24a1-24b0-4e5a-b21f-17353e9e5970" providerId="AD" clId="Web-{34EF7676-2CD8-4E76-8F38-1E15F25D3D5E}" dt="2023-11-27T10:59:09.780" v="5"/>
          <pc:sldLayoutMkLst>
            <pc:docMk/>
            <pc:sldMasterMk cId="1785134420" sldId="2147483720"/>
            <pc:sldLayoutMk cId="1606934960" sldId="2147483725"/>
          </pc:sldLayoutMkLst>
        </pc:sldLayoutChg>
        <pc:sldLayoutChg chg="mod">
          <pc:chgData name="LETICIA PILAR GIL RAMOS" userId="S::leticiap.gilram@educa.jcyl.es::43fc24a1-24b0-4e5a-b21f-17353e9e5970" providerId="AD" clId="Web-{34EF7676-2CD8-4E76-8F38-1E15F25D3D5E}" dt="2023-11-27T10:59:09.780" v="5"/>
          <pc:sldLayoutMkLst>
            <pc:docMk/>
            <pc:sldMasterMk cId="1785134420" sldId="2147483720"/>
            <pc:sldLayoutMk cId="1400994428" sldId="2147483726"/>
          </pc:sldLayoutMkLst>
        </pc:sldLayoutChg>
        <pc:sldLayoutChg chg="mod">
          <pc:chgData name="LETICIA PILAR GIL RAMOS" userId="S::leticiap.gilram@educa.jcyl.es::43fc24a1-24b0-4e5a-b21f-17353e9e5970" providerId="AD" clId="Web-{34EF7676-2CD8-4E76-8F38-1E15F25D3D5E}" dt="2023-11-27T10:59:09.780" v="5"/>
          <pc:sldLayoutMkLst>
            <pc:docMk/>
            <pc:sldMasterMk cId="1785134420" sldId="2147483720"/>
            <pc:sldLayoutMk cId="4060377844" sldId="2147483727"/>
          </pc:sldLayoutMkLst>
        </pc:sldLayoutChg>
        <pc:sldLayoutChg chg="mod">
          <pc:chgData name="LETICIA PILAR GIL RAMOS" userId="S::leticiap.gilram@educa.jcyl.es::43fc24a1-24b0-4e5a-b21f-17353e9e5970" providerId="AD" clId="Web-{34EF7676-2CD8-4E76-8F38-1E15F25D3D5E}" dt="2023-11-27T10:59:09.780" v="5"/>
          <pc:sldLayoutMkLst>
            <pc:docMk/>
            <pc:sldMasterMk cId="1785134420" sldId="2147483720"/>
            <pc:sldLayoutMk cId="1777224510" sldId="2147483728"/>
          </pc:sldLayoutMkLst>
        </pc:sldLayoutChg>
        <pc:sldLayoutChg chg="mod">
          <pc:chgData name="LETICIA PILAR GIL RAMOS" userId="S::leticiap.gilram@educa.jcyl.es::43fc24a1-24b0-4e5a-b21f-17353e9e5970" providerId="AD" clId="Web-{34EF7676-2CD8-4E76-8F38-1E15F25D3D5E}" dt="2023-11-27T10:59:09.780" v="5"/>
          <pc:sldLayoutMkLst>
            <pc:docMk/>
            <pc:sldMasterMk cId="1785134420" sldId="2147483720"/>
            <pc:sldLayoutMk cId="433248202" sldId="2147483729"/>
          </pc:sldLayoutMkLst>
        </pc:sldLayoutChg>
        <pc:sldLayoutChg chg="mod">
          <pc:chgData name="LETICIA PILAR GIL RAMOS" userId="S::leticiap.gilram@educa.jcyl.es::43fc24a1-24b0-4e5a-b21f-17353e9e5970" providerId="AD" clId="Web-{34EF7676-2CD8-4E76-8F38-1E15F25D3D5E}" dt="2023-11-27T10:59:09.780" v="5"/>
          <pc:sldLayoutMkLst>
            <pc:docMk/>
            <pc:sldMasterMk cId="1785134420" sldId="2147483720"/>
            <pc:sldLayoutMk cId="3812587531" sldId="2147483730"/>
          </pc:sldLayoutMkLst>
        </pc:sldLayoutChg>
        <pc:sldLayoutChg chg="mod">
          <pc:chgData name="LETICIA PILAR GIL RAMOS" userId="S::leticiap.gilram@educa.jcyl.es::43fc24a1-24b0-4e5a-b21f-17353e9e5970" providerId="AD" clId="Web-{34EF7676-2CD8-4E76-8F38-1E15F25D3D5E}" dt="2023-11-27T10:59:09.780" v="5"/>
          <pc:sldLayoutMkLst>
            <pc:docMk/>
            <pc:sldMasterMk cId="1785134420" sldId="2147483720"/>
            <pc:sldLayoutMk cId="207178724" sldId="2147483731"/>
          </pc:sldLayoutMkLst>
        </pc:sldLayoutChg>
        <pc:sldLayoutChg chg="mod">
          <pc:chgData name="LETICIA PILAR GIL RAMOS" userId="S::leticiap.gilram@educa.jcyl.es::43fc24a1-24b0-4e5a-b21f-17353e9e5970" providerId="AD" clId="Web-{34EF7676-2CD8-4E76-8F38-1E15F25D3D5E}" dt="2023-11-27T10:59:09.780" v="5"/>
          <pc:sldLayoutMkLst>
            <pc:docMk/>
            <pc:sldMasterMk cId="1785134420" sldId="2147483720"/>
            <pc:sldLayoutMk cId="4244522160" sldId="2147483732"/>
          </pc:sldLayoutMkLst>
        </pc:sldLayoutChg>
        <pc:sldLayoutChg chg="mod">
          <pc:chgData name="LETICIA PILAR GIL RAMOS" userId="S::leticiap.gilram@educa.jcyl.es::43fc24a1-24b0-4e5a-b21f-17353e9e5970" providerId="AD" clId="Web-{34EF7676-2CD8-4E76-8F38-1E15F25D3D5E}" dt="2023-11-27T10:59:09.780" v="5"/>
          <pc:sldLayoutMkLst>
            <pc:docMk/>
            <pc:sldMasterMk cId="1785134420" sldId="2147483720"/>
            <pc:sldLayoutMk cId="2202261088" sldId="2147483733"/>
          </pc:sldLayoutMkLst>
        </pc:sldLayoutChg>
        <pc:sldLayoutChg chg="mod">
          <pc:chgData name="LETICIA PILAR GIL RAMOS" userId="S::leticiap.gilram@educa.jcyl.es::43fc24a1-24b0-4e5a-b21f-17353e9e5970" providerId="AD" clId="Web-{34EF7676-2CD8-4E76-8F38-1E15F25D3D5E}" dt="2023-11-27T10:59:09.780" v="5"/>
          <pc:sldLayoutMkLst>
            <pc:docMk/>
            <pc:sldMasterMk cId="1785134420" sldId="2147483720"/>
            <pc:sldLayoutMk cId="3527971716" sldId="2147483734"/>
          </pc:sldLayoutMkLst>
        </pc:sldLayoutChg>
        <pc:sldLayoutChg chg="mod">
          <pc:chgData name="LETICIA PILAR GIL RAMOS" userId="S::leticiap.gilram@educa.jcyl.es::43fc24a1-24b0-4e5a-b21f-17353e9e5970" providerId="AD" clId="Web-{34EF7676-2CD8-4E76-8F38-1E15F25D3D5E}" dt="2023-11-27T10:59:09.780" v="5"/>
          <pc:sldLayoutMkLst>
            <pc:docMk/>
            <pc:sldMasterMk cId="1785134420" sldId="2147483720"/>
            <pc:sldLayoutMk cId="3439343686" sldId="2147483735"/>
          </pc:sldLayoutMkLst>
        </pc:sldLayoutChg>
        <pc:sldLayoutChg chg="mod">
          <pc:chgData name="LETICIA PILAR GIL RAMOS" userId="S::leticiap.gilram@educa.jcyl.es::43fc24a1-24b0-4e5a-b21f-17353e9e5970" providerId="AD" clId="Web-{34EF7676-2CD8-4E76-8F38-1E15F25D3D5E}" dt="2023-11-27T10:59:09.780" v="5"/>
          <pc:sldLayoutMkLst>
            <pc:docMk/>
            <pc:sldMasterMk cId="1785134420" sldId="2147483720"/>
            <pc:sldLayoutMk cId="431511748" sldId="2147483736"/>
          </pc:sldLayoutMkLst>
        </pc:sldLayoutChg>
      </pc:sldMasterChg>
    </pc:docChg>
  </pc:docChgLst>
  <pc:docChgLst>
    <pc:chgData name="LETICIA PILAR GIL RAMOS" userId="S::leticiap.gilram@educa.jcyl.es::43fc24a1-24b0-4e5a-b21f-17353e9e5970" providerId="AD" clId="Web-{E13B69D6-259E-4428-B47A-1673C817F585}"/>
    <pc:docChg chg="delSld modSld sldOrd">
      <pc:chgData name="LETICIA PILAR GIL RAMOS" userId="S::leticiap.gilram@educa.jcyl.es::43fc24a1-24b0-4e5a-b21f-17353e9e5970" providerId="AD" clId="Web-{E13B69D6-259E-4428-B47A-1673C817F585}" dt="2023-11-27T11:30:38.479" v="205" actId="1076"/>
      <pc:docMkLst>
        <pc:docMk/>
      </pc:docMkLst>
      <pc:sldChg chg="modSp">
        <pc:chgData name="LETICIA PILAR GIL RAMOS" userId="S::leticiap.gilram@educa.jcyl.es::43fc24a1-24b0-4e5a-b21f-17353e9e5970" providerId="AD" clId="Web-{E13B69D6-259E-4428-B47A-1673C817F585}" dt="2023-11-27T11:26:28.241" v="91" actId="20577"/>
        <pc:sldMkLst>
          <pc:docMk/>
          <pc:sldMk cId="2177544562" sldId="353"/>
        </pc:sldMkLst>
        <pc:spChg chg="mod">
          <ac:chgData name="LETICIA PILAR GIL RAMOS" userId="S::leticiap.gilram@educa.jcyl.es::43fc24a1-24b0-4e5a-b21f-17353e9e5970" providerId="AD" clId="Web-{E13B69D6-259E-4428-B47A-1673C817F585}" dt="2023-11-27T11:26:28.241" v="91" actId="20577"/>
          <ac:spMkLst>
            <pc:docMk/>
            <pc:sldMk cId="2177544562" sldId="353"/>
            <ac:spMk id="9" creationId="{3A36966E-6B3D-7648-955C-F4F185BE1E0C}"/>
          </ac:spMkLst>
        </pc:spChg>
        <pc:spChg chg="mod">
          <ac:chgData name="LETICIA PILAR GIL RAMOS" userId="S::leticiap.gilram@educa.jcyl.es::43fc24a1-24b0-4e5a-b21f-17353e9e5970" providerId="AD" clId="Web-{E13B69D6-259E-4428-B47A-1673C817F585}" dt="2023-11-27T11:26:24.647" v="87" actId="20577"/>
          <ac:spMkLst>
            <pc:docMk/>
            <pc:sldMk cId="2177544562" sldId="353"/>
            <ac:spMk id="11" creationId="{A94CD62E-5FC6-EB4B-AC95-91386387F672}"/>
          </ac:spMkLst>
        </pc:spChg>
      </pc:sldChg>
      <pc:sldChg chg="modSp">
        <pc:chgData name="LETICIA PILAR GIL RAMOS" userId="S::leticiap.gilram@educa.jcyl.es::43fc24a1-24b0-4e5a-b21f-17353e9e5970" providerId="AD" clId="Web-{E13B69D6-259E-4428-B47A-1673C817F585}" dt="2023-11-27T11:25:59.067" v="81" actId="14100"/>
        <pc:sldMkLst>
          <pc:docMk/>
          <pc:sldMk cId="1471384650" sldId="354"/>
        </pc:sldMkLst>
        <pc:spChg chg="mod">
          <ac:chgData name="LETICIA PILAR GIL RAMOS" userId="S::leticiap.gilram@educa.jcyl.es::43fc24a1-24b0-4e5a-b21f-17353e9e5970" providerId="AD" clId="Web-{E13B69D6-259E-4428-B47A-1673C817F585}" dt="2023-11-27T11:25:59.067" v="81" actId="14100"/>
          <ac:spMkLst>
            <pc:docMk/>
            <pc:sldMk cId="1471384650" sldId="354"/>
            <ac:spMk id="2" creationId="{A9501C14-7F4D-4D43-AB31-14E1B4AA1C63}"/>
          </ac:spMkLst>
        </pc:spChg>
      </pc:sldChg>
      <pc:sldChg chg="addSp delSp modSp">
        <pc:chgData name="LETICIA PILAR GIL RAMOS" userId="S::leticiap.gilram@educa.jcyl.es::43fc24a1-24b0-4e5a-b21f-17353e9e5970" providerId="AD" clId="Web-{E13B69D6-259E-4428-B47A-1673C817F585}" dt="2023-11-27T11:30:38.479" v="205" actId="1076"/>
        <pc:sldMkLst>
          <pc:docMk/>
          <pc:sldMk cId="356659808" sldId="357"/>
        </pc:sldMkLst>
        <pc:spChg chg="del mod">
          <ac:chgData name="LETICIA PILAR GIL RAMOS" userId="S::leticiap.gilram@educa.jcyl.es::43fc24a1-24b0-4e5a-b21f-17353e9e5970" providerId="AD" clId="Web-{E13B69D6-259E-4428-B47A-1673C817F585}" dt="2023-11-27T11:30:22.712" v="200"/>
          <ac:spMkLst>
            <pc:docMk/>
            <pc:sldMk cId="356659808" sldId="357"/>
            <ac:spMk id="2" creationId="{03EEB919-4F65-4B5E-ADF3-272AD780E102}"/>
          </ac:spMkLst>
        </pc:spChg>
        <pc:spChg chg="add mod">
          <ac:chgData name="LETICIA PILAR GIL RAMOS" userId="S::leticiap.gilram@educa.jcyl.es::43fc24a1-24b0-4e5a-b21f-17353e9e5970" providerId="AD" clId="Web-{E13B69D6-259E-4428-B47A-1673C817F585}" dt="2023-11-27T11:30:38.479" v="205" actId="1076"/>
          <ac:spMkLst>
            <pc:docMk/>
            <pc:sldMk cId="356659808" sldId="357"/>
            <ac:spMk id="11" creationId="{0EEA9CE8-6291-B10F-522B-37C063D60164}"/>
          </ac:spMkLst>
        </pc:spChg>
        <pc:spChg chg="add del mod">
          <ac:chgData name="LETICIA PILAR GIL RAMOS" userId="S::leticiap.gilram@educa.jcyl.es::43fc24a1-24b0-4e5a-b21f-17353e9e5970" providerId="AD" clId="Web-{E13B69D6-259E-4428-B47A-1673C817F585}" dt="2023-11-27T11:30:33.900" v="204"/>
          <ac:spMkLst>
            <pc:docMk/>
            <pc:sldMk cId="356659808" sldId="357"/>
            <ac:spMk id="13" creationId="{D57E1D40-131A-1D9D-CC66-1B2634E1EAED}"/>
          </ac:spMkLst>
        </pc:spChg>
      </pc:sldChg>
      <pc:sldChg chg="modSp">
        <pc:chgData name="LETICIA PILAR GIL RAMOS" userId="S::leticiap.gilram@educa.jcyl.es::43fc24a1-24b0-4e5a-b21f-17353e9e5970" providerId="AD" clId="Web-{E13B69D6-259E-4428-B47A-1673C817F585}" dt="2023-11-27T11:26:54.493" v="100" actId="20577"/>
        <pc:sldMkLst>
          <pc:docMk/>
          <pc:sldMk cId="1497198068" sldId="366"/>
        </pc:sldMkLst>
        <pc:spChg chg="mod">
          <ac:chgData name="LETICIA PILAR GIL RAMOS" userId="S::leticiap.gilram@educa.jcyl.es::43fc24a1-24b0-4e5a-b21f-17353e9e5970" providerId="AD" clId="Web-{E13B69D6-259E-4428-B47A-1673C817F585}" dt="2023-11-27T11:26:38.085" v="95" actId="14100"/>
          <ac:spMkLst>
            <pc:docMk/>
            <pc:sldMk cId="1497198068" sldId="366"/>
            <ac:spMk id="8" creationId="{2C80E721-60EC-4F49-8974-854C92F39133}"/>
          </ac:spMkLst>
        </pc:spChg>
        <pc:spChg chg="mod">
          <ac:chgData name="LETICIA PILAR GIL RAMOS" userId="S::leticiap.gilram@educa.jcyl.es::43fc24a1-24b0-4e5a-b21f-17353e9e5970" providerId="AD" clId="Web-{E13B69D6-259E-4428-B47A-1673C817F585}" dt="2023-11-27T11:26:54.493" v="100" actId="20577"/>
          <ac:spMkLst>
            <pc:docMk/>
            <pc:sldMk cId="1497198068" sldId="366"/>
            <ac:spMk id="9" creationId="{54F00CBA-FB7D-FB45-9138-6C5DFC0FDFDD}"/>
          </ac:spMkLst>
        </pc:spChg>
      </pc:sldChg>
      <pc:sldChg chg="modSp del">
        <pc:chgData name="LETICIA PILAR GIL RAMOS" userId="S::leticiap.gilram@educa.jcyl.es::43fc24a1-24b0-4e5a-b21f-17353e9e5970" providerId="AD" clId="Web-{E13B69D6-259E-4428-B47A-1673C817F585}" dt="2023-11-27T11:25:44.722" v="76"/>
        <pc:sldMkLst>
          <pc:docMk/>
          <pc:sldMk cId="946586516" sldId="384"/>
        </pc:sldMkLst>
        <pc:spChg chg="mod">
          <ac:chgData name="LETICIA PILAR GIL RAMOS" userId="S::leticiap.gilram@educa.jcyl.es::43fc24a1-24b0-4e5a-b21f-17353e9e5970" providerId="AD" clId="Web-{E13B69D6-259E-4428-B47A-1673C817F585}" dt="2023-11-27T11:25:28.033" v="75" actId="14100"/>
          <ac:spMkLst>
            <pc:docMk/>
            <pc:sldMk cId="946586516" sldId="384"/>
            <ac:spMk id="3" creationId="{E32AB0EB-0819-41F4-99E9-C02FA0DAF66D}"/>
          </ac:spMkLst>
        </pc:spChg>
        <pc:picChg chg="mod">
          <ac:chgData name="LETICIA PILAR GIL RAMOS" userId="S::leticiap.gilram@educa.jcyl.es::43fc24a1-24b0-4e5a-b21f-17353e9e5970" providerId="AD" clId="Web-{E13B69D6-259E-4428-B47A-1673C817F585}" dt="2023-11-27T11:25:24.377" v="73" actId="1076"/>
          <ac:picMkLst>
            <pc:docMk/>
            <pc:sldMk cId="946586516" sldId="384"/>
            <ac:picMk id="7" creationId="{FECB3A25-5890-1F64-98AA-3F4AD50CAFB9}"/>
          </ac:picMkLst>
        </pc:picChg>
        <pc:picChg chg="mod">
          <ac:chgData name="LETICIA PILAR GIL RAMOS" userId="S::leticiap.gilram@educa.jcyl.es::43fc24a1-24b0-4e5a-b21f-17353e9e5970" providerId="AD" clId="Web-{E13B69D6-259E-4428-B47A-1673C817F585}" dt="2023-11-27T11:25:21.626" v="72" actId="1076"/>
          <ac:picMkLst>
            <pc:docMk/>
            <pc:sldMk cId="946586516" sldId="384"/>
            <ac:picMk id="11" creationId="{4724419B-24A9-3E4D-AE29-ADE3E4358231}"/>
          </ac:picMkLst>
        </pc:picChg>
      </pc:sldChg>
      <pc:sldChg chg="modSp">
        <pc:chgData name="LETICIA PILAR GIL RAMOS" userId="S::leticiap.gilram@educa.jcyl.es::43fc24a1-24b0-4e5a-b21f-17353e9e5970" providerId="AD" clId="Web-{E13B69D6-259E-4428-B47A-1673C817F585}" dt="2023-11-27T11:27:58.826" v="119" actId="14100"/>
        <pc:sldMkLst>
          <pc:docMk/>
          <pc:sldMk cId="2668078084" sldId="385"/>
        </pc:sldMkLst>
        <pc:spChg chg="mod">
          <ac:chgData name="LETICIA PILAR GIL RAMOS" userId="S::leticiap.gilram@educa.jcyl.es::43fc24a1-24b0-4e5a-b21f-17353e9e5970" providerId="AD" clId="Web-{E13B69D6-259E-4428-B47A-1673C817F585}" dt="2023-11-27T11:27:56.091" v="118" actId="20577"/>
          <ac:spMkLst>
            <pc:docMk/>
            <pc:sldMk cId="2668078084" sldId="385"/>
            <ac:spMk id="2" creationId="{A9501C14-7F4D-4D43-AB31-14E1B4AA1C63}"/>
          </ac:spMkLst>
        </pc:spChg>
        <pc:picChg chg="mod">
          <ac:chgData name="LETICIA PILAR GIL RAMOS" userId="S::leticiap.gilram@educa.jcyl.es::43fc24a1-24b0-4e5a-b21f-17353e9e5970" providerId="AD" clId="Web-{E13B69D6-259E-4428-B47A-1673C817F585}" dt="2023-11-27T11:27:24.183" v="106" actId="1076"/>
          <ac:picMkLst>
            <pc:docMk/>
            <pc:sldMk cId="2668078084" sldId="385"/>
            <ac:picMk id="14" creationId="{689B2E3E-E996-1046-B5D6-E9342CE6C58C}"/>
          </ac:picMkLst>
        </pc:picChg>
        <pc:picChg chg="mod">
          <ac:chgData name="LETICIA PILAR GIL RAMOS" userId="S::leticiap.gilram@educa.jcyl.es::43fc24a1-24b0-4e5a-b21f-17353e9e5970" providerId="AD" clId="Web-{E13B69D6-259E-4428-B47A-1673C817F585}" dt="2023-11-27T11:27:58.826" v="119" actId="14100"/>
          <ac:picMkLst>
            <pc:docMk/>
            <pc:sldMk cId="2668078084" sldId="385"/>
            <ac:picMk id="17" creationId="{652E36B4-6A41-6944-8B44-A6115BFB2002}"/>
          </ac:picMkLst>
        </pc:picChg>
      </pc:sldChg>
      <pc:sldChg chg="delSp delAnim">
        <pc:chgData name="LETICIA PILAR GIL RAMOS" userId="S::leticiap.gilram@educa.jcyl.es::43fc24a1-24b0-4e5a-b21f-17353e9e5970" providerId="AD" clId="Web-{E13B69D6-259E-4428-B47A-1673C817F585}" dt="2023-11-27T11:26:58.212" v="101"/>
        <pc:sldMkLst>
          <pc:docMk/>
          <pc:sldMk cId="3652857935" sldId="387"/>
        </pc:sldMkLst>
        <pc:picChg chg="del">
          <ac:chgData name="LETICIA PILAR GIL RAMOS" userId="S::leticiap.gilram@educa.jcyl.es::43fc24a1-24b0-4e5a-b21f-17353e9e5970" providerId="AD" clId="Web-{E13B69D6-259E-4428-B47A-1673C817F585}" dt="2023-11-27T11:26:58.212" v="101"/>
          <ac:picMkLst>
            <pc:docMk/>
            <pc:sldMk cId="3652857935" sldId="387"/>
            <ac:picMk id="17" creationId="{2AB2C291-DF78-C945-9D9F-3A188CA4C800}"/>
          </ac:picMkLst>
        </pc:picChg>
      </pc:sldChg>
      <pc:sldChg chg="delSp modSp">
        <pc:chgData name="LETICIA PILAR GIL RAMOS" userId="S::leticiap.gilram@educa.jcyl.es::43fc24a1-24b0-4e5a-b21f-17353e9e5970" providerId="AD" clId="Web-{E13B69D6-259E-4428-B47A-1673C817F585}" dt="2023-11-27T11:27:13.744" v="105"/>
        <pc:sldMkLst>
          <pc:docMk/>
          <pc:sldMk cId="3926966989" sldId="388"/>
        </pc:sldMkLst>
        <pc:spChg chg="mod">
          <ac:chgData name="LETICIA PILAR GIL RAMOS" userId="S::leticiap.gilram@educa.jcyl.es::43fc24a1-24b0-4e5a-b21f-17353e9e5970" providerId="AD" clId="Web-{E13B69D6-259E-4428-B47A-1673C817F585}" dt="2023-11-27T11:27:12.182" v="104" actId="14100"/>
          <ac:spMkLst>
            <pc:docMk/>
            <pc:sldMk cId="3926966989" sldId="388"/>
            <ac:spMk id="5" creationId="{CAC9E89A-59C5-C44E-9309-A85B6F51E845}"/>
          </ac:spMkLst>
        </pc:spChg>
        <pc:spChg chg="del">
          <ac:chgData name="LETICIA PILAR GIL RAMOS" userId="S::leticiap.gilram@educa.jcyl.es::43fc24a1-24b0-4e5a-b21f-17353e9e5970" providerId="AD" clId="Web-{E13B69D6-259E-4428-B47A-1673C817F585}" dt="2023-11-27T11:27:13.744" v="105"/>
          <ac:spMkLst>
            <pc:docMk/>
            <pc:sldMk cId="3926966989" sldId="388"/>
            <ac:spMk id="18" creationId="{8B96AA04-D8F2-2544-8DD2-23EEAA5204B4}"/>
          </ac:spMkLst>
        </pc:spChg>
        <pc:picChg chg="del">
          <ac:chgData name="LETICIA PILAR GIL RAMOS" userId="S::leticiap.gilram@educa.jcyl.es::43fc24a1-24b0-4e5a-b21f-17353e9e5970" providerId="AD" clId="Web-{E13B69D6-259E-4428-B47A-1673C817F585}" dt="2023-11-27T11:27:09.166" v="103"/>
          <ac:picMkLst>
            <pc:docMk/>
            <pc:sldMk cId="3926966989" sldId="388"/>
            <ac:picMk id="12" creationId="{EC8FDD18-8B27-EA48-8FC4-01751A9596EC}"/>
          </ac:picMkLst>
        </pc:picChg>
      </pc:sldChg>
      <pc:sldChg chg="delSp del">
        <pc:chgData name="LETICIA PILAR GIL RAMOS" userId="S::leticiap.gilram@educa.jcyl.es::43fc24a1-24b0-4e5a-b21f-17353e9e5970" providerId="AD" clId="Web-{E13B69D6-259E-4428-B47A-1673C817F585}" dt="2023-11-27T11:29:56.351" v="171"/>
        <pc:sldMkLst>
          <pc:docMk/>
          <pc:sldMk cId="263429120" sldId="389"/>
        </pc:sldMkLst>
        <pc:spChg chg="del">
          <ac:chgData name="LETICIA PILAR GIL RAMOS" userId="S::leticiap.gilram@educa.jcyl.es::43fc24a1-24b0-4e5a-b21f-17353e9e5970" providerId="AD" clId="Web-{E13B69D6-259E-4428-B47A-1673C817F585}" dt="2023-11-27T11:29:44.537" v="169"/>
          <ac:spMkLst>
            <pc:docMk/>
            <pc:sldMk cId="263429120" sldId="389"/>
            <ac:spMk id="7" creationId="{22EFADA7-8323-B2C0-B8E0-F5D930BC12BA}"/>
          </ac:spMkLst>
        </pc:spChg>
      </pc:sldChg>
      <pc:sldChg chg="del">
        <pc:chgData name="LETICIA PILAR GIL RAMOS" userId="S::leticiap.gilram@educa.jcyl.es::43fc24a1-24b0-4e5a-b21f-17353e9e5970" providerId="AD" clId="Web-{E13B69D6-259E-4428-B47A-1673C817F585}" dt="2023-11-27T11:29:56.351" v="170"/>
        <pc:sldMkLst>
          <pc:docMk/>
          <pc:sldMk cId="613007547" sldId="390"/>
        </pc:sldMkLst>
      </pc:sldChg>
      <pc:sldChg chg="modSp ord">
        <pc:chgData name="LETICIA PILAR GIL RAMOS" userId="S::leticiap.gilram@educa.jcyl.es::43fc24a1-24b0-4e5a-b21f-17353e9e5970" providerId="AD" clId="Web-{E13B69D6-259E-4428-B47A-1673C817F585}" dt="2023-11-27T11:28:52.971" v="134" actId="14100"/>
        <pc:sldMkLst>
          <pc:docMk/>
          <pc:sldMk cId="1902403159" sldId="391"/>
        </pc:sldMkLst>
        <pc:spChg chg="mod">
          <ac:chgData name="LETICIA PILAR GIL RAMOS" userId="S::leticiap.gilram@educa.jcyl.es::43fc24a1-24b0-4e5a-b21f-17353e9e5970" providerId="AD" clId="Web-{E13B69D6-259E-4428-B47A-1673C817F585}" dt="2023-11-27T11:28:52.971" v="134" actId="14100"/>
          <ac:spMkLst>
            <pc:docMk/>
            <pc:sldMk cId="1902403159" sldId="391"/>
            <ac:spMk id="2" creationId="{A9501C14-7F4D-4D43-AB31-14E1B4AA1C63}"/>
          </ac:spMkLst>
        </pc:spChg>
      </pc:sldChg>
      <pc:sldChg chg="modSp">
        <pc:chgData name="LETICIA PILAR GIL RAMOS" userId="S::leticiap.gilram@educa.jcyl.es::43fc24a1-24b0-4e5a-b21f-17353e9e5970" providerId="AD" clId="Web-{E13B69D6-259E-4428-B47A-1673C817F585}" dt="2023-11-27T11:29:17.816" v="147" actId="14100"/>
        <pc:sldMkLst>
          <pc:docMk/>
          <pc:sldMk cId="335978610" sldId="392"/>
        </pc:sldMkLst>
        <pc:spChg chg="mod">
          <ac:chgData name="LETICIA PILAR GIL RAMOS" userId="S::leticiap.gilram@educa.jcyl.es::43fc24a1-24b0-4e5a-b21f-17353e9e5970" providerId="AD" clId="Web-{E13B69D6-259E-4428-B47A-1673C817F585}" dt="2023-11-27T11:29:17.816" v="147" actId="14100"/>
          <ac:spMkLst>
            <pc:docMk/>
            <pc:sldMk cId="335978610" sldId="392"/>
            <ac:spMk id="9" creationId="{54F00CBA-FB7D-FB45-9138-6C5DFC0FDFDD}"/>
          </ac:spMkLst>
        </pc:spChg>
      </pc:sldChg>
      <pc:sldChg chg="modSp">
        <pc:chgData name="LETICIA PILAR GIL RAMOS" userId="S::leticiap.gilram@educa.jcyl.es::43fc24a1-24b0-4e5a-b21f-17353e9e5970" providerId="AD" clId="Web-{E13B69D6-259E-4428-B47A-1673C817F585}" dt="2023-11-27T11:29:11.378" v="145" actId="1076"/>
        <pc:sldMkLst>
          <pc:docMk/>
          <pc:sldMk cId="2192423005" sldId="393"/>
        </pc:sldMkLst>
        <pc:spChg chg="mod">
          <ac:chgData name="LETICIA PILAR GIL RAMOS" userId="S::leticiap.gilram@educa.jcyl.es::43fc24a1-24b0-4e5a-b21f-17353e9e5970" providerId="AD" clId="Web-{E13B69D6-259E-4428-B47A-1673C817F585}" dt="2023-11-27T11:27:46.919" v="114" actId="20577"/>
          <ac:spMkLst>
            <pc:docMk/>
            <pc:sldMk cId="2192423005" sldId="393"/>
            <ac:spMk id="3" creationId="{817D061C-023A-4DD9-8847-DD7718553EA4}"/>
          </ac:spMkLst>
        </pc:spChg>
        <pc:spChg chg="mod">
          <ac:chgData name="LETICIA PILAR GIL RAMOS" userId="S::leticiap.gilram@educa.jcyl.es::43fc24a1-24b0-4e5a-b21f-17353e9e5970" providerId="AD" clId="Web-{E13B69D6-259E-4428-B47A-1673C817F585}" dt="2023-11-27T11:29:11.378" v="145" actId="1076"/>
          <ac:spMkLst>
            <pc:docMk/>
            <pc:sldMk cId="2192423005" sldId="393"/>
            <ac:spMk id="8" creationId="{2C80E721-60EC-4F49-8974-854C92F39133}"/>
          </ac:spMkLst>
        </pc:spChg>
        <pc:spChg chg="mod">
          <ac:chgData name="LETICIA PILAR GIL RAMOS" userId="S::leticiap.gilram@educa.jcyl.es::43fc24a1-24b0-4e5a-b21f-17353e9e5970" providerId="AD" clId="Web-{E13B69D6-259E-4428-B47A-1673C817F585}" dt="2023-11-27T11:27:38.996" v="112" actId="20577"/>
          <ac:spMkLst>
            <pc:docMk/>
            <pc:sldMk cId="2192423005" sldId="393"/>
            <ac:spMk id="9" creationId="{54F00CBA-FB7D-FB45-9138-6C5DFC0FDFDD}"/>
          </ac:spMkLst>
        </pc:spChg>
        <pc:picChg chg="mod">
          <ac:chgData name="LETICIA PILAR GIL RAMOS" userId="S::leticiap.gilram@educa.jcyl.es::43fc24a1-24b0-4e5a-b21f-17353e9e5970" providerId="AD" clId="Web-{E13B69D6-259E-4428-B47A-1673C817F585}" dt="2023-11-27T11:29:08.753" v="144" actId="1076"/>
          <ac:picMkLst>
            <pc:docMk/>
            <pc:sldMk cId="2192423005" sldId="393"/>
            <ac:picMk id="7" creationId="{E1527061-B5CB-2CED-3EE7-17E8A29E70AB}"/>
          </ac:picMkLst>
        </pc:picChg>
      </pc:sldChg>
      <pc:sldChg chg="modSp">
        <pc:chgData name="LETICIA PILAR GIL RAMOS" userId="S::leticiap.gilram@educa.jcyl.es::43fc24a1-24b0-4e5a-b21f-17353e9e5970" providerId="AD" clId="Web-{E13B69D6-259E-4428-B47A-1673C817F585}" dt="2023-11-27T11:29:37.584" v="168" actId="20577"/>
        <pc:sldMkLst>
          <pc:docMk/>
          <pc:sldMk cId="1454220002" sldId="394"/>
        </pc:sldMkLst>
        <pc:spChg chg="mod">
          <ac:chgData name="LETICIA PILAR GIL RAMOS" userId="S::leticiap.gilram@educa.jcyl.es::43fc24a1-24b0-4e5a-b21f-17353e9e5970" providerId="AD" clId="Web-{E13B69D6-259E-4428-B47A-1673C817F585}" dt="2023-11-27T11:29:37.584" v="168" actId="20577"/>
          <ac:spMkLst>
            <pc:docMk/>
            <pc:sldMk cId="1454220002" sldId="394"/>
            <ac:spMk id="3" creationId="{817D061C-023A-4DD9-8847-DD7718553EA4}"/>
          </ac:spMkLst>
        </pc:spChg>
        <pc:spChg chg="mod">
          <ac:chgData name="LETICIA PILAR GIL RAMOS" userId="S::leticiap.gilram@educa.jcyl.es::43fc24a1-24b0-4e5a-b21f-17353e9e5970" providerId="AD" clId="Web-{E13B69D6-259E-4428-B47A-1673C817F585}" dt="2023-11-27T11:28:18.531" v="128" actId="20577"/>
          <ac:spMkLst>
            <pc:docMk/>
            <pc:sldMk cId="1454220002" sldId="394"/>
            <ac:spMk id="9" creationId="{54F00CBA-FB7D-FB45-9138-6C5DFC0FDFDD}"/>
          </ac:spMkLst>
        </pc:spChg>
      </pc:sldChg>
      <pc:sldChg chg="addSp delSp modSp">
        <pc:chgData name="LETICIA PILAR GIL RAMOS" userId="S::leticiap.gilram@educa.jcyl.es::43fc24a1-24b0-4e5a-b21f-17353e9e5970" providerId="AD" clId="Web-{E13B69D6-259E-4428-B47A-1673C817F585}" dt="2023-11-27T11:25:04.906" v="71" actId="20577"/>
        <pc:sldMkLst>
          <pc:docMk/>
          <pc:sldMk cId="379254186" sldId="405"/>
        </pc:sldMkLst>
        <pc:spChg chg="mod">
          <ac:chgData name="LETICIA PILAR GIL RAMOS" userId="S::leticiap.gilram@educa.jcyl.es::43fc24a1-24b0-4e5a-b21f-17353e9e5970" providerId="AD" clId="Web-{E13B69D6-259E-4428-B47A-1673C817F585}" dt="2023-11-27T11:24:22.919" v="60" actId="20577"/>
          <ac:spMkLst>
            <pc:docMk/>
            <pc:sldMk cId="379254186" sldId="405"/>
            <ac:spMk id="3" creationId="{ED9E8FDB-60EE-45AE-BB89-9A561A61C2AC}"/>
          </ac:spMkLst>
        </pc:spChg>
        <pc:spChg chg="add mod">
          <ac:chgData name="LETICIA PILAR GIL RAMOS" userId="S::leticiap.gilram@educa.jcyl.es::43fc24a1-24b0-4e5a-b21f-17353e9e5970" providerId="AD" clId="Web-{E13B69D6-259E-4428-B47A-1673C817F585}" dt="2023-11-27T11:25:04.906" v="71" actId="20577"/>
          <ac:spMkLst>
            <pc:docMk/>
            <pc:sldMk cId="379254186" sldId="405"/>
            <ac:spMk id="9" creationId="{BF012E24-9D96-B7A7-5362-75419D4B025F}"/>
          </ac:spMkLst>
        </pc:spChg>
        <pc:picChg chg="add mod">
          <ac:chgData name="LETICIA PILAR GIL RAMOS" userId="S::leticiap.gilram@educa.jcyl.es::43fc24a1-24b0-4e5a-b21f-17353e9e5970" providerId="AD" clId="Web-{E13B69D6-259E-4428-B47A-1673C817F585}" dt="2023-11-27T11:24:46.030" v="64" actId="1076"/>
          <ac:picMkLst>
            <pc:docMk/>
            <pc:sldMk cId="379254186" sldId="405"/>
            <ac:picMk id="4" creationId="{EEACDCD3-2E01-E3C9-699D-2C8A94022113}"/>
          </ac:picMkLst>
        </pc:picChg>
        <pc:picChg chg="add del">
          <ac:chgData name="LETICIA PILAR GIL RAMOS" userId="S::leticiap.gilram@educa.jcyl.es::43fc24a1-24b0-4e5a-b21f-17353e9e5970" providerId="AD" clId="Web-{E13B69D6-259E-4428-B47A-1673C817F585}" dt="2023-11-27T11:24:00.386" v="42"/>
          <ac:picMkLst>
            <pc:docMk/>
            <pc:sldMk cId="379254186" sldId="405"/>
            <ac:picMk id="8" creationId="{7A618D9B-909D-4F9F-BB02-0A345AAC071A}"/>
          </ac:picMkLst>
        </pc:picChg>
      </pc:sldChg>
      <pc:sldChg chg="addSp modSp">
        <pc:chgData name="LETICIA PILAR GIL RAMOS" userId="S::leticiap.gilram@educa.jcyl.es::43fc24a1-24b0-4e5a-b21f-17353e9e5970" providerId="AD" clId="Web-{E13B69D6-259E-4428-B47A-1673C817F585}" dt="2023-11-27T11:23:52.276" v="39" actId="20577"/>
        <pc:sldMkLst>
          <pc:docMk/>
          <pc:sldMk cId="3655880469" sldId="406"/>
        </pc:sldMkLst>
        <pc:spChg chg="mod">
          <ac:chgData name="LETICIA PILAR GIL RAMOS" userId="S::leticiap.gilram@educa.jcyl.es::43fc24a1-24b0-4e5a-b21f-17353e9e5970" providerId="AD" clId="Web-{E13B69D6-259E-4428-B47A-1673C817F585}" dt="2023-11-27T11:22:19.175" v="27" actId="20577"/>
          <ac:spMkLst>
            <pc:docMk/>
            <pc:sldMk cId="3655880469" sldId="406"/>
            <ac:spMk id="3" creationId="{ED9E8FDB-60EE-45AE-BB89-9A561A61C2AC}"/>
          </ac:spMkLst>
        </pc:spChg>
        <pc:spChg chg="add mod">
          <ac:chgData name="LETICIA PILAR GIL RAMOS" userId="S::leticiap.gilram@educa.jcyl.es::43fc24a1-24b0-4e5a-b21f-17353e9e5970" providerId="AD" clId="Web-{E13B69D6-259E-4428-B47A-1673C817F585}" dt="2023-11-27T11:23:52.276" v="39" actId="20577"/>
          <ac:spMkLst>
            <pc:docMk/>
            <pc:sldMk cId="3655880469" sldId="406"/>
            <ac:spMk id="9" creationId="{ED236D59-62A7-4CC5-23DC-01CE65175E5E}"/>
          </ac:spMkLst>
        </pc:spChg>
        <pc:picChg chg="add mod">
          <ac:chgData name="LETICIA PILAR GIL RAMOS" userId="S::leticiap.gilram@educa.jcyl.es::43fc24a1-24b0-4e5a-b21f-17353e9e5970" providerId="AD" clId="Web-{E13B69D6-259E-4428-B47A-1673C817F585}" dt="2023-11-27T11:23:34.774" v="32" actId="1076"/>
          <ac:picMkLst>
            <pc:docMk/>
            <pc:sldMk cId="3655880469" sldId="406"/>
            <ac:picMk id="4" creationId="{28534656-3740-FDCA-B471-562A198A5457}"/>
          </ac:picMkLst>
        </pc:picChg>
        <pc:picChg chg="mod">
          <ac:chgData name="LETICIA PILAR GIL RAMOS" userId="S::leticiap.gilram@educa.jcyl.es::43fc24a1-24b0-4e5a-b21f-17353e9e5970" providerId="AD" clId="Web-{E13B69D6-259E-4428-B47A-1673C817F585}" dt="2023-11-27T11:22:06.424" v="14" actId="1076"/>
          <ac:picMkLst>
            <pc:docMk/>
            <pc:sldMk cId="3655880469" sldId="406"/>
            <ac:picMk id="8" creationId="{7A618D9B-909D-4F9F-BB02-0A345AAC071A}"/>
          </ac:picMkLst>
        </pc:picChg>
      </pc:sldChg>
      <pc:sldChg chg="addSp modSp">
        <pc:chgData name="LETICIA PILAR GIL RAMOS" userId="S::leticiap.gilram@educa.jcyl.es::43fc24a1-24b0-4e5a-b21f-17353e9e5970" providerId="AD" clId="Web-{E13B69D6-259E-4428-B47A-1673C817F585}" dt="2023-11-27T11:21:59.142" v="12" actId="14100"/>
        <pc:sldMkLst>
          <pc:docMk/>
          <pc:sldMk cId="287201875" sldId="407"/>
        </pc:sldMkLst>
        <pc:spChg chg="add mod">
          <ac:chgData name="LETICIA PILAR GIL RAMOS" userId="S::leticiap.gilram@educa.jcyl.es::43fc24a1-24b0-4e5a-b21f-17353e9e5970" providerId="AD" clId="Web-{E13B69D6-259E-4428-B47A-1673C817F585}" dt="2023-11-27T11:21:59.142" v="12" actId="14100"/>
          <ac:spMkLst>
            <pc:docMk/>
            <pc:sldMk cId="287201875" sldId="407"/>
            <ac:spMk id="9" creationId="{C64B1C5D-4BF9-F3E9-08AD-463E95023BA0}"/>
          </ac:spMkLst>
        </pc:spChg>
        <pc:picChg chg="add mod">
          <ac:chgData name="LETICIA PILAR GIL RAMOS" userId="S::leticiap.gilram@educa.jcyl.es::43fc24a1-24b0-4e5a-b21f-17353e9e5970" providerId="AD" clId="Web-{E13B69D6-259E-4428-B47A-1673C817F585}" dt="2023-11-27T11:21:39.953" v="3" actId="1076"/>
          <ac:picMkLst>
            <pc:docMk/>
            <pc:sldMk cId="287201875" sldId="407"/>
            <ac:picMk id="4" creationId="{4C5E5AD9-777F-C9F6-8BA9-7C339DA521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9EB018AA-DEA7-448F-AE2F-C3D13A0F02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DFB87A71-96EB-4108-95A3-855A4C360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124A61F-4452-4870-8954-82A6C7969055}" type="datetime1">
              <a:rPr lang="es-ES" smtClean="0"/>
              <a:t>28/11/2023</a:t>
            </a:fld>
            <a:endParaRPr lang="es-ES"/>
          </a:p>
        </p:txBody>
      </p:sp>
      <p:sp>
        <p:nvSpPr>
          <p:cNvPr id="4" name="Marcador de pie de página 3">
            <a:extLst>
              <a:ext uri="{FF2B5EF4-FFF2-40B4-BE49-F238E27FC236}">
                <a16:creationId xmlns:a16="http://schemas.microsoft.com/office/drawing/2014/main" id="{9445591A-E83D-4F8A-B064-12B29D3154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97AF2308-535F-471C-9423-3467454C92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661E857-36B8-43F1-9D87-FE508167BCE3}" type="slidenum">
              <a:rPr lang="es-ES" smtClean="0"/>
              <a:t>‹Nº›</a:t>
            </a:fld>
            <a:endParaRPr lang="es-ES"/>
          </a:p>
        </p:txBody>
      </p:sp>
    </p:spTree>
    <p:extLst>
      <p:ext uri="{BB962C8B-B14F-4D97-AF65-F5344CB8AC3E}">
        <p14:creationId xmlns:p14="http://schemas.microsoft.com/office/powerpoint/2010/main" val="1400231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F414B-2306-401B-90CB-E006A597E5DF}" type="datetime1">
              <a:rPr lang="es-ES" smtClean="0"/>
              <a:pPr/>
              <a:t>28/11/2023</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CFAAAB6-A2C6-4A85-A3A1-98EFBA61C967}" type="slidenum">
              <a:rPr lang="es-ES" noProof="0" smtClean="0"/>
              <a:t>‹Nº›</a:t>
            </a:fld>
            <a:endParaRPr lang="es-ES" noProof="0"/>
          </a:p>
        </p:txBody>
      </p:sp>
    </p:spTree>
    <p:extLst>
      <p:ext uri="{BB962C8B-B14F-4D97-AF65-F5344CB8AC3E}">
        <p14:creationId xmlns:p14="http://schemas.microsoft.com/office/powerpoint/2010/main" val="20767529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a:effectLst/>
              <a:latin typeface="Segoe UI" panose="020B0502040204020203" pitchFamily="34" charset="0"/>
            </a:endParaRPr>
          </a:p>
          <a:p>
            <a:pPr rtl="0"/>
            <a:r>
              <a:rPr lang="es-ES"/>
              <a:t>ID=d924773e-9a16-4d6d-9803-8cb819e99682
Receta = text_billboard
Tipo = TextOnly
Variante = 0
FamilyID = AccentBoxWalbaum_Zero</a:t>
            </a:r>
          </a:p>
        </p:txBody>
      </p:sp>
      <p:sp>
        <p:nvSpPr>
          <p:cNvPr id="4" name="Marcador de número de diapositiva 3"/>
          <p:cNvSpPr>
            <a:spLocks noGrp="1"/>
          </p:cNvSpPr>
          <p:nvPr>
            <p:ph type="sldNum" sz="quarter" idx="5"/>
          </p:nvPr>
        </p:nvSpPr>
        <p:spPr/>
        <p:txBody>
          <a:bodyPr rtlCol="0"/>
          <a:lstStyle/>
          <a:p>
            <a:pPr rtl="0"/>
            <a:fld id="{8EAA36B1-75F6-458C-B388-8BC01E9857C8}" type="slidenum">
              <a:rPr lang="es-ES" smtClean="0"/>
              <a:t>1</a:t>
            </a:fld>
            <a:endParaRPr lang="es-ES"/>
          </a:p>
        </p:txBody>
      </p:sp>
    </p:spTree>
    <p:extLst>
      <p:ext uri="{BB962C8B-B14F-4D97-AF65-F5344CB8AC3E}">
        <p14:creationId xmlns:p14="http://schemas.microsoft.com/office/powerpoint/2010/main" val="27032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a:effectLst/>
              <a:latin typeface="Segoe UI" panose="020B0502040204020203" pitchFamily="34" charset="0"/>
            </a:endParaRPr>
          </a:p>
          <a:p>
            <a:pPr rtl="0"/>
            <a:r>
              <a:rPr lang="es-ES"/>
              <a:t>ID=d924773e-9a16-4d6d-9803-8cb819e99682
Receta = text_billboard
Tipo = TextOnly
Variante = 0
FamilyID = AccentBoxWalbaum_Zero</a:t>
            </a:r>
          </a:p>
        </p:txBody>
      </p:sp>
      <p:sp>
        <p:nvSpPr>
          <p:cNvPr id="4" name="Marcador de número de diapositiva 3"/>
          <p:cNvSpPr>
            <a:spLocks noGrp="1"/>
          </p:cNvSpPr>
          <p:nvPr>
            <p:ph type="sldNum" sz="quarter" idx="5"/>
          </p:nvPr>
        </p:nvSpPr>
        <p:spPr/>
        <p:txBody>
          <a:bodyPr rtlCol="0"/>
          <a:lstStyle/>
          <a:p>
            <a:pPr rtl="0"/>
            <a:fld id="{8EAA36B1-75F6-458C-B388-8BC01E9857C8}" type="slidenum">
              <a:rPr lang="es-ES" smtClean="0"/>
              <a:t>9</a:t>
            </a:fld>
            <a:endParaRPr lang="es-ES"/>
          </a:p>
        </p:txBody>
      </p:sp>
    </p:spTree>
    <p:extLst>
      <p:ext uri="{BB962C8B-B14F-4D97-AF65-F5344CB8AC3E}">
        <p14:creationId xmlns:p14="http://schemas.microsoft.com/office/powerpoint/2010/main" val="4147863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CFAAAB6-A2C6-4A85-A3A1-98EFBA61C967}" type="slidenum">
              <a:rPr lang="es-ES" smtClean="0"/>
              <a:t>10</a:t>
            </a:fld>
            <a:endParaRPr lang="es-ES"/>
          </a:p>
        </p:txBody>
      </p:sp>
    </p:spTree>
    <p:extLst>
      <p:ext uri="{BB962C8B-B14F-4D97-AF65-F5344CB8AC3E}">
        <p14:creationId xmlns:p14="http://schemas.microsoft.com/office/powerpoint/2010/main" val="378197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CFAAAB6-A2C6-4A85-A3A1-98EFBA61C967}" type="slidenum">
              <a:rPr lang="es-ES" smtClean="0"/>
              <a:t>11</a:t>
            </a:fld>
            <a:endParaRPr lang="es-ES"/>
          </a:p>
        </p:txBody>
      </p:sp>
    </p:spTree>
    <p:extLst>
      <p:ext uri="{BB962C8B-B14F-4D97-AF65-F5344CB8AC3E}">
        <p14:creationId xmlns:p14="http://schemas.microsoft.com/office/powerpoint/2010/main" val="76778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a:effectLst/>
              <a:latin typeface="Segoe UI" panose="020B0502040204020203" pitchFamily="34" charset="0"/>
            </a:endParaRPr>
          </a:p>
          <a:p>
            <a:pPr rtl="0"/>
            <a:r>
              <a:rPr lang="es-ES"/>
              <a:t>ID=d924773e-9a16-4d6d-9803-8cb819e99682
Receta = text_billboard
Tipo = TextOnly
Variante = 0
FamilyID = AccentBoxWalbaum_Zero</a:t>
            </a:r>
          </a:p>
        </p:txBody>
      </p:sp>
      <p:sp>
        <p:nvSpPr>
          <p:cNvPr id="4" name="Marcador de número de diapositiva 3"/>
          <p:cNvSpPr>
            <a:spLocks noGrp="1"/>
          </p:cNvSpPr>
          <p:nvPr>
            <p:ph type="sldNum" sz="quarter" idx="5"/>
          </p:nvPr>
        </p:nvSpPr>
        <p:spPr/>
        <p:txBody>
          <a:bodyPr rtlCol="0"/>
          <a:lstStyle/>
          <a:p>
            <a:pPr rtl="0"/>
            <a:fld id="{8EAA36B1-75F6-458C-B388-8BC01E9857C8}" type="slidenum">
              <a:rPr lang="es-ES" smtClean="0"/>
              <a:t>2</a:t>
            </a:fld>
            <a:endParaRPr lang="es-ES"/>
          </a:p>
        </p:txBody>
      </p:sp>
    </p:spTree>
    <p:extLst>
      <p:ext uri="{BB962C8B-B14F-4D97-AF65-F5344CB8AC3E}">
        <p14:creationId xmlns:p14="http://schemas.microsoft.com/office/powerpoint/2010/main" val="143422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a:effectLst/>
              <a:latin typeface="Segoe UI" panose="020B0502040204020203" pitchFamily="34" charset="0"/>
            </a:endParaRPr>
          </a:p>
          <a:p>
            <a:pPr rtl="0"/>
            <a:r>
              <a:rPr lang="es-ES"/>
              <a:t>ID=d924773e-9a16-4d6d-9803-8cb819e99682
Receta = text_billboard
Tipo = TextOnly
Variante = 0
FamilyID = AccentBoxWalbaum_Zero</a:t>
            </a:r>
          </a:p>
        </p:txBody>
      </p:sp>
      <p:sp>
        <p:nvSpPr>
          <p:cNvPr id="4" name="Marcador de número de diapositiva 3"/>
          <p:cNvSpPr>
            <a:spLocks noGrp="1"/>
          </p:cNvSpPr>
          <p:nvPr>
            <p:ph type="sldNum" sz="quarter" idx="5"/>
          </p:nvPr>
        </p:nvSpPr>
        <p:spPr/>
        <p:txBody>
          <a:bodyPr rtlCol="0"/>
          <a:lstStyle/>
          <a:p>
            <a:pPr rtl="0"/>
            <a:fld id="{8EAA36B1-75F6-458C-B388-8BC01E9857C8}" type="slidenum">
              <a:rPr lang="es-ES" smtClean="0"/>
              <a:t>3</a:t>
            </a:fld>
            <a:endParaRPr lang="es-ES"/>
          </a:p>
        </p:txBody>
      </p:sp>
    </p:spTree>
    <p:extLst>
      <p:ext uri="{BB962C8B-B14F-4D97-AF65-F5344CB8AC3E}">
        <p14:creationId xmlns:p14="http://schemas.microsoft.com/office/powerpoint/2010/main" val="1868731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a:effectLst/>
              <a:latin typeface="Segoe UI" panose="020B0502040204020203" pitchFamily="34" charset="0"/>
            </a:endParaRPr>
          </a:p>
          <a:p>
            <a:pPr rtl="0"/>
            <a:r>
              <a:rPr lang="es-ES"/>
              <a:t>ID=d924773e-9a16-4d6d-9803-8cb819e99682
Receta = text_billboard
Tipo = TextOnly
Variante = 0
FamilyID = AccentBoxWalbaum_Zero</a:t>
            </a:r>
          </a:p>
        </p:txBody>
      </p:sp>
      <p:sp>
        <p:nvSpPr>
          <p:cNvPr id="4" name="Marcador de número de diapositiva 3"/>
          <p:cNvSpPr>
            <a:spLocks noGrp="1"/>
          </p:cNvSpPr>
          <p:nvPr>
            <p:ph type="sldNum" sz="quarter" idx="5"/>
          </p:nvPr>
        </p:nvSpPr>
        <p:spPr/>
        <p:txBody>
          <a:bodyPr rtlCol="0"/>
          <a:lstStyle/>
          <a:p>
            <a:pPr rtl="0"/>
            <a:fld id="{8EAA36B1-75F6-458C-B388-8BC01E9857C8}" type="slidenum">
              <a:rPr lang="es-ES" smtClean="0"/>
              <a:t>4</a:t>
            </a:fld>
            <a:endParaRPr lang="es-ES"/>
          </a:p>
        </p:txBody>
      </p:sp>
    </p:spTree>
    <p:extLst>
      <p:ext uri="{BB962C8B-B14F-4D97-AF65-F5344CB8AC3E}">
        <p14:creationId xmlns:p14="http://schemas.microsoft.com/office/powerpoint/2010/main" val="266994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a:effectLst/>
              <a:latin typeface="Segoe UI" panose="020B0502040204020203" pitchFamily="34" charset="0"/>
            </a:endParaRPr>
          </a:p>
          <a:p>
            <a:pPr rtl="0"/>
            <a:r>
              <a:rPr lang="es-ES"/>
              <a:t>ID=d924773e-9a16-4d6d-9803-8cb819e99682
Receta = text_billboard
Tipo = TextOnly
Variante = 0
FamilyID = AccentBoxWalbaum_Zero</a:t>
            </a:r>
          </a:p>
        </p:txBody>
      </p:sp>
      <p:sp>
        <p:nvSpPr>
          <p:cNvPr id="4" name="Marcador de número de diapositiva 3"/>
          <p:cNvSpPr>
            <a:spLocks noGrp="1"/>
          </p:cNvSpPr>
          <p:nvPr>
            <p:ph type="sldNum" sz="quarter" idx="5"/>
          </p:nvPr>
        </p:nvSpPr>
        <p:spPr/>
        <p:txBody>
          <a:bodyPr rtlCol="0"/>
          <a:lstStyle/>
          <a:p>
            <a:pPr rtl="0"/>
            <a:fld id="{8EAA36B1-75F6-458C-B388-8BC01E9857C8}" type="slidenum">
              <a:rPr lang="es-ES" smtClean="0"/>
              <a:t>4</a:t>
            </a:fld>
            <a:endParaRPr lang="es-ES"/>
          </a:p>
        </p:txBody>
      </p:sp>
    </p:spTree>
    <p:extLst>
      <p:ext uri="{BB962C8B-B14F-4D97-AF65-F5344CB8AC3E}">
        <p14:creationId xmlns:p14="http://schemas.microsoft.com/office/powerpoint/2010/main" val="1811439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a:effectLst/>
              <a:latin typeface="Segoe UI" panose="020B0502040204020203" pitchFamily="34" charset="0"/>
            </a:endParaRPr>
          </a:p>
          <a:p>
            <a:pPr rtl="0"/>
            <a:r>
              <a:rPr lang="es-ES"/>
              <a:t>ID=d924773e-9a16-4d6d-9803-8cb819e99682
Receta = text_billboard
Tipo = TextOnly
Variante = 0
FamilyID = AccentBoxWalbaum_Zero</a:t>
            </a:r>
          </a:p>
        </p:txBody>
      </p:sp>
      <p:sp>
        <p:nvSpPr>
          <p:cNvPr id="4" name="Marcador de número de diapositiva 3"/>
          <p:cNvSpPr>
            <a:spLocks noGrp="1"/>
          </p:cNvSpPr>
          <p:nvPr>
            <p:ph type="sldNum" sz="quarter" idx="5"/>
          </p:nvPr>
        </p:nvSpPr>
        <p:spPr/>
        <p:txBody>
          <a:bodyPr rtlCol="0"/>
          <a:lstStyle/>
          <a:p>
            <a:pPr rtl="0"/>
            <a:fld id="{8EAA36B1-75F6-458C-B388-8BC01E9857C8}" type="slidenum">
              <a:rPr lang="es-ES" smtClean="0"/>
              <a:t>5</a:t>
            </a:fld>
            <a:endParaRPr lang="es-ES"/>
          </a:p>
        </p:txBody>
      </p:sp>
    </p:spTree>
    <p:extLst>
      <p:ext uri="{BB962C8B-B14F-4D97-AF65-F5344CB8AC3E}">
        <p14:creationId xmlns:p14="http://schemas.microsoft.com/office/powerpoint/2010/main" val="4213333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a:effectLst/>
              <a:latin typeface="Segoe UI" panose="020B0502040204020203" pitchFamily="34" charset="0"/>
            </a:endParaRPr>
          </a:p>
          <a:p>
            <a:pPr rtl="0"/>
            <a:r>
              <a:rPr lang="es-ES"/>
              <a:t>ID=d924773e-9a16-4d6d-9803-8cb819e99682
Receta = text_billboard
Tipo = TextOnly
Variante = 0
FamilyID = AccentBoxWalbaum_Zero</a:t>
            </a:r>
          </a:p>
        </p:txBody>
      </p:sp>
      <p:sp>
        <p:nvSpPr>
          <p:cNvPr id="4" name="Marcador de número de diapositiva 3"/>
          <p:cNvSpPr>
            <a:spLocks noGrp="1"/>
          </p:cNvSpPr>
          <p:nvPr>
            <p:ph type="sldNum" sz="quarter" idx="5"/>
          </p:nvPr>
        </p:nvSpPr>
        <p:spPr/>
        <p:txBody>
          <a:bodyPr rtlCol="0"/>
          <a:lstStyle/>
          <a:p>
            <a:pPr rtl="0"/>
            <a:fld id="{8EAA36B1-75F6-458C-B388-8BC01E9857C8}" type="slidenum">
              <a:rPr lang="es-ES" smtClean="0"/>
              <a:t>6</a:t>
            </a:fld>
            <a:endParaRPr lang="es-ES"/>
          </a:p>
        </p:txBody>
      </p:sp>
    </p:spTree>
    <p:extLst>
      <p:ext uri="{BB962C8B-B14F-4D97-AF65-F5344CB8AC3E}">
        <p14:creationId xmlns:p14="http://schemas.microsoft.com/office/powerpoint/2010/main" val="527771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a:effectLst/>
              <a:latin typeface="Segoe UI" panose="020B0502040204020203" pitchFamily="34" charset="0"/>
            </a:endParaRPr>
          </a:p>
          <a:p>
            <a:pPr rtl="0"/>
            <a:r>
              <a:rPr lang="es-ES"/>
              <a:t>ID=d924773e-9a16-4d6d-9803-8cb819e99682
Receta = text_billboard
Tipo = TextOnly
Variante = 0
FamilyID = AccentBoxWalbaum_Zero</a:t>
            </a:r>
          </a:p>
        </p:txBody>
      </p:sp>
      <p:sp>
        <p:nvSpPr>
          <p:cNvPr id="4" name="Marcador de número de diapositiva 3"/>
          <p:cNvSpPr>
            <a:spLocks noGrp="1"/>
          </p:cNvSpPr>
          <p:nvPr>
            <p:ph type="sldNum" sz="quarter" idx="5"/>
          </p:nvPr>
        </p:nvSpPr>
        <p:spPr/>
        <p:txBody>
          <a:bodyPr rtlCol="0"/>
          <a:lstStyle/>
          <a:p>
            <a:pPr rtl="0"/>
            <a:fld id="{8EAA36B1-75F6-458C-B388-8BC01E9857C8}" type="slidenum">
              <a:rPr lang="es-ES" smtClean="0"/>
              <a:t>7</a:t>
            </a:fld>
            <a:endParaRPr lang="es-ES"/>
          </a:p>
        </p:txBody>
      </p:sp>
    </p:spTree>
    <p:extLst>
      <p:ext uri="{BB962C8B-B14F-4D97-AF65-F5344CB8AC3E}">
        <p14:creationId xmlns:p14="http://schemas.microsoft.com/office/powerpoint/2010/main" val="261919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0" i="0">
              <a:effectLst/>
              <a:latin typeface="Segoe UI" panose="020B0502040204020203" pitchFamily="34" charset="0"/>
            </a:endParaRPr>
          </a:p>
          <a:p>
            <a:pPr rtl="0"/>
            <a:r>
              <a:rPr lang="es-ES"/>
              <a:t>ID=d924773e-9a16-4d6d-9803-8cb819e99682
Receta = text_billboard
Tipo = TextOnly
Variante = 0
FamilyID = AccentBoxWalbaum_Zero</a:t>
            </a:r>
          </a:p>
        </p:txBody>
      </p:sp>
      <p:sp>
        <p:nvSpPr>
          <p:cNvPr id="4" name="Marcador de número de diapositiva 3"/>
          <p:cNvSpPr>
            <a:spLocks noGrp="1"/>
          </p:cNvSpPr>
          <p:nvPr>
            <p:ph type="sldNum" sz="quarter" idx="5"/>
          </p:nvPr>
        </p:nvSpPr>
        <p:spPr/>
        <p:txBody>
          <a:bodyPr rtlCol="0"/>
          <a:lstStyle/>
          <a:p>
            <a:pPr rtl="0"/>
            <a:fld id="{8EAA36B1-75F6-458C-B388-8BC01E9857C8}" type="slidenum">
              <a:rPr lang="es-ES" smtClean="0"/>
              <a:t>8</a:t>
            </a:fld>
            <a:endParaRPr lang="es-ES"/>
          </a:p>
        </p:txBody>
      </p:sp>
    </p:spTree>
    <p:extLst>
      <p:ext uri="{BB962C8B-B14F-4D97-AF65-F5344CB8AC3E}">
        <p14:creationId xmlns:p14="http://schemas.microsoft.com/office/powerpoint/2010/main" val="294997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useBgFill="1">
        <p:nvSpPr>
          <p:cNvPr id="7" name="Rectángulo 6">
            <a:extLst>
              <a:ext uri="{FF2B5EF4-FFF2-40B4-BE49-F238E27FC236}">
                <a16:creationId xmlns:a16="http://schemas.microsoft.com/office/drawing/2014/main" id="{BC5C50C9-5CB7-4938-BEDF-DD2FC7529FA9}"/>
              </a:ext>
            </a:extLst>
          </p:cNvPr>
          <p:cNvSpPr/>
          <p:nvPr userDrawn="1"/>
        </p:nvSpPr>
        <p:spPr>
          <a:xfrm>
            <a:off x="1528762" y="1473243"/>
            <a:ext cx="9144000" cy="300744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E0EB8136-4330-4480-80D9-0F6FD970617C}"/>
              </a:ext>
            </a:extLst>
          </p:cNvPr>
          <p:cNvSpPr>
            <a:spLocks noGrp="1"/>
          </p:cNvSpPr>
          <p:nvPr>
            <p:ph type="ctrTitle"/>
          </p:nvPr>
        </p:nvSpPr>
        <p:spPr>
          <a:xfrm>
            <a:off x="1801368" y="1664208"/>
            <a:ext cx="8586216" cy="2176272"/>
          </a:xfrm>
        </p:spPr>
        <p:txBody>
          <a:bodyPr rtlCol="0" anchor="ctr">
            <a:normAutofit/>
          </a:bodyPr>
          <a:lstStyle>
            <a:lvl1pPr algn="ctr">
              <a:defRPr sz="6600"/>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566E5739-DD96-45FB-B609-3E3447A52FED}"/>
              </a:ext>
            </a:extLst>
          </p:cNvPr>
          <p:cNvSpPr>
            <a:spLocks noGrp="1"/>
          </p:cNvSpPr>
          <p:nvPr>
            <p:ph type="subTitle" idx="1"/>
          </p:nvPr>
        </p:nvSpPr>
        <p:spPr>
          <a:xfrm>
            <a:off x="2487168" y="4142232"/>
            <a:ext cx="7223760" cy="685800"/>
          </a:xfrm>
          <a:solidFill>
            <a:schemeClr val="accent1"/>
          </a:solidFill>
        </p:spPr>
        <p:txBody>
          <a:bodyPr rtlCol="0"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Tree>
    <p:extLst>
      <p:ext uri="{BB962C8B-B14F-4D97-AF65-F5344CB8AC3E}">
        <p14:creationId xmlns:p14="http://schemas.microsoft.com/office/powerpoint/2010/main" val="266964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contenido con 3 imágenes">
    <p:spTree>
      <p:nvGrpSpPr>
        <p:cNvPr id="1" name=""/>
        <p:cNvGrpSpPr/>
        <p:nvPr/>
      </p:nvGrpSpPr>
      <p:grpSpPr>
        <a:xfrm>
          <a:off x="0" y="0"/>
          <a:ext cx="0" cy="0"/>
          <a:chOff x="0" y="0"/>
          <a:chExt cx="0" cy="0"/>
        </a:xfrm>
      </p:grpSpPr>
      <p:sp useBgFill="1">
        <p:nvSpPr>
          <p:cNvPr id="4" name="Rectángulo 3">
            <a:extLst>
              <a:ext uri="{FF2B5EF4-FFF2-40B4-BE49-F238E27FC236}">
                <a16:creationId xmlns:a16="http://schemas.microsoft.com/office/drawing/2014/main" id="{2CD68929-9BD1-4A1E-9C1E-5B980D986EC1}"/>
              </a:ext>
            </a:extLst>
          </p:cNvPr>
          <p:cNvSpPr/>
          <p:nvPr userDrawn="1"/>
        </p:nvSpPr>
        <p:spPr>
          <a:xfrm>
            <a:off x="409575" y="633619"/>
            <a:ext cx="492741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8D358CF-0758-490A-A084-C46443B9ABE8}"/>
              </a:ext>
            </a:extLst>
          </p:cNvPr>
          <p:cNvSpPr>
            <a:spLocks noGrp="1"/>
          </p:cNvSpPr>
          <p:nvPr>
            <p:ph type="title"/>
          </p:nvPr>
        </p:nvSpPr>
        <p:spPr>
          <a:xfrm>
            <a:off x="841248" y="978408"/>
            <a:ext cx="4059936" cy="1106424"/>
          </a:xfrm>
        </p:spPr>
        <p:txBody>
          <a:bodyPr rtlCol="0" anchor="ctr">
            <a:normAutofit/>
          </a:bodyPr>
          <a:lstStyle>
            <a:lvl1pPr>
              <a:defRPr sz="28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21671183-B3CE-4F45-92FB-98290CA0E2CA}"/>
              </a:ext>
            </a:extLst>
          </p:cNvPr>
          <p:cNvSpPr>
            <a:spLocks noGrp="1"/>
          </p:cNvSpPr>
          <p:nvPr>
            <p:ph idx="1"/>
          </p:nvPr>
        </p:nvSpPr>
        <p:spPr>
          <a:xfrm>
            <a:off x="841248" y="2359152"/>
            <a:ext cx="4059936" cy="3429000"/>
          </a:xfrm>
        </p:spPr>
        <p:txBody>
          <a:bodyPr rtlCol="0"/>
          <a:lstStyle>
            <a:lvl1pPr marL="0" indent="0">
              <a:buNone/>
              <a:defRPr sz="1800"/>
            </a:lvl1pPr>
          </a:lstStyle>
          <a:p>
            <a:pPr lvl="0" rtl="0"/>
            <a:r>
              <a:rPr lang="es-ES" noProof="0"/>
              <a:t>Haga clic para modificar los estilos de texto del patrón</a:t>
            </a:r>
          </a:p>
        </p:txBody>
      </p:sp>
      <p:sp>
        <p:nvSpPr>
          <p:cNvPr id="15" name="Marcador de posición de imagen 14">
            <a:extLst>
              <a:ext uri="{FF2B5EF4-FFF2-40B4-BE49-F238E27FC236}">
                <a16:creationId xmlns:a16="http://schemas.microsoft.com/office/drawing/2014/main" id="{D9F91D62-7A39-4697-A73D-908DBA590EFB}"/>
              </a:ext>
            </a:extLst>
          </p:cNvPr>
          <p:cNvSpPr>
            <a:spLocks noGrp="1"/>
          </p:cNvSpPr>
          <p:nvPr>
            <p:ph type="pic" sz="quarter" idx="13"/>
          </p:nvPr>
        </p:nvSpPr>
        <p:spPr>
          <a:xfrm>
            <a:off x="8961120" y="566928"/>
            <a:ext cx="2871216" cy="2340864"/>
          </a:xfrm>
        </p:spPr>
        <p:txBody>
          <a:bodyPr rtlCol="0" anchor="ctr"/>
          <a:lstStyle>
            <a:lvl1pPr algn="ctr">
              <a:buNone/>
              <a:defRPr/>
            </a:lvl1pPr>
          </a:lstStyle>
          <a:p>
            <a:pPr rtl="0"/>
            <a:r>
              <a:rPr lang="es-ES" noProof="0"/>
              <a:t>Haga clic en el icono para agregar una imagen</a:t>
            </a:r>
          </a:p>
        </p:txBody>
      </p:sp>
      <p:sp>
        <p:nvSpPr>
          <p:cNvPr id="10" name="Marcador de posición de imagen 14">
            <a:extLst>
              <a:ext uri="{FF2B5EF4-FFF2-40B4-BE49-F238E27FC236}">
                <a16:creationId xmlns:a16="http://schemas.microsoft.com/office/drawing/2014/main" id="{687A7A61-F904-44E0-837C-FB357932BC1E}"/>
              </a:ext>
            </a:extLst>
          </p:cNvPr>
          <p:cNvSpPr>
            <a:spLocks noGrp="1"/>
          </p:cNvSpPr>
          <p:nvPr>
            <p:ph type="pic" sz="quarter" idx="14"/>
          </p:nvPr>
        </p:nvSpPr>
        <p:spPr>
          <a:xfrm>
            <a:off x="5843016" y="566928"/>
            <a:ext cx="2871216" cy="2340864"/>
          </a:xfrm>
        </p:spPr>
        <p:txBody>
          <a:bodyPr rtlCol="0" anchor="ctr"/>
          <a:lstStyle>
            <a:lvl1pPr algn="ctr">
              <a:buNone/>
              <a:defRPr/>
            </a:lvl1pPr>
          </a:lstStyle>
          <a:p>
            <a:pPr rtl="0"/>
            <a:r>
              <a:rPr lang="es-ES" noProof="0"/>
              <a:t>Haga clic en el icono para agregar una imagen</a:t>
            </a:r>
          </a:p>
        </p:txBody>
      </p:sp>
      <p:sp>
        <p:nvSpPr>
          <p:cNvPr id="5" name="Rectángulo 4">
            <a:extLst>
              <a:ext uri="{FF2B5EF4-FFF2-40B4-BE49-F238E27FC236}">
                <a16:creationId xmlns:a16="http://schemas.microsoft.com/office/drawing/2014/main" id="{B3ED68CE-A00C-4DD9-8065-B0E3D033BC20}"/>
              </a:ext>
            </a:extLst>
          </p:cNvPr>
          <p:cNvSpPr/>
          <p:nvPr userDrawn="1"/>
        </p:nvSpPr>
        <p:spPr>
          <a:xfrm>
            <a:off x="345567" y="117043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ángulo 11">
            <a:extLst>
              <a:ext uri="{FF2B5EF4-FFF2-40B4-BE49-F238E27FC236}">
                <a16:creationId xmlns:a16="http://schemas.microsoft.com/office/drawing/2014/main" id="{BB3EDCB6-603C-4A22-80E6-232A6202452A}"/>
              </a:ext>
            </a:extLst>
          </p:cNvPr>
          <p:cNvSpPr/>
          <p:nvPr userDrawn="1"/>
        </p:nvSpPr>
        <p:spPr>
          <a:xfrm>
            <a:off x="877459" y="2121408"/>
            <a:ext cx="395865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Marcador de posición de imagen 14">
            <a:extLst>
              <a:ext uri="{FF2B5EF4-FFF2-40B4-BE49-F238E27FC236}">
                <a16:creationId xmlns:a16="http://schemas.microsoft.com/office/drawing/2014/main" id="{FBB9124E-D1EB-4540-B1E1-DF3CD388BB27}"/>
              </a:ext>
            </a:extLst>
          </p:cNvPr>
          <p:cNvSpPr>
            <a:spLocks noGrp="1"/>
          </p:cNvSpPr>
          <p:nvPr>
            <p:ph type="pic" sz="quarter" idx="17"/>
          </p:nvPr>
        </p:nvSpPr>
        <p:spPr>
          <a:xfrm>
            <a:off x="5843016" y="3108960"/>
            <a:ext cx="5989320" cy="3054096"/>
          </a:xfrm>
        </p:spPr>
        <p:txBody>
          <a:bodyPr rtlCol="0" anchor="ctr"/>
          <a:lstStyle>
            <a:lvl1pPr algn="ctr">
              <a:buNone/>
              <a:defRPr/>
            </a:lvl1pPr>
          </a:lstStyle>
          <a:p>
            <a:pPr rtl="0"/>
            <a:r>
              <a:rPr lang="es-ES" noProof="0"/>
              <a:t>Haga clic en el icono para agregar una imagen</a:t>
            </a:r>
          </a:p>
        </p:txBody>
      </p:sp>
      <p:sp>
        <p:nvSpPr>
          <p:cNvPr id="18" name="Marcador de fecha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rtlCol="0"/>
          <a:lstStyle/>
          <a:p>
            <a:pPr rtl="0"/>
            <a:r>
              <a:rPr lang="es-ES" noProof="0"/>
              <a:t>4/9/20XX</a:t>
            </a:r>
          </a:p>
        </p:txBody>
      </p:sp>
      <p:sp>
        <p:nvSpPr>
          <p:cNvPr id="19" name="Marcador de pie de página 18">
            <a:extLst>
              <a:ext uri="{FF2B5EF4-FFF2-40B4-BE49-F238E27FC236}">
                <a16:creationId xmlns:a16="http://schemas.microsoft.com/office/drawing/2014/main" id="{69186A5E-A88B-4AD5-8730-E1679229BB98}"/>
              </a:ext>
            </a:extLst>
          </p:cNvPr>
          <p:cNvSpPr>
            <a:spLocks noGrp="1"/>
          </p:cNvSpPr>
          <p:nvPr>
            <p:ph type="ftr" sz="quarter" idx="19"/>
          </p:nvPr>
        </p:nvSpPr>
        <p:spPr/>
        <p:txBody>
          <a:bodyPr rtlCol="0"/>
          <a:lstStyle/>
          <a:p>
            <a:pPr rtl="0"/>
            <a:r>
              <a:rPr lang="es-ES" noProof="0"/>
              <a:t>14-12-2021</a:t>
            </a:r>
          </a:p>
        </p:txBody>
      </p:sp>
      <p:sp>
        <p:nvSpPr>
          <p:cNvPr id="20" name="Marcador de número de diapositiva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rtlCol="0"/>
          <a:lstStyle/>
          <a:p>
            <a:pPr rtl="0"/>
            <a:fld id="{A65A5C87-DF58-40C8-B092-1DE63DB4547E}" type="slidenum">
              <a:rPr lang="es-ES" noProof="0" smtClean="0"/>
              <a:t>‹Nº›</a:t>
            </a:fld>
            <a:endParaRPr lang="es-ES" noProof="0"/>
          </a:p>
        </p:txBody>
      </p:sp>
    </p:spTree>
    <p:extLst>
      <p:ext uri="{BB962C8B-B14F-4D97-AF65-F5344CB8AC3E}">
        <p14:creationId xmlns:p14="http://schemas.microsoft.com/office/powerpoint/2010/main" val="352797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contenido con 4 imágenes">
    <p:spTree>
      <p:nvGrpSpPr>
        <p:cNvPr id="1" name=""/>
        <p:cNvGrpSpPr/>
        <p:nvPr/>
      </p:nvGrpSpPr>
      <p:grpSpPr>
        <a:xfrm>
          <a:off x="0" y="0"/>
          <a:ext cx="0" cy="0"/>
          <a:chOff x="0" y="0"/>
          <a:chExt cx="0" cy="0"/>
        </a:xfrm>
      </p:grpSpPr>
      <p:sp useBgFill="1">
        <p:nvSpPr>
          <p:cNvPr id="4" name="Rectángulo 3">
            <a:extLst>
              <a:ext uri="{FF2B5EF4-FFF2-40B4-BE49-F238E27FC236}">
                <a16:creationId xmlns:a16="http://schemas.microsoft.com/office/drawing/2014/main" id="{2CD68929-9BD1-4A1E-9C1E-5B980D986EC1}"/>
              </a:ext>
            </a:extLst>
          </p:cNvPr>
          <p:cNvSpPr/>
          <p:nvPr userDrawn="1"/>
        </p:nvSpPr>
        <p:spPr>
          <a:xfrm>
            <a:off x="7324344" y="630936"/>
            <a:ext cx="4517136"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8D358CF-0758-490A-A084-C46443B9ABE8}"/>
              </a:ext>
            </a:extLst>
          </p:cNvPr>
          <p:cNvSpPr>
            <a:spLocks noGrp="1"/>
          </p:cNvSpPr>
          <p:nvPr>
            <p:ph type="title"/>
          </p:nvPr>
        </p:nvSpPr>
        <p:spPr>
          <a:xfrm>
            <a:off x="7772400" y="978408"/>
            <a:ext cx="3721608" cy="1106424"/>
          </a:xfrm>
        </p:spPr>
        <p:txBody>
          <a:bodyPr rtlCol="0" anchor="ctr">
            <a:normAutofit/>
          </a:bodyPr>
          <a:lstStyle>
            <a:lvl1pPr>
              <a:defRPr sz="2800"/>
            </a:lvl1pPr>
          </a:lstStyle>
          <a:p>
            <a:pPr rtl="0"/>
            <a:r>
              <a:rPr lang="es-ES" noProof="0"/>
              <a:t>Haga clic para modificar el estilo de título del patrón</a:t>
            </a:r>
          </a:p>
        </p:txBody>
      </p:sp>
      <p:sp>
        <p:nvSpPr>
          <p:cNvPr id="15" name="Marcador de posición de imagen 14">
            <a:extLst>
              <a:ext uri="{FF2B5EF4-FFF2-40B4-BE49-F238E27FC236}">
                <a16:creationId xmlns:a16="http://schemas.microsoft.com/office/drawing/2014/main" id="{D9F91D62-7A39-4697-A73D-908DBA590EFB}"/>
              </a:ext>
            </a:extLst>
          </p:cNvPr>
          <p:cNvSpPr>
            <a:spLocks noGrp="1"/>
          </p:cNvSpPr>
          <p:nvPr>
            <p:ph type="pic" sz="quarter" idx="13"/>
          </p:nvPr>
        </p:nvSpPr>
        <p:spPr>
          <a:xfrm>
            <a:off x="3767328" y="630936"/>
            <a:ext cx="3246120" cy="2688336"/>
          </a:xfrm>
        </p:spPr>
        <p:txBody>
          <a:bodyPr rtlCol="0" anchor="ctr"/>
          <a:lstStyle>
            <a:lvl1pPr algn="ctr">
              <a:buNone/>
              <a:defRPr/>
            </a:lvl1pPr>
          </a:lstStyle>
          <a:p>
            <a:pPr rtl="0"/>
            <a:r>
              <a:rPr lang="es-ES" noProof="0"/>
              <a:t>Haga clic en el icono para agregar una imagen</a:t>
            </a:r>
          </a:p>
        </p:txBody>
      </p:sp>
      <p:sp>
        <p:nvSpPr>
          <p:cNvPr id="10" name="Marcador de posición de imagen 14">
            <a:extLst>
              <a:ext uri="{FF2B5EF4-FFF2-40B4-BE49-F238E27FC236}">
                <a16:creationId xmlns:a16="http://schemas.microsoft.com/office/drawing/2014/main" id="{687A7A61-F904-44E0-837C-FB357932BC1E}"/>
              </a:ext>
            </a:extLst>
          </p:cNvPr>
          <p:cNvSpPr>
            <a:spLocks noGrp="1"/>
          </p:cNvSpPr>
          <p:nvPr>
            <p:ph type="pic" sz="quarter" idx="14"/>
          </p:nvPr>
        </p:nvSpPr>
        <p:spPr>
          <a:xfrm>
            <a:off x="411480" y="630936"/>
            <a:ext cx="3246120" cy="2688336"/>
          </a:xfrm>
        </p:spPr>
        <p:txBody>
          <a:bodyPr rtlCol="0" anchor="ctr"/>
          <a:lstStyle>
            <a:lvl1pPr algn="ctr">
              <a:buNone/>
              <a:defRPr/>
            </a:lvl1pPr>
          </a:lstStyle>
          <a:p>
            <a:pPr rtl="0"/>
            <a:r>
              <a:rPr lang="es-ES" noProof="0"/>
              <a:t>Haga clic en el icono para agregar una imagen</a:t>
            </a:r>
          </a:p>
        </p:txBody>
      </p:sp>
      <p:sp>
        <p:nvSpPr>
          <p:cNvPr id="5" name="Rectángulo 4">
            <a:extLst>
              <a:ext uri="{FF2B5EF4-FFF2-40B4-BE49-F238E27FC236}">
                <a16:creationId xmlns:a16="http://schemas.microsoft.com/office/drawing/2014/main" id="{B3ED68CE-A00C-4DD9-8065-B0E3D033BC20}"/>
              </a:ext>
            </a:extLst>
          </p:cNvPr>
          <p:cNvSpPr/>
          <p:nvPr userDrawn="1"/>
        </p:nvSpPr>
        <p:spPr>
          <a:xfrm>
            <a:off x="7260336" y="117957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Marcador de posición de imagen 14">
            <a:extLst>
              <a:ext uri="{FF2B5EF4-FFF2-40B4-BE49-F238E27FC236}">
                <a16:creationId xmlns:a16="http://schemas.microsoft.com/office/drawing/2014/main" id="{FBB9124E-D1EB-4540-B1E1-DF3CD388BB27}"/>
              </a:ext>
            </a:extLst>
          </p:cNvPr>
          <p:cNvSpPr>
            <a:spLocks noGrp="1"/>
          </p:cNvSpPr>
          <p:nvPr>
            <p:ph type="pic" sz="quarter" idx="17"/>
          </p:nvPr>
        </p:nvSpPr>
        <p:spPr>
          <a:xfrm>
            <a:off x="411480" y="3438144"/>
            <a:ext cx="3246120" cy="2688336"/>
          </a:xfrm>
        </p:spPr>
        <p:txBody>
          <a:bodyPr rtlCol="0" anchor="ctr"/>
          <a:lstStyle>
            <a:lvl1pPr algn="ctr">
              <a:buNone/>
              <a:defRPr/>
            </a:lvl1pPr>
          </a:lstStyle>
          <a:p>
            <a:pPr rtl="0"/>
            <a:r>
              <a:rPr lang="es-ES" noProof="0"/>
              <a:t>Haga clic en el icono para agregar una imagen</a:t>
            </a:r>
          </a:p>
        </p:txBody>
      </p:sp>
      <p:sp>
        <p:nvSpPr>
          <p:cNvPr id="18" name="Marcador de fecha 17">
            <a:extLst>
              <a:ext uri="{FF2B5EF4-FFF2-40B4-BE49-F238E27FC236}">
                <a16:creationId xmlns:a16="http://schemas.microsoft.com/office/drawing/2014/main" id="{88171D0F-B23C-4DA9-9F5D-C5F480A4C5BE}"/>
              </a:ext>
            </a:extLst>
          </p:cNvPr>
          <p:cNvSpPr>
            <a:spLocks noGrp="1"/>
          </p:cNvSpPr>
          <p:nvPr>
            <p:ph type="dt" sz="half" idx="18"/>
          </p:nvPr>
        </p:nvSpPr>
        <p:spPr>
          <a:xfrm>
            <a:off x="905256" y="6356350"/>
            <a:ext cx="2743200" cy="365125"/>
          </a:xfrm>
        </p:spPr>
        <p:txBody>
          <a:bodyPr rtlCol="0"/>
          <a:lstStyle/>
          <a:p>
            <a:pPr rtl="0"/>
            <a:r>
              <a:rPr lang="es-ES" noProof="0"/>
              <a:t>4/9/20XX</a:t>
            </a:r>
          </a:p>
        </p:txBody>
      </p:sp>
      <p:sp>
        <p:nvSpPr>
          <p:cNvPr id="19" name="Marcador de pie de página 18">
            <a:extLst>
              <a:ext uri="{FF2B5EF4-FFF2-40B4-BE49-F238E27FC236}">
                <a16:creationId xmlns:a16="http://schemas.microsoft.com/office/drawing/2014/main" id="{69186A5E-A88B-4AD5-8730-E1679229BB98}"/>
              </a:ext>
            </a:extLst>
          </p:cNvPr>
          <p:cNvSpPr>
            <a:spLocks noGrp="1"/>
          </p:cNvSpPr>
          <p:nvPr>
            <p:ph type="ftr" sz="quarter" idx="19"/>
          </p:nvPr>
        </p:nvSpPr>
        <p:spPr/>
        <p:txBody>
          <a:bodyPr rtlCol="0"/>
          <a:lstStyle/>
          <a:p>
            <a:pPr rtl="0"/>
            <a:r>
              <a:rPr lang="es-ES" noProof="0"/>
              <a:t>14-12-2021</a:t>
            </a:r>
          </a:p>
        </p:txBody>
      </p:sp>
      <p:sp>
        <p:nvSpPr>
          <p:cNvPr id="20" name="Marcador de número de diapositiva 19">
            <a:extLst>
              <a:ext uri="{FF2B5EF4-FFF2-40B4-BE49-F238E27FC236}">
                <a16:creationId xmlns:a16="http://schemas.microsoft.com/office/drawing/2014/main" id="{FDD4F609-6DE6-4637-A216-DB19D982FF19}"/>
              </a:ext>
            </a:extLst>
          </p:cNvPr>
          <p:cNvSpPr>
            <a:spLocks noGrp="1"/>
          </p:cNvSpPr>
          <p:nvPr>
            <p:ph type="sldNum" sz="quarter" idx="20"/>
          </p:nvPr>
        </p:nvSpPr>
        <p:spPr>
          <a:xfrm>
            <a:off x="8540496" y="6356350"/>
            <a:ext cx="2743200" cy="365125"/>
          </a:xfrm>
        </p:spPr>
        <p:txBody>
          <a:bodyPr rtlCol="0"/>
          <a:lstStyle/>
          <a:p>
            <a:pPr rtl="0"/>
            <a:fld id="{A65A5C87-DF58-40C8-B092-1DE63DB4547E}" type="slidenum">
              <a:rPr lang="es-ES" noProof="0" smtClean="0"/>
              <a:t>‹Nº›</a:t>
            </a:fld>
            <a:endParaRPr lang="es-ES" noProof="0"/>
          </a:p>
        </p:txBody>
      </p:sp>
      <p:sp>
        <p:nvSpPr>
          <p:cNvPr id="6" name="Rectángulo 5">
            <a:extLst>
              <a:ext uri="{FF2B5EF4-FFF2-40B4-BE49-F238E27FC236}">
                <a16:creationId xmlns:a16="http://schemas.microsoft.com/office/drawing/2014/main" id="{525280B1-DD77-4ADB-A6FC-71309BCB66E1}"/>
              </a:ext>
            </a:extLst>
          </p:cNvPr>
          <p:cNvSpPr/>
          <p:nvPr userDrawn="1"/>
        </p:nvSpPr>
        <p:spPr>
          <a:xfrm>
            <a:off x="7792216" y="2185416"/>
            <a:ext cx="3683187"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Marcador de posición de imagen 14">
            <a:extLst>
              <a:ext uri="{FF2B5EF4-FFF2-40B4-BE49-F238E27FC236}">
                <a16:creationId xmlns:a16="http://schemas.microsoft.com/office/drawing/2014/main" id="{6B8374DB-2C54-426F-9768-7B838BE1F98D}"/>
              </a:ext>
            </a:extLst>
          </p:cNvPr>
          <p:cNvSpPr>
            <a:spLocks noGrp="1"/>
          </p:cNvSpPr>
          <p:nvPr>
            <p:ph type="pic" sz="quarter" idx="21"/>
          </p:nvPr>
        </p:nvSpPr>
        <p:spPr>
          <a:xfrm>
            <a:off x="3767328" y="3438144"/>
            <a:ext cx="3246120" cy="2688336"/>
          </a:xfrm>
        </p:spPr>
        <p:txBody>
          <a:bodyPr rtlCol="0" anchor="ctr"/>
          <a:lstStyle>
            <a:lvl1pPr algn="ctr">
              <a:buNone/>
              <a:defRPr/>
            </a:lvl1pPr>
          </a:lstStyle>
          <a:p>
            <a:pPr rtl="0"/>
            <a:r>
              <a:rPr lang="es-ES" noProof="0"/>
              <a:t>Haga clic en el icono para agregar una imagen</a:t>
            </a:r>
          </a:p>
        </p:txBody>
      </p:sp>
      <p:sp>
        <p:nvSpPr>
          <p:cNvPr id="8" name="Marcador de texto 7">
            <a:extLst>
              <a:ext uri="{FF2B5EF4-FFF2-40B4-BE49-F238E27FC236}">
                <a16:creationId xmlns:a16="http://schemas.microsoft.com/office/drawing/2014/main" id="{A0D33A8D-B0BB-4920-AAC4-6EE9952AA556}"/>
              </a:ext>
            </a:extLst>
          </p:cNvPr>
          <p:cNvSpPr>
            <a:spLocks noGrp="1"/>
          </p:cNvSpPr>
          <p:nvPr>
            <p:ph type="body" sz="quarter" idx="22"/>
          </p:nvPr>
        </p:nvSpPr>
        <p:spPr>
          <a:xfrm>
            <a:off x="7772400" y="3099816"/>
            <a:ext cx="3721100" cy="447675"/>
          </a:xfrm>
        </p:spPr>
        <p:txBody>
          <a:bodyPr rtlCol="0"/>
          <a:lstStyle>
            <a:lvl1pPr marL="0" indent="0">
              <a:buNone/>
              <a:defRPr sz="1600"/>
            </a:lvl1pPr>
          </a:lstStyle>
          <a:p>
            <a:pPr lvl="0" rtl="0"/>
            <a:r>
              <a:rPr lang="es-ES" noProof="0"/>
              <a:t>Haga clic para modificar los estilos de texto del patrón</a:t>
            </a:r>
          </a:p>
        </p:txBody>
      </p:sp>
      <p:sp>
        <p:nvSpPr>
          <p:cNvPr id="21" name="Marcador de texto 7">
            <a:extLst>
              <a:ext uri="{FF2B5EF4-FFF2-40B4-BE49-F238E27FC236}">
                <a16:creationId xmlns:a16="http://schemas.microsoft.com/office/drawing/2014/main" id="{FC2F80E1-DA5D-4EBA-BDBC-FFD24776ED07}"/>
              </a:ext>
            </a:extLst>
          </p:cNvPr>
          <p:cNvSpPr>
            <a:spLocks noGrp="1"/>
          </p:cNvSpPr>
          <p:nvPr>
            <p:ph type="body" sz="quarter" idx="23"/>
          </p:nvPr>
        </p:nvSpPr>
        <p:spPr>
          <a:xfrm>
            <a:off x="7772400" y="4215384"/>
            <a:ext cx="3721100" cy="447675"/>
          </a:xfrm>
        </p:spPr>
        <p:txBody>
          <a:bodyPr rtlCol="0"/>
          <a:lstStyle>
            <a:lvl1pPr marL="0" indent="0">
              <a:buNone/>
              <a:defRPr sz="1600"/>
            </a:lvl1pPr>
          </a:lstStyle>
          <a:p>
            <a:pPr lvl="0" rtl="0"/>
            <a:r>
              <a:rPr lang="es-ES" noProof="0"/>
              <a:t>Haga clic para modificar los estilos de texto del patrón</a:t>
            </a:r>
          </a:p>
        </p:txBody>
      </p:sp>
      <p:sp>
        <p:nvSpPr>
          <p:cNvPr id="22" name="Marcador de texto 7">
            <a:extLst>
              <a:ext uri="{FF2B5EF4-FFF2-40B4-BE49-F238E27FC236}">
                <a16:creationId xmlns:a16="http://schemas.microsoft.com/office/drawing/2014/main" id="{536A3E74-5D94-4FE5-A5F8-7DA032AD48AF}"/>
              </a:ext>
            </a:extLst>
          </p:cNvPr>
          <p:cNvSpPr>
            <a:spLocks noGrp="1"/>
          </p:cNvSpPr>
          <p:nvPr>
            <p:ph type="body" sz="quarter" idx="24"/>
          </p:nvPr>
        </p:nvSpPr>
        <p:spPr>
          <a:xfrm>
            <a:off x="7772400" y="5321808"/>
            <a:ext cx="3721100" cy="447675"/>
          </a:xfrm>
        </p:spPr>
        <p:txBody>
          <a:bodyPr rtlCol="0"/>
          <a:lstStyle>
            <a:lvl1pPr marL="0" indent="0">
              <a:buNone/>
              <a:defRPr sz="1600"/>
            </a:lvl1pPr>
          </a:lstStyle>
          <a:p>
            <a:pPr lvl="0" rtl="0"/>
            <a:r>
              <a:rPr lang="es-ES" noProof="0"/>
              <a:t>Haga clic para modificar los estilos de texto del patrón</a:t>
            </a:r>
          </a:p>
        </p:txBody>
      </p:sp>
      <p:sp>
        <p:nvSpPr>
          <p:cNvPr id="23" name="Marcador de posición de imagen 14">
            <a:extLst>
              <a:ext uri="{FF2B5EF4-FFF2-40B4-BE49-F238E27FC236}">
                <a16:creationId xmlns:a16="http://schemas.microsoft.com/office/drawing/2014/main" id="{A36D2011-9E99-44AA-8612-4EEBAAA5D036}"/>
              </a:ext>
            </a:extLst>
          </p:cNvPr>
          <p:cNvSpPr>
            <a:spLocks noGrp="1"/>
          </p:cNvSpPr>
          <p:nvPr>
            <p:ph type="pic" sz="quarter" idx="25" hasCustomPrompt="1"/>
          </p:nvPr>
        </p:nvSpPr>
        <p:spPr>
          <a:xfrm>
            <a:off x="7772400" y="2532888"/>
            <a:ext cx="457200" cy="457200"/>
          </a:xfrm>
        </p:spPr>
        <p:txBody>
          <a:bodyPr rtlCol="0" anchor="ctr"/>
          <a:lstStyle>
            <a:lvl1pPr algn="ctr">
              <a:buNone/>
              <a:defRPr sz="900"/>
            </a:lvl1pPr>
          </a:lstStyle>
          <a:p>
            <a:pPr rtl="0"/>
            <a:r>
              <a:rPr lang="es-ES" noProof="0"/>
              <a:t>Icono</a:t>
            </a:r>
          </a:p>
        </p:txBody>
      </p:sp>
      <p:sp>
        <p:nvSpPr>
          <p:cNvPr id="24" name="Marcador de posición de imagen 14">
            <a:extLst>
              <a:ext uri="{FF2B5EF4-FFF2-40B4-BE49-F238E27FC236}">
                <a16:creationId xmlns:a16="http://schemas.microsoft.com/office/drawing/2014/main" id="{80B0958E-0709-4604-ADAF-A6137275F31B}"/>
              </a:ext>
            </a:extLst>
          </p:cNvPr>
          <p:cNvSpPr>
            <a:spLocks noGrp="1"/>
          </p:cNvSpPr>
          <p:nvPr>
            <p:ph type="pic" sz="quarter" idx="26" hasCustomPrompt="1"/>
          </p:nvPr>
        </p:nvSpPr>
        <p:spPr>
          <a:xfrm>
            <a:off x="7772400" y="3630168"/>
            <a:ext cx="457200" cy="457200"/>
          </a:xfrm>
        </p:spPr>
        <p:txBody>
          <a:bodyPr rtlCol="0" anchor="ctr"/>
          <a:lstStyle>
            <a:lvl1pPr algn="ctr">
              <a:buNone/>
              <a:defRPr sz="900"/>
            </a:lvl1pPr>
          </a:lstStyle>
          <a:p>
            <a:pPr rtl="0"/>
            <a:r>
              <a:rPr lang="es-ES" noProof="0"/>
              <a:t>Icono</a:t>
            </a:r>
          </a:p>
        </p:txBody>
      </p:sp>
      <p:sp>
        <p:nvSpPr>
          <p:cNvPr id="25" name="Marcador de posición de imagen 14">
            <a:extLst>
              <a:ext uri="{FF2B5EF4-FFF2-40B4-BE49-F238E27FC236}">
                <a16:creationId xmlns:a16="http://schemas.microsoft.com/office/drawing/2014/main" id="{F4A09204-1398-472F-B713-0AD49188773D}"/>
              </a:ext>
            </a:extLst>
          </p:cNvPr>
          <p:cNvSpPr>
            <a:spLocks noGrp="1"/>
          </p:cNvSpPr>
          <p:nvPr>
            <p:ph type="pic" sz="quarter" idx="27" hasCustomPrompt="1"/>
          </p:nvPr>
        </p:nvSpPr>
        <p:spPr>
          <a:xfrm>
            <a:off x="7772400" y="4754880"/>
            <a:ext cx="457200" cy="457200"/>
          </a:xfrm>
        </p:spPr>
        <p:txBody>
          <a:bodyPr rtlCol="0" anchor="ctr"/>
          <a:lstStyle>
            <a:lvl1pPr algn="ctr">
              <a:buNone/>
              <a:defRPr sz="900"/>
            </a:lvl1pPr>
          </a:lstStyle>
          <a:p>
            <a:pPr rtl="0"/>
            <a:r>
              <a:rPr lang="es-ES" noProof="0"/>
              <a:t>Icono</a:t>
            </a:r>
          </a:p>
        </p:txBody>
      </p:sp>
    </p:spTree>
    <p:extLst>
      <p:ext uri="{BB962C8B-B14F-4D97-AF65-F5344CB8AC3E}">
        <p14:creationId xmlns:p14="http://schemas.microsoft.com/office/powerpoint/2010/main" val="343934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useBgFill="1">
        <p:nvSpPr>
          <p:cNvPr id="7" name="Rectángulo 6">
            <a:extLst>
              <a:ext uri="{FF2B5EF4-FFF2-40B4-BE49-F238E27FC236}">
                <a16:creationId xmlns:a16="http://schemas.microsoft.com/office/drawing/2014/main" id="{8C0689C4-0DB3-408B-A956-40326B4AE4C4}"/>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rtlCol="0">
            <a:normAutofit/>
          </a:bodyPr>
          <a:lstStyle>
            <a:lvl1pPr>
              <a:defRPr sz="5400"/>
            </a:lvl1pPr>
          </a:lstStyle>
          <a:p>
            <a:pPr rtl="0"/>
            <a:r>
              <a:rPr lang="es-ES" noProof="0"/>
              <a:t>Haga clic para modificar el estilo de título del patrón</a:t>
            </a:r>
          </a:p>
        </p:txBody>
      </p:sp>
      <p:sp>
        <p:nvSpPr>
          <p:cNvPr id="3" name="Marcador de fecha 2">
            <a:extLst>
              <a:ext uri="{FF2B5EF4-FFF2-40B4-BE49-F238E27FC236}">
                <a16:creationId xmlns:a16="http://schemas.microsoft.com/office/drawing/2014/main" id="{67C91241-A315-4643-91E5-CF2C25CC903A}"/>
              </a:ext>
            </a:extLst>
          </p:cNvPr>
          <p:cNvSpPr>
            <a:spLocks noGrp="1"/>
          </p:cNvSpPr>
          <p:nvPr>
            <p:ph type="dt" sz="half" idx="10"/>
          </p:nvPr>
        </p:nvSpPr>
        <p:spPr/>
        <p:txBody>
          <a:bodyPr rtlCol="0"/>
          <a:lstStyle/>
          <a:p>
            <a:pPr rtl="0"/>
            <a:r>
              <a:rPr lang="es-ES" noProof="0"/>
              <a:t>4/9/20XX</a:t>
            </a:r>
          </a:p>
        </p:txBody>
      </p:sp>
      <p:sp>
        <p:nvSpPr>
          <p:cNvPr id="4" name="Marcador de pie de página 3">
            <a:extLst>
              <a:ext uri="{FF2B5EF4-FFF2-40B4-BE49-F238E27FC236}">
                <a16:creationId xmlns:a16="http://schemas.microsoft.com/office/drawing/2014/main" id="{22706D86-5479-487D-94C8-76093D84F377}"/>
              </a:ext>
            </a:extLst>
          </p:cNvPr>
          <p:cNvSpPr>
            <a:spLocks noGrp="1"/>
          </p:cNvSpPr>
          <p:nvPr>
            <p:ph type="ftr" sz="quarter" idx="11"/>
          </p:nvPr>
        </p:nvSpPr>
        <p:spPr/>
        <p:txBody>
          <a:bodyPr rtlCol="0"/>
          <a:lstStyle/>
          <a:p>
            <a:pPr rtl="0"/>
            <a:r>
              <a:rPr lang="es-ES" noProof="0"/>
              <a:t>14-12-2021</a:t>
            </a:r>
          </a:p>
        </p:txBody>
      </p:sp>
      <p:sp>
        <p:nvSpPr>
          <p:cNvPr id="5" name="Marcador de número de diapositiva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rtlCol="0"/>
          <a:lstStyle/>
          <a:p>
            <a:pPr rtl="0"/>
            <a:fld id="{A65A5C87-DF58-40C8-B092-1DE63DB4547E}" type="slidenum">
              <a:rPr lang="es-ES" noProof="0" smtClean="0"/>
              <a:t>‹Nº›</a:t>
            </a:fld>
            <a:endParaRPr lang="es-ES" noProof="0"/>
          </a:p>
        </p:txBody>
      </p:sp>
    </p:spTree>
    <p:extLst>
      <p:ext uri="{BB962C8B-B14F-4D97-AF65-F5344CB8AC3E}">
        <p14:creationId xmlns:p14="http://schemas.microsoft.com/office/powerpoint/2010/main" val="140099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AC447E0-1D4D-4EF2-B81B-4B2400EE3EDB}"/>
              </a:ext>
            </a:extLst>
          </p:cNvPr>
          <p:cNvSpPr>
            <a:spLocks noGrp="1"/>
          </p:cNvSpPr>
          <p:nvPr>
            <p:ph type="dt" sz="half" idx="10"/>
          </p:nvPr>
        </p:nvSpPr>
        <p:spPr/>
        <p:txBody>
          <a:bodyPr rtlCol="0"/>
          <a:lstStyle/>
          <a:p>
            <a:pPr rtl="0"/>
            <a:r>
              <a:rPr lang="es-ES" noProof="0"/>
              <a:t>4/9/20XX</a:t>
            </a:r>
          </a:p>
        </p:txBody>
      </p:sp>
      <p:sp>
        <p:nvSpPr>
          <p:cNvPr id="3" name="Marcador de pie de página 2">
            <a:extLst>
              <a:ext uri="{FF2B5EF4-FFF2-40B4-BE49-F238E27FC236}">
                <a16:creationId xmlns:a16="http://schemas.microsoft.com/office/drawing/2014/main" id="{C9984CA0-2A78-4600-9F3D-19B09E790FE8}"/>
              </a:ext>
            </a:extLst>
          </p:cNvPr>
          <p:cNvSpPr>
            <a:spLocks noGrp="1"/>
          </p:cNvSpPr>
          <p:nvPr>
            <p:ph type="ftr" sz="quarter" idx="11"/>
          </p:nvPr>
        </p:nvSpPr>
        <p:spPr/>
        <p:txBody>
          <a:bodyPr rtlCol="0"/>
          <a:lstStyle/>
          <a:p>
            <a:pPr rtl="0"/>
            <a:r>
              <a:rPr lang="es-ES" noProof="0"/>
              <a:t>14-12-2021</a:t>
            </a:r>
          </a:p>
        </p:txBody>
      </p:sp>
      <p:sp>
        <p:nvSpPr>
          <p:cNvPr id="4" name="Marcador de número de diapositiva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rtlCol="0"/>
          <a:lstStyle/>
          <a:p>
            <a:pPr rtl="0"/>
            <a:fld id="{A65A5C87-DF58-40C8-B092-1DE63DB4547E}" type="slidenum">
              <a:rPr lang="es-ES" noProof="0" smtClean="0"/>
              <a:t>‹Nº›</a:t>
            </a:fld>
            <a:endParaRPr lang="es-ES" noProof="0"/>
          </a:p>
        </p:txBody>
      </p:sp>
    </p:spTree>
    <p:extLst>
      <p:ext uri="{BB962C8B-B14F-4D97-AF65-F5344CB8AC3E}">
        <p14:creationId xmlns:p14="http://schemas.microsoft.com/office/powerpoint/2010/main" val="4060377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useBgFill="1">
        <p:nvSpPr>
          <p:cNvPr id="9" name="Rectángulo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ángulo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rtlCol="0" anchor="t">
            <a:normAutofit/>
          </a:bodyPr>
          <a:lstStyle>
            <a:lvl1pPr>
              <a:lnSpc>
                <a:spcPct val="100000"/>
              </a:lnSpc>
              <a:defRPr sz="34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rtlCol="0"/>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rtlCol="0"/>
          <a:lstStyle/>
          <a:p>
            <a:pPr rtl="0"/>
            <a:r>
              <a:rPr lang="es-ES" noProof="0"/>
              <a:t>4/9/20XX</a:t>
            </a:r>
          </a:p>
        </p:txBody>
      </p:sp>
      <p:sp>
        <p:nvSpPr>
          <p:cNvPr id="6" name="Marcador de pie de página 5">
            <a:extLst>
              <a:ext uri="{FF2B5EF4-FFF2-40B4-BE49-F238E27FC236}">
                <a16:creationId xmlns:a16="http://schemas.microsoft.com/office/drawing/2014/main" id="{9D6C7F66-2DFA-4146-BE1A-CE2890FE45E2}"/>
              </a:ext>
            </a:extLst>
          </p:cNvPr>
          <p:cNvSpPr>
            <a:spLocks noGrp="1"/>
          </p:cNvSpPr>
          <p:nvPr>
            <p:ph type="ftr" sz="quarter" idx="11"/>
          </p:nvPr>
        </p:nvSpPr>
        <p:spPr/>
        <p:txBody>
          <a:bodyPr rtlCol="0"/>
          <a:lstStyle/>
          <a:p>
            <a:pPr rtl="0"/>
            <a:r>
              <a:rPr lang="es-ES" noProof="0"/>
              <a:t>14-12-2021</a:t>
            </a:r>
          </a:p>
        </p:txBody>
      </p:sp>
      <p:sp>
        <p:nvSpPr>
          <p:cNvPr id="7" name="Marcador de número de diapositiva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rtlCol="0"/>
          <a:lstStyle/>
          <a:p>
            <a:pPr rtl="0"/>
            <a:fld id="{A65A5C87-DF58-40C8-B092-1DE63DB4547E}" type="slidenum">
              <a:rPr lang="es-ES" noProof="0" smtClean="0"/>
              <a:t>‹Nº›</a:t>
            </a:fld>
            <a:endParaRPr lang="es-ES" noProof="0"/>
          </a:p>
        </p:txBody>
      </p:sp>
    </p:spTree>
    <p:extLst>
      <p:ext uri="{BB962C8B-B14F-4D97-AF65-F5344CB8AC3E}">
        <p14:creationId xmlns:p14="http://schemas.microsoft.com/office/powerpoint/2010/main" val="1777224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useBgFill="1">
        <p:nvSpPr>
          <p:cNvPr id="9" name="Rectángulo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ángulo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rtlCol="0" anchor="t">
            <a:normAutofit/>
          </a:bodyPr>
          <a:lstStyle>
            <a:lvl1pPr>
              <a:lnSpc>
                <a:spcPct val="100000"/>
              </a:lnSpc>
              <a:defRPr sz="3400"/>
            </a:lvl1pPr>
          </a:lstStyle>
          <a:p>
            <a:pPr rtl="0"/>
            <a:r>
              <a:rPr lang="es-ES" noProof="0"/>
              <a:t>Haga clic para modificar el estilo de título del patrón</a:t>
            </a:r>
          </a:p>
        </p:txBody>
      </p:sp>
      <p:sp>
        <p:nvSpPr>
          <p:cNvPr id="3" name="Marcador de posición de imagen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rtlCol="0"/>
          <a:lstStyle/>
          <a:p>
            <a:pPr rtl="0"/>
            <a:r>
              <a:rPr lang="es-ES" noProof="0"/>
              <a:t>4/9/20XX</a:t>
            </a:r>
          </a:p>
        </p:txBody>
      </p:sp>
      <p:sp>
        <p:nvSpPr>
          <p:cNvPr id="6" name="Marcador de pie de página 5">
            <a:extLst>
              <a:ext uri="{FF2B5EF4-FFF2-40B4-BE49-F238E27FC236}">
                <a16:creationId xmlns:a16="http://schemas.microsoft.com/office/drawing/2014/main" id="{788CD9AD-D667-4FD4-AA34-428AA0BCD09E}"/>
              </a:ext>
            </a:extLst>
          </p:cNvPr>
          <p:cNvSpPr>
            <a:spLocks noGrp="1"/>
          </p:cNvSpPr>
          <p:nvPr>
            <p:ph type="ftr" sz="quarter" idx="11"/>
          </p:nvPr>
        </p:nvSpPr>
        <p:spPr/>
        <p:txBody>
          <a:bodyPr rtlCol="0"/>
          <a:lstStyle/>
          <a:p>
            <a:pPr rtl="0"/>
            <a:r>
              <a:rPr lang="es-ES" noProof="0"/>
              <a:t>14-12-2021</a:t>
            </a:r>
          </a:p>
        </p:txBody>
      </p:sp>
      <p:sp>
        <p:nvSpPr>
          <p:cNvPr id="7" name="Marcador de número de diapositiva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rtlCol="0"/>
          <a:lstStyle/>
          <a:p>
            <a:pPr rtl="0"/>
            <a:fld id="{A65A5C87-DF58-40C8-B092-1DE63DB4547E}" type="slidenum">
              <a:rPr lang="es-ES" noProof="0" smtClean="0"/>
              <a:t>‹Nº›</a:t>
            </a:fld>
            <a:endParaRPr lang="es-ES" noProof="0"/>
          </a:p>
        </p:txBody>
      </p:sp>
    </p:spTree>
    <p:extLst>
      <p:ext uri="{BB962C8B-B14F-4D97-AF65-F5344CB8AC3E}">
        <p14:creationId xmlns:p14="http://schemas.microsoft.com/office/powerpoint/2010/main" val="4332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con imágene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rtlCol="0" anchor="b">
            <a:normAutofit/>
          </a:bodyPr>
          <a:lstStyle>
            <a:lvl1pPr>
              <a:defRPr sz="52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21671183-B3CE-4F45-92FB-98290CA0E2CA}"/>
              </a:ext>
            </a:extLst>
          </p:cNvPr>
          <p:cNvSpPr>
            <a:spLocks noGrp="1"/>
          </p:cNvSpPr>
          <p:nvPr>
            <p:ph idx="1"/>
          </p:nvPr>
        </p:nvSpPr>
        <p:spPr>
          <a:xfrm>
            <a:off x="5084064" y="3355848"/>
            <a:ext cx="6272784" cy="2825496"/>
          </a:xfrm>
        </p:spPr>
        <p:txBody>
          <a:bodyPr rtlCol="0"/>
          <a:lstStyle>
            <a:lvl1pPr>
              <a:buNone/>
              <a:defRPr sz="1800"/>
            </a:lvl1pPr>
          </a:lstStyle>
          <a:p>
            <a:pPr lvl="0" rtl="0"/>
            <a:r>
              <a:rPr lang="es-ES" noProof="0"/>
              <a:t>Haga clic para modificar los estilos de texto del patrón</a:t>
            </a:r>
          </a:p>
        </p:txBody>
      </p:sp>
      <p:sp>
        <p:nvSpPr>
          <p:cNvPr id="4" name="Marcador de fecha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rtlCol="0"/>
          <a:lstStyle/>
          <a:p>
            <a:pPr rtl="0"/>
            <a:r>
              <a:rPr lang="es-ES" noProof="0"/>
              <a:t>4/9/20XX</a:t>
            </a:r>
          </a:p>
        </p:txBody>
      </p:sp>
      <p:sp>
        <p:nvSpPr>
          <p:cNvPr id="5" name="Marcador de pie de página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rtlCol="0"/>
          <a:lstStyle/>
          <a:p>
            <a:pPr rtl="0"/>
            <a:r>
              <a:rPr lang="es-ES" noProof="0"/>
              <a:t>14-12-2021</a:t>
            </a:r>
          </a:p>
        </p:txBody>
      </p:sp>
      <p:sp>
        <p:nvSpPr>
          <p:cNvPr id="6" name="Marcador de número de diapositiva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es-ES" noProof="0" smtClean="0"/>
              <a:t>‹Nº›</a:t>
            </a:fld>
            <a:endParaRPr lang="es-ES" noProof="0"/>
          </a:p>
        </p:txBody>
      </p:sp>
      <p:sp>
        <p:nvSpPr>
          <p:cNvPr id="7" name="Rectángulo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Marcador de posición de imagen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rtlCol="0" anchor="ctr"/>
          <a:lstStyle>
            <a:lvl1pPr algn="ctr">
              <a:buNone/>
              <a:defRPr/>
            </a:lvl1pPr>
          </a:lstStyle>
          <a:p>
            <a:pPr rtl="0"/>
            <a:r>
              <a:rPr lang="es-ES" noProof="0"/>
              <a:t>Haga clic en el icono para agregar una imagen</a:t>
            </a:r>
          </a:p>
        </p:txBody>
      </p:sp>
    </p:spTree>
    <p:extLst>
      <p:ext uri="{BB962C8B-B14F-4D97-AF65-F5344CB8AC3E}">
        <p14:creationId xmlns:p14="http://schemas.microsoft.com/office/powerpoint/2010/main" val="381258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con 2 imágene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358CF-0758-490A-A084-C46443B9ABE8}"/>
              </a:ext>
            </a:extLst>
          </p:cNvPr>
          <p:cNvSpPr>
            <a:spLocks noGrp="1"/>
          </p:cNvSpPr>
          <p:nvPr>
            <p:ph type="title"/>
          </p:nvPr>
        </p:nvSpPr>
        <p:spPr>
          <a:xfrm>
            <a:off x="612648" y="1078992"/>
            <a:ext cx="6272784" cy="1536192"/>
          </a:xfrm>
        </p:spPr>
        <p:txBody>
          <a:bodyPr rtlCol="0" anchor="b">
            <a:normAutofit/>
          </a:bodyPr>
          <a:lstStyle>
            <a:lvl1pPr>
              <a:defRPr sz="5200"/>
            </a:lvl1pPr>
          </a:lstStyle>
          <a:p>
            <a:pPr rtl="0"/>
            <a:r>
              <a:rPr lang="es-ES" noProof="0"/>
              <a:t>Haga clic para modificar el estilo de título del patrón</a:t>
            </a:r>
          </a:p>
        </p:txBody>
      </p:sp>
      <p:sp>
        <p:nvSpPr>
          <p:cNvPr id="3" name="Marcador de posición de contenido 2">
            <a:extLst>
              <a:ext uri="{FF2B5EF4-FFF2-40B4-BE49-F238E27FC236}">
                <a16:creationId xmlns:a16="http://schemas.microsoft.com/office/drawing/2014/main" id="{21671183-B3CE-4F45-92FB-98290CA0E2CA}"/>
              </a:ext>
            </a:extLst>
          </p:cNvPr>
          <p:cNvSpPr>
            <a:spLocks noGrp="1"/>
          </p:cNvSpPr>
          <p:nvPr>
            <p:ph idx="1"/>
          </p:nvPr>
        </p:nvSpPr>
        <p:spPr>
          <a:xfrm>
            <a:off x="612648" y="3355848"/>
            <a:ext cx="6272784" cy="2825496"/>
          </a:xfrm>
        </p:spPr>
        <p:txBody>
          <a:bodyPr rtlCol="0"/>
          <a:lstStyle>
            <a:lvl1pPr marL="0" indent="0">
              <a:buNone/>
              <a:defRPr sz="1800"/>
            </a:lvl1pPr>
          </a:lstStyle>
          <a:p>
            <a:pPr lvl="0" rtl="0"/>
            <a:r>
              <a:rPr lang="es-ES" noProof="0"/>
              <a:t>Haga clic para modificar los estilos de texto del patrón</a:t>
            </a:r>
          </a:p>
        </p:txBody>
      </p:sp>
      <p:sp>
        <p:nvSpPr>
          <p:cNvPr id="6" name="Marcador de número de diapositiva 5">
            <a:extLst>
              <a:ext uri="{FF2B5EF4-FFF2-40B4-BE49-F238E27FC236}">
                <a16:creationId xmlns:a16="http://schemas.microsoft.com/office/drawing/2014/main" id="{093C5AD3-D79A-4D46-B25B-822FE0252511}"/>
              </a:ext>
            </a:extLst>
          </p:cNvPr>
          <p:cNvSpPr>
            <a:spLocks noGrp="1"/>
          </p:cNvSpPr>
          <p:nvPr>
            <p:ph type="sldNum" sz="quarter" idx="12"/>
          </p:nvPr>
        </p:nvSpPr>
        <p:spPr>
          <a:xfrm>
            <a:off x="5605272" y="6356350"/>
            <a:ext cx="1280160" cy="365125"/>
          </a:xfrm>
        </p:spPr>
        <p:txBody>
          <a:bodyPr rtlCol="0"/>
          <a:lstStyle/>
          <a:p>
            <a:pPr rtl="0"/>
            <a:fld id="{A65A5C87-DF58-40C8-B092-1DE63DB4547E}" type="slidenum">
              <a:rPr lang="es-ES" noProof="0" smtClean="0"/>
              <a:t>‹Nº›</a:t>
            </a:fld>
            <a:endParaRPr lang="es-ES" noProof="0"/>
          </a:p>
        </p:txBody>
      </p:sp>
      <p:sp>
        <p:nvSpPr>
          <p:cNvPr id="7" name="Rectángulo 6">
            <a:extLst>
              <a:ext uri="{FF2B5EF4-FFF2-40B4-BE49-F238E27FC236}">
                <a16:creationId xmlns:a16="http://schemas.microsoft.com/office/drawing/2014/main" id="{C3EEEC07-DA87-4415-8D6B-72E1B2686535}"/>
              </a:ext>
            </a:extLst>
          </p:cNvPr>
          <p:cNvSpPr/>
          <p:nvPr userDrawn="1"/>
        </p:nvSpPr>
        <p:spPr>
          <a:xfrm rot="5400000">
            <a:off x="850392" y="36576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Marcador de posición de imagen 14">
            <a:extLst>
              <a:ext uri="{FF2B5EF4-FFF2-40B4-BE49-F238E27FC236}">
                <a16:creationId xmlns:a16="http://schemas.microsoft.com/office/drawing/2014/main" id="{D9F91D62-7A39-4697-A73D-908DBA590EFB}"/>
              </a:ext>
            </a:extLst>
          </p:cNvPr>
          <p:cNvSpPr>
            <a:spLocks noGrp="1"/>
          </p:cNvSpPr>
          <p:nvPr>
            <p:ph type="pic" sz="quarter" idx="13"/>
          </p:nvPr>
        </p:nvSpPr>
        <p:spPr>
          <a:xfrm>
            <a:off x="7680960" y="4352544"/>
            <a:ext cx="4507992" cy="2505456"/>
          </a:xfrm>
        </p:spPr>
        <p:txBody>
          <a:bodyPr rtlCol="0" anchor="ctr"/>
          <a:lstStyle>
            <a:lvl1pPr algn="ctr">
              <a:buNone/>
              <a:defRPr/>
            </a:lvl1pPr>
          </a:lstStyle>
          <a:p>
            <a:pPr rtl="0"/>
            <a:r>
              <a:rPr lang="es-ES" noProof="0"/>
              <a:t>Haga clic en el icono para agregar una imagen</a:t>
            </a:r>
          </a:p>
        </p:txBody>
      </p:sp>
      <p:sp>
        <p:nvSpPr>
          <p:cNvPr id="10" name="Marcador de posición de imagen 14">
            <a:extLst>
              <a:ext uri="{FF2B5EF4-FFF2-40B4-BE49-F238E27FC236}">
                <a16:creationId xmlns:a16="http://schemas.microsoft.com/office/drawing/2014/main" id="{687A7A61-F904-44E0-837C-FB357932BC1E}"/>
              </a:ext>
            </a:extLst>
          </p:cNvPr>
          <p:cNvSpPr>
            <a:spLocks noGrp="1"/>
          </p:cNvSpPr>
          <p:nvPr>
            <p:ph type="pic" sz="quarter" idx="14"/>
          </p:nvPr>
        </p:nvSpPr>
        <p:spPr>
          <a:xfrm>
            <a:off x="7680960" y="0"/>
            <a:ext cx="4507992" cy="4123944"/>
          </a:xfrm>
        </p:spPr>
        <p:txBody>
          <a:bodyPr rtlCol="0" anchor="ctr"/>
          <a:lstStyle>
            <a:lvl1pPr algn="ctr">
              <a:buNone/>
              <a:defRPr/>
            </a:lvl1pPr>
          </a:lstStyle>
          <a:p>
            <a:pPr rtl="0"/>
            <a:r>
              <a:rPr lang="es-ES" noProof="0"/>
              <a:t>Haga clic en el icono para agregar una imagen</a:t>
            </a:r>
          </a:p>
        </p:txBody>
      </p:sp>
      <p:sp>
        <p:nvSpPr>
          <p:cNvPr id="8" name="Rectángulo 7">
            <a:extLst>
              <a:ext uri="{FF2B5EF4-FFF2-40B4-BE49-F238E27FC236}">
                <a16:creationId xmlns:a16="http://schemas.microsoft.com/office/drawing/2014/main" id="{EEFA3CC7-31ED-4E5A-87A6-AA1D8F4251FC}"/>
              </a:ext>
            </a:extLst>
          </p:cNvPr>
          <p:cNvSpPr/>
          <p:nvPr userDrawn="1"/>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useBgFill="1">
        <p:nvSpPr>
          <p:cNvPr id="7" name="Rectángulo 6">
            <a:extLst>
              <a:ext uri="{FF2B5EF4-FFF2-40B4-BE49-F238E27FC236}">
                <a16:creationId xmlns:a16="http://schemas.microsoft.com/office/drawing/2014/main" id="{B541A812-4D3F-4D65-BA64-BA64E37F2C1D}"/>
              </a:ext>
            </a:extLst>
          </p:cNvPr>
          <p:cNvSpPr/>
          <p:nvPr userDrawn="1"/>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B8E44900-E8BF-4B12-8BCB-41076E2B68C7}"/>
              </a:ext>
            </a:extLst>
          </p:cNvPr>
          <p:cNvSpPr>
            <a:spLocks noGrp="1"/>
          </p:cNvSpPr>
          <p:nvPr>
            <p:ph type="title"/>
          </p:nvPr>
        </p:nvSpPr>
        <p:spPr>
          <a:xfrm>
            <a:off x="1078992" y="1938528"/>
            <a:ext cx="7013448" cy="2990088"/>
          </a:xfrm>
        </p:spPr>
        <p:txBody>
          <a:bodyPr rtlCol="0" anchor="ctr">
            <a:normAutofit/>
          </a:bodyPr>
          <a:lstStyle>
            <a:lvl1pPr>
              <a:defRPr sz="5400"/>
            </a:lvl1p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917741F9-B00F-4463-A257-6B66DABD9B4E}"/>
              </a:ext>
            </a:extLst>
          </p:cNvPr>
          <p:cNvSpPr>
            <a:spLocks noGrp="1"/>
          </p:cNvSpPr>
          <p:nvPr>
            <p:ph type="body" idx="1"/>
          </p:nvPr>
        </p:nvSpPr>
        <p:spPr>
          <a:xfrm>
            <a:off x="8613648" y="1938528"/>
            <a:ext cx="2688336" cy="2990088"/>
          </a:xfrm>
          <a:solidFill>
            <a:schemeClr val="accent1"/>
          </a:solidFill>
        </p:spPr>
        <p:txBody>
          <a:bodyPr rtlCol="0" anchor="ct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12" name="Rectángulo 11">
            <a:extLst>
              <a:ext uri="{FF2B5EF4-FFF2-40B4-BE49-F238E27FC236}">
                <a16:creationId xmlns:a16="http://schemas.microsoft.com/office/drawing/2014/main" id="{5716BBE9-8A9C-450B-A235-677945C7ED44}"/>
              </a:ext>
            </a:extLst>
          </p:cNvPr>
          <p:cNvSpPr/>
          <p:nvPr userDrawn="1"/>
        </p:nvSpPr>
        <p:spPr>
          <a:xfrm>
            <a:off x="609084" y="2965074"/>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ángulo 13">
            <a:extLst>
              <a:ext uri="{FF2B5EF4-FFF2-40B4-BE49-F238E27FC236}">
                <a16:creationId xmlns:a16="http://schemas.microsoft.com/office/drawing/2014/main" id="{9855E7BF-3629-4C02-98DF-CFC1C93CE036}"/>
              </a:ext>
            </a:extLst>
          </p:cNvPr>
          <p:cNvSpPr/>
          <p:nvPr userDrawn="1"/>
        </p:nvSpPr>
        <p:spPr>
          <a:xfrm rot="5400000">
            <a:off x="7360539" y="3424428"/>
            <a:ext cx="210312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4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useBgFill="1">
        <p:nvSpPr>
          <p:cNvPr id="8" name="Rectángulo 7">
            <a:extLst>
              <a:ext uri="{FF2B5EF4-FFF2-40B4-BE49-F238E27FC236}">
                <a16:creationId xmlns:a16="http://schemas.microsoft.com/office/drawing/2014/main" id="{2D6FBB9D-1CAA-4D05-AB33-BABDFE17B843}"/>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ángulo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rtlCol="0">
            <a:normAutofit/>
          </a:bodyPr>
          <a:lstStyle>
            <a:lvl1pPr>
              <a:defRPr sz="40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fecha 3">
            <a:extLst>
              <a:ext uri="{FF2B5EF4-FFF2-40B4-BE49-F238E27FC236}">
                <a16:creationId xmlns:a16="http://schemas.microsoft.com/office/drawing/2014/main" id="{3D7DED67-27EC-4D43-A21C-093C1DB04813}"/>
              </a:ext>
            </a:extLst>
          </p:cNvPr>
          <p:cNvSpPr>
            <a:spLocks noGrp="1"/>
          </p:cNvSpPr>
          <p:nvPr>
            <p:ph type="dt" sz="half" idx="10"/>
          </p:nvPr>
        </p:nvSpPr>
        <p:spPr>
          <a:xfrm>
            <a:off x="1101852" y="6356350"/>
            <a:ext cx="2743200" cy="365125"/>
          </a:xfrm>
        </p:spPr>
        <p:txBody>
          <a:bodyPr rtlCol="0"/>
          <a:lstStyle/>
          <a:p>
            <a:pPr rtl="0"/>
            <a:r>
              <a:rPr lang="es-ES" noProof="0"/>
              <a:t>4/9/20XX</a:t>
            </a:r>
          </a:p>
        </p:txBody>
      </p:sp>
      <p:sp>
        <p:nvSpPr>
          <p:cNvPr id="5" name="Marcador de pie de página 4">
            <a:extLst>
              <a:ext uri="{FF2B5EF4-FFF2-40B4-BE49-F238E27FC236}">
                <a16:creationId xmlns:a16="http://schemas.microsoft.com/office/drawing/2014/main" id="{36747CE3-4890-4BC1-94DB-5D49D02C9933}"/>
              </a:ext>
            </a:extLst>
          </p:cNvPr>
          <p:cNvSpPr>
            <a:spLocks noGrp="1"/>
          </p:cNvSpPr>
          <p:nvPr>
            <p:ph type="ftr" sz="quarter" idx="11"/>
          </p:nvPr>
        </p:nvSpPr>
        <p:spPr/>
        <p:txBody>
          <a:bodyPr rtlCol="0"/>
          <a:lstStyle/>
          <a:p>
            <a:pPr rtl="0"/>
            <a:r>
              <a:rPr lang="es-ES" noProof="0"/>
              <a:t>14-12-2021</a:t>
            </a:r>
          </a:p>
        </p:txBody>
      </p:sp>
      <p:sp>
        <p:nvSpPr>
          <p:cNvPr id="6" name="Marcador de número de diapositiva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es-ES" noProof="0" smtClean="0"/>
              <a:t>‹Nº›</a:t>
            </a:fld>
            <a:endParaRPr lang="es-ES" noProof="0"/>
          </a:p>
        </p:txBody>
      </p:sp>
    </p:spTree>
    <p:extLst>
      <p:ext uri="{BB962C8B-B14F-4D97-AF65-F5344CB8AC3E}">
        <p14:creationId xmlns:p14="http://schemas.microsoft.com/office/powerpoint/2010/main" val="339386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it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rtlCol="0" anchor="ctr">
            <a:normAutofit/>
          </a:bodyPr>
          <a:lstStyle>
            <a:lvl1pPr algn="ctr">
              <a:defRPr sz="4800"/>
            </a:lvl1pPr>
          </a:lstStyle>
          <a:p>
            <a:pPr rtl="0"/>
            <a:r>
              <a:rPr lang="es-ES" noProof="0"/>
              <a:t>Haga clic para modificar el estilo de título del patrón</a:t>
            </a:r>
          </a:p>
        </p:txBody>
      </p:sp>
      <p:sp useBgFill="1">
        <p:nvSpPr>
          <p:cNvPr id="4" name="Rectángulo 3">
            <a:extLst>
              <a:ext uri="{FF2B5EF4-FFF2-40B4-BE49-F238E27FC236}">
                <a16:creationId xmlns:a16="http://schemas.microsoft.com/office/drawing/2014/main" id="{673635DF-99E4-4A0C-A272-D9FF87695DE7}"/>
              </a:ext>
            </a:extLst>
          </p:cNvPr>
          <p:cNvSpPr/>
          <p:nvPr userDrawn="1"/>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ángulo 4">
            <a:extLst>
              <a:ext uri="{FF2B5EF4-FFF2-40B4-BE49-F238E27FC236}">
                <a16:creationId xmlns:a16="http://schemas.microsoft.com/office/drawing/2014/main" id="{5590C76F-6331-4485-AA5B-D61483481F68}"/>
              </a:ext>
            </a:extLst>
          </p:cNvPr>
          <p:cNvSpPr/>
          <p:nvPr userDrawn="1"/>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texto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a:solidFill>
            <a:schemeClr val="accent1"/>
          </a:solidFill>
        </p:spPr>
        <p:txBody>
          <a:bodyPr rtlCol="0" anchor="ct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6" name="Marcador de fecha 5">
            <a:extLst>
              <a:ext uri="{FF2B5EF4-FFF2-40B4-BE49-F238E27FC236}">
                <a16:creationId xmlns:a16="http://schemas.microsoft.com/office/drawing/2014/main" id="{ECB2BA4C-9ADA-41DB-B758-9E3CFECDF528}"/>
              </a:ext>
            </a:extLst>
          </p:cNvPr>
          <p:cNvSpPr>
            <a:spLocks noGrp="1"/>
          </p:cNvSpPr>
          <p:nvPr>
            <p:ph type="dt" sz="half" idx="10"/>
          </p:nvPr>
        </p:nvSpPr>
        <p:spPr>
          <a:xfrm>
            <a:off x="905256" y="6356350"/>
            <a:ext cx="2743200" cy="365125"/>
          </a:xfrm>
        </p:spPr>
        <p:txBody>
          <a:bodyPr rtlCol="0"/>
          <a:lstStyle/>
          <a:p>
            <a:pPr rtl="0"/>
            <a:r>
              <a:rPr lang="es-ES" noProof="0"/>
              <a:t>4/9/20XX</a:t>
            </a:r>
          </a:p>
        </p:txBody>
      </p:sp>
      <p:sp>
        <p:nvSpPr>
          <p:cNvPr id="10" name="Marcador de pie de página 9">
            <a:extLst>
              <a:ext uri="{FF2B5EF4-FFF2-40B4-BE49-F238E27FC236}">
                <a16:creationId xmlns:a16="http://schemas.microsoft.com/office/drawing/2014/main" id="{20957ADB-410A-48BE-AA95-3A708314B02A}"/>
              </a:ext>
            </a:extLst>
          </p:cNvPr>
          <p:cNvSpPr>
            <a:spLocks noGrp="1"/>
          </p:cNvSpPr>
          <p:nvPr>
            <p:ph type="ftr" sz="quarter" idx="11"/>
          </p:nvPr>
        </p:nvSpPr>
        <p:spPr/>
        <p:txBody>
          <a:bodyPr rtlCol="0"/>
          <a:lstStyle/>
          <a:p>
            <a:pPr rtl="0"/>
            <a:r>
              <a:rPr lang="es-ES" noProof="0"/>
              <a:t>14-12-2021</a:t>
            </a:r>
          </a:p>
        </p:txBody>
      </p:sp>
      <p:sp>
        <p:nvSpPr>
          <p:cNvPr id="11" name="Marcador de número de diapositiva 10">
            <a:extLst>
              <a:ext uri="{FF2B5EF4-FFF2-40B4-BE49-F238E27FC236}">
                <a16:creationId xmlns:a16="http://schemas.microsoft.com/office/drawing/2014/main" id="{5112591B-8032-4FDF-9B26-8F505642C5C2}"/>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es-ES" noProof="0" smtClean="0"/>
              <a:t>‹Nº›</a:t>
            </a:fld>
            <a:endParaRPr lang="es-ES" noProof="0"/>
          </a:p>
        </p:txBody>
      </p:sp>
    </p:spTree>
    <p:extLst>
      <p:ext uri="{BB962C8B-B14F-4D97-AF65-F5344CB8AC3E}">
        <p14:creationId xmlns:p14="http://schemas.microsoft.com/office/powerpoint/2010/main" val="42445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quipo">
    <p:spTree>
      <p:nvGrpSpPr>
        <p:cNvPr id="1" name=""/>
        <p:cNvGrpSpPr/>
        <p:nvPr/>
      </p:nvGrpSpPr>
      <p:grpSpPr>
        <a:xfrm>
          <a:off x="0" y="0"/>
          <a:ext cx="0" cy="0"/>
          <a:chOff x="0" y="0"/>
          <a:chExt cx="0" cy="0"/>
        </a:xfrm>
      </p:grpSpPr>
      <p:sp useBgFill="1">
        <p:nvSpPr>
          <p:cNvPr id="9" name="Rectángulo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Marcador de posición de imagen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rtlCol="0" anchor="ctr"/>
          <a:lstStyle>
            <a:lvl1pPr algn="ctr">
              <a:buNone/>
              <a:defRPr/>
            </a:lvl1pPr>
          </a:lstStyle>
          <a:p>
            <a:pPr rtl="0"/>
            <a:r>
              <a:rPr lang="es-ES" noProof="0"/>
              <a:t>Imagen</a:t>
            </a:r>
          </a:p>
        </p:txBody>
      </p:sp>
      <p:sp>
        <p:nvSpPr>
          <p:cNvPr id="10" name="Marcador de posición de imagen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rtlCol="0" anchor="ctr"/>
          <a:lstStyle>
            <a:lvl1pPr algn="ctr">
              <a:buNone/>
              <a:defRPr/>
            </a:lvl1pPr>
          </a:lstStyle>
          <a:p>
            <a:pPr rtl="0"/>
            <a:r>
              <a:rPr lang="es-ES" noProof="0"/>
              <a:t>Imagen</a:t>
            </a:r>
          </a:p>
        </p:txBody>
      </p:sp>
      <p:sp>
        <p:nvSpPr>
          <p:cNvPr id="16" name="Marcador de posición de imagen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rtlCol="0" anchor="ctr"/>
          <a:lstStyle>
            <a:lvl1pPr algn="ctr">
              <a:buNone/>
              <a:defRPr/>
            </a:lvl1pPr>
          </a:lstStyle>
          <a:p>
            <a:pPr rtl="0"/>
            <a:r>
              <a:rPr lang="es-ES" noProof="0"/>
              <a:t>Imagen</a:t>
            </a:r>
          </a:p>
        </p:txBody>
      </p:sp>
      <p:sp>
        <p:nvSpPr>
          <p:cNvPr id="27" name="Rectángulo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ítulo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rtlCol="0">
            <a:normAutofit/>
          </a:bodyPr>
          <a:lstStyle>
            <a:lvl1pPr>
              <a:defRPr sz="4000"/>
            </a:lvl1pPr>
          </a:lstStyle>
          <a:p>
            <a:pPr rtl="0"/>
            <a:r>
              <a:rPr lang="es-ES" noProof="0"/>
              <a:t>Haga clic para modificar el estilo de título del patrón</a:t>
            </a:r>
          </a:p>
        </p:txBody>
      </p:sp>
      <p:sp>
        <p:nvSpPr>
          <p:cNvPr id="32" name="Marcador de posición de imagen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rtlCol="0" anchor="ctr"/>
          <a:lstStyle>
            <a:lvl1pPr algn="ctr">
              <a:buNone/>
              <a:defRPr/>
            </a:lvl1pPr>
          </a:lstStyle>
          <a:p>
            <a:pPr rtl="0"/>
            <a:r>
              <a:rPr lang="es-ES" noProof="0"/>
              <a:t>Imagen</a:t>
            </a:r>
          </a:p>
        </p:txBody>
      </p:sp>
      <p:sp>
        <p:nvSpPr>
          <p:cNvPr id="33" name="Marcador de posición de imagen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rtlCol="0" anchor="ctr"/>
          <a:lstStyle>
            <a:lvl1pPr algn="ctr">
              <a:buNone/>
              <a:defRPr/>
            </a:lvl1pPr>
          </a:lstStyle>
          <a:p>
            <a:pPr rtl="0"/>
            <a:r>
              <a:rPr lang="es-ES" noProof="0"/>
              <a:t>Imagen</a:t>
            </a:r>
          </a:p>
        </p:txBody>
      </p:sp>
      <p:sp>
        <p:nvSpPr>
          <p:cNvPr id="11" name="Marcador de fecha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rtlCol="0"/>
          <a:lstStyle/>
          <a:p>
            <a:pPr rtl="0"/>
            <a:r>
              <a:rPr lang="es-ES" noProof="0"/>
              <a:t>4/9/20XX</a:t>
            </a:r>
          </a:p>
        </p:txBody>
      </p:sp>
      <p:sp>
        <p:nvSpPr>
          <p:cNvPr id="12" name="Marcador de pie de página 11">
            <a:extLst>
              <a:ext uri="{FF2B5EF4-FFF2-40B4-BE49-F238E27FC236}">
                <a16:creationId xmlns:a16="http://schemas.microsoft.com/office/drawing/2014/main" id="{D0281C10-EAAA-4F45-8CC9-87F9F9116C21}"/>
              </a:ext>
            </a:extLst>
          </p:cNvPr>
          <p:cNvSpPr>
            <a:spLocks noGrp="1"/>
          </p:cNvSpPr>
          <p:nvPr>
            <p:ph type="ftr" sz="quarter" idx="33"/>
          </p:nvPr>
        </p:nvSpPr>
        <p:spPr/>
        <p:txBody>
          <a:bodyPr rtlCol="0"/>
          <a:lstStyle/>
          <a:p>
            <a:pPr rtl="0"/>
            <a:r>
              <a:rPr lang="es-ES" noProof="0"/>
              <a:t>14-12-2021</a:t>
            </a:r>
          </a:p>
        </p:txBody>
      </p:sp>
      <p:sp>
        <p:nvSpPr>
          <p:cNvPr id="13" name="Marcador de número de diapositiva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rtlCol="0"/>
          <a:lstStyle/>
          <a:p>
            <a:pPr rtl="0"/>
            <a:fld id="{A65A5C87-DF58-40C8-B092-1DE63DB4547E}" type="slidenum">
              <a:rPr lang="es-ES" noProof="0" smtClean="0"/>
              <a:t>‹Nº›</a:t>
            </a:fld>
            <a:endParaRPr lang="es-ES" noProof="0"/>
          </a:p>
        </p:txBody>
      </p:sp>
      <p:sp>
        <p:nvSpPr>
          <p:cNvPr id="37" name="Marcador de texto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es-ES" noProof="0"/>
              <a:t>Nombre</a:t>
            </a:r>
          </a:p>
          <a:p>
            <a:pPr lvl="1" rtl="0"/>
            <a:r>
              <a:rPr lang="es-ES" noProof="0"/>
              <a:t>Título</a:t>
            </a:r>
          </a:p>
        </p:txBody>
      </p:sp>
      <p:sp>
        <p:nvSpPr>
          <p:cNvPr id="38" name="Marcador de texto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es-ES" noProof="0"/>
              <a:t>Nombre</a:t>
            </a:r>
          </a:p>
          <a:p>
            <a:pPr lvl="1" rtl="0"/>
            <a:r>
              <a:rPr lang="es-ES" noProof="0"/>
              <a:t>Título</a:t>
            </a:r>
          </a:p>
        </p:txBody>
      </p:sp>
      <p:sp>
        <p:nvSpPr>
          <p:cNvPr id="39" name="Marcador de texto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es-ES" noProof="0"/>
              <a:t>Nombre</a:t>
            </a:r>
          </a:p>
          <a:p>
            <a:pPr lvl="1" rtl="0"/>
            <a:r>
              <a:rPr lang="es-ES" noProof="0"/>
              <a:t>Título</a:t>
            </a:r>
          </a:p>
        </p:txBody>
      </p:sp>
      <p:sp>
        <p:nvSpPr>
          <p:cNvPr id="40" name="Marcador de texto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es-ES" noProof="0"/>
              <a:t>Nombre</a:t>
            </a:r>
          </a:p>
          <a:p>
            <a:pPr lvl="1" rtl="0"/>
            <a:r>
              <a:rPr lang="es-ES" noProof="0"/>
              <a:t>Título</a:t>
            </a:r>
          </a:p>
        </p:txBody>
      </p:sp>
      <p:sp>
        <p:nvSpPr>
          <p:cNvPr id="41" name="Marcador de texto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rtlCol="0"/>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rtl="0"/>
            <a:r>
              <a:rPr lang="es-ES" noProof="0"/>
              <a:t>Nombre</a:t>
            </a:r>
          </a:p>
          <a:p>
            <a:pPr lvl="1" rtl="0"/>
            <a:r>
              <a:rPr lang="es-ES" noProof="0"/>
              <a:t>Título</a:t>
            </a:r>
          </a:p>
        </p:txBody>
      </p:sp>
    </p:spTree>
    <p:extLst>
      <p:ext uri="{BB962C8B-B14F-4D97-AF65-F5344CB8AC3E}">
        <p14:creationId xmlns:p14="http://schemas.microsoft.com/office/powerpoint/2010/main" val="43151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useBgFill="1">
        <p:nvSpPr>
          <p:cNvPr id="11" name="Rectángulo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ángulo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rtlCol="0">
            <a:normAutofit/>
          </a:bodyPr>
          <a:lstStyle>
            <a:lvl1pPr>
              <a:defRPr sz="4000"/>
            </a:lvl1p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rtlCol="0"/>
          <a:lstStyle/>
          <a:p>
            <a:pPr rtl="0"/>
            <a:r>
              <a:rPr lang="es-ES" noProof="0"/>
              <a:t>4/9/20XX</a:t>
            </a:r>
          </a:p>
        </p:txBody>
      </p:sp>
      <p:sp>
        <p:nvSpPr>
          <p:cNvPr id="8" name="Marcador de pie de página 7">
            <a:extLst>
              <a:ext uri="{FF2B5EF4-FFF2-40B4-BE49-F238E27FC236}">
                <a16:creationId xmlns:a16="http://schemas.microsoft.com/office/drawing/2014/main" id="{69C5E5FA-26A9-467C-93E3-8476142D1D46}"/>
              </a:ext>
            </a:extLst>
          </p:cNvPr>
          <p:cNvSpPr>
            <a:spLocks noGrp="1"/>
          </p:cNvSpPr>
          <p:nvPr>
            <p:ph type="ftr" sz="quarter" idx="11"/>
          </p:nvPr>
        </p:nvSpPr>
        <p:spPr/>
        <p:txBody>
          <a:bodyPr rtlCol="0"/>
          <a:lstStyle/>
          <a:p>
            <a:pPr rtl="0"/>
            <a:r>
              <a:rPr lang="es-ES" noProof="0"/>
              <a:t>14-12-2021</a:t>
            </a:r>
          </a:p>
        </p:txBody>
      </p:sp>
      <p:sp>
        <p:nvSpPr>
          <p:cNvPr id="9" name="Marcador de número de diapositiva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es-ES" noProof="0" smtClean="0"/>
              <a:t>‹Nº›</a:t>
            </a:fld>
            <a:endParaRPr lang="es-ES" noProof="0"/>
          </a:p>
        </p:txBody>
      </p:sp>
    </p:spTree>
    <p:extLst>
      <p:ext uri="{BB962C8B-B14F-4D97-AF65-F5344CB8AC3E}">
        <p14:creationId xmlns:p14="http://schemas.microsoft.com/office/powerpoint/2010/main" val="160693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a de comparación 3">
    <p:spTree>
      <p:nvGrpSpPr>
        <p:cNvPr id="1" name=""/>
        <p:cNvGrpSpPr/>
        <p:nvPr/>
      </p:nvGrpSpPr>
      <p:grpSpPr>
        <a:xfrm>
          <a:off x="0" y="0"/>
          <a:ext cx="0" cy="0"/>
          <a:chOff x="0" y="0"/>
          <a:chExt cx="0" cy="0"/>
        </a:xfrm>
      </p:grpSpPr>
      <p:sp useBgFill="1">
        <p:nvSpPr>
          <p:cNvPr id="11" name="Rectángulo 10">
            <a:extLst>
              <a:ext uri="{FF2B5EF4-FFF2-40B4-BE49-F238E27FC236}">
                <a16:creationId xmlns:a16="http://schemas.microsoft.com/office/drawing/2014/main" id="{6B671BDE-E45C-41A1-9B98-4A607D703855}"/>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ángulo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rtlCol="0">
            <a:normAutofit/>
          </a:bodyPr>
          <a:lstStyle>
            <a:lvl1pPr>
              <a:defRPr sz="4000"/>
            </a:lvl1p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AAAE0554-8BEE-4BF6-9519-51B8475D35E1}"/>
              </a:ext>
            </a:extLst>
          </p:cNvPr>
          <p:cNvSpPr>
            <a:spLocks noGrp="1"/>
          </p:cNvSpPr>
          <p:nvPr>
            <p:ph type="body" idx="1"/>
          </p:nvPr>
        </p:nvSpPr>
        <p:spPr>
          <a:xfrm>
            <a:off x="576072" y="2372650"/>
            <a:ext cx="329184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a:extLst>
              <a:ext uri="{FF2B5EF4-FFF2-40B4-BE49-F238E27FC236}">
                <a16:creationId xmlns:a16="http://schemas.microsoft.com/office/drawing/2014/main" id="{FD4A358D-C930-48E0-B372-06A826B74C47}"/>
              </a:ext>
            </a:extLst>
          </p:cNvPr>
          <p:cNvSpPr>
            <a:spLocks noGrp="1"/>
          </p:cNvSpPr>
          <p:nvPr>
            <p:ph sz="half" idx="2"/>
          </p:nvPr>
        </p:nvSpPr>
        <p:spPr>
          <a:xfrm>
            <a:off x="576072" y="3203688"/>
            <a:ext cx="3291840" cy="2968512"/>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a:extLst>
              <a:ext uri="{FF2B5EF4-FFF2-40B4-BE49-F238E27FC236}">
                <a16:creationId xmlns:a16="http://schemas.microsoft.com/office/drawing/2014/main" id="{83B6615E-4966-4150-83B6-C47591B36383}"/>
              </a:ext>
            </a:extLst>
          </p:cNvPr>
          <p:cNvSpPr>
            <a:spLocks noGrp="1"/>
          </p:cNvSpPr>
          <p:nvPr>
            <p:ph type="body" sz="quarter" idx="3"/>
          </p:nvPr>
        </p:nvSpPr>
        <p:spPr>
          <a:xfrm>
            <a:off x="4507992" y="2372650"/>
            <a:ext cx="329184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a:extLst>
              <a:ext uri="{FF2B5EF4-FFF2-40B4-BE49-F238E27FC236}">
                <a16:creationId xmlns:a16="http://schemas.microsoft.com/office/drawing/2014/main" id="{BD409F6B-C17B-4B4F-9F35-5068BDC4E2FD}"/>
              </a:ext>
            </a:extLst>
          </p:cNvPr>
          <p:cNvSpPr>
            <a:spLocks noGrp="1"/>
          </p:cNvSpPr>
          <p:nvPr>
            <p:ph sz="quarter" idx="4"/>
          </p:nvPr>
        </p:nvSpPr>
        <p:spPr>
          <a:xfrm>
            <a:off x="4507992" y="3203687"/>
            <a:ext cx="3291840" cy="2968511"/>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C8BC356D-052B-4A9B-8B2F-6665FD325AB3}"/>
              </a:ext>
            </a:extLst>
          </p:cNvPr>
          <p:cNvSpPr>
            <a:spLocks noGrp="1"/>
          </p:cNvSpPr>
          <p:nvPr>
            <p:ph type="dt" sz="half" idx="10"/>
          </p:nvPr>
        </p:nvSpPr>
        <p:spPr>
          <a:xfrm>
            <a:off x="905256" y="6356350"/>
            <a:ext cx="2743200" cy="365125"/>
          </a:xfrm>
        </p:spPr>
        <p:txBody>
          <a:bodyPr rtlCol="0"/>
          <a:lstStyle/>
          <a:p>
            <a:pPr rtl="0"/>
            <a:r>
              <a:rPr lang="es-ES" noProof="0"/>
              <a:t>4/9/20XX</a:t>
            </a:r>
          </a:p>
        </p:txBody>
      </p:sp>
      <p:sp>
        <p:nvSpPr>
          <p:cNvPr id="8" name="Marcador de pie de página 7">
            <a:extLst>
              <a:ext uri="{FF2B5EF4-FFF2-40B4-BE49-F238E27FC236}">
                <a16:creationId xmlns:a16="http://schemas.microsoft.com/office/drawing/2014/main" id="{69C5E5FA-26A9-467C-93E3-8476142D1D46}"/>
              </a:ext>
            </a:extLst>
          </p:cNvPr>
          <p:cNvSpPr>
            <a:spLocks noGrp="1"/>
          </p:cNvSpPr>
          <p:nvPr>
            <p:ph type="ftr" sz="quarter" idx="11"/>
          </p:nvPr>
        </p:nvSpPr>
        <p:spPr/>
        <p:txBody>
          <a:bodyPr rtlCol="0"/>
          <a:lstStyle/>
          <a:p>
            <a:pPr rtl="0"/>
            <a:r>
              <a:rPr lang="es-ES" noProof="0"/>
              <a:t>14-12-2021</a:t>
            </a:r>
          </a:p>
        </p:txBody>
      </p:sp>
      <p:sp>
        <p:nvSpPr>
          <p:cNvPr id="9" name="Marcador de número de diapositiva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rtlCol="0"/>
          <a:lstStyle/>
          <a:p>
            <a:pPr rtl="0"/>
            <a:fld id="{A65A5C87-DF58-40C8-B092-1DE63DB4547E}" type="slidenum">
              <a:rPr lang="es-ES" noProof="0" smtClean="0"/>
              <a:t>‹Nº›</a:t>
            </a:fld>
            <a:endParaRPr lang="es-ES" noProof="0"/>
          </a:p>
        </p:txBody>
      </p:sp>
      <p:sp>
        <p:nvSpPr>
          <p:cNvPr id="14" name="Marcador de posición de texto 4">
            <a:extLst>
              <a:ext uri="{FF2B5EF4-FFF2-40B4-BE49-F238E27FC236}">
                <a16:creationId xmlns:a16="http://schemas.microsoft.com/office/drawing/2014/main" id="{CE04853A-B5A7-418B-B49F-E718136614E0}"/>
              </a:ext>
            </a:extLst>
          </p:cNvPr>
          <p:cNvSpPr>
            <a:spLocks noGrp="1"/>
          </p:cNvSpPr>
          <p:nvPr>
            <p:ph type="body" sz="quarter" idx="13"/>
          </p:nvPr>
        </p:nvSpPr>
        <p:spPr>
          <a:xfrm>
            <a:off x="8439912" y="2372650"/>
            <a:ext cx="3291840" cy="823912"/>
          </a:xfrm>
        </p:spPr>
        <p:txBody>
          <a:bodyPr rtlCol="0"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6" name="Marcador de posición de contenido 5">
            <a:extLst>
              <a:ext uri="{FF2B5EF4-FFF2-40B4-BE49-F238E27FC236}">
                <a16:creationId xmlns:a16="http://schemas.microsoft.com/office/drawing/2014/main" id="{D08E5547-BBB9-4D87-A012-6BC6B1330861}"/>
              </a:ext>
            </a:extLst>
          </p:cNvPr>
          <p:cNvSpPr>
            <a:spLocks noGrp="1"/>
          </p:cNvSpPr>
          <p:nvPr>
            <p:ph sz="quarter" idx="14"/>
          </p:nvPr>
        </p:nvSpPr>
        <p:spPr>
          <a:xfrm>
            <a:off x="8439912" y="3203687"/>
            <a:ext cx="3291840" cy="2968511"/>
          </a:xfrm>
        </p:spPr>
        <p:txBody>
          <a:bodyPr rtlCol="0"/>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20226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s-ES" noProof="0"/>
              <a:t>4/9/20XX</a:t>
            </a:r>
          </a:p>
        </p:txBody>
      </p:sp>
      <p:sp>
        <p:nvSpPr>
          <p:cNvPr id="5" name="Marcador de pie de página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s-ES" noProof="0"/>
              <a:t>14-12-2021</a:t>
            </a:r>
          </a:p>
        </p:txBody>
      </p:sp>
      <p:sp>
        <p:nvSpPr>
          <p:cNvPr id="6" name="Marcador de número de diapositiva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65A5C87-DF58-40C8-B092-1DE63DB4547E}" type="slidenum">
              <a:rPr lang="es-ES" noProof="0" smtClean="0"/>
              <a:t>‹Nº›</a:t>
            </a:fld>
            <a:endParaRPr lang="es-ES" noProof="0"/>
          </a:p>
        </p:txBody>
      </p:sp>
    </p:spTree>
    <p:extLst>
      <p:ext uri="{BB962C8B-B14F-4D97-AF65-F5344CB8AC3E}">
        <p14:creationId xmlns:p14="http://schemas.microsoft.com/office/powerpoint/2010/main" val="1785134420"/>
      </p:ext>
    </p:extLst>
  </p:cSld>
  <p:clrMap bg1="lt1" tx1="dk1" bg2="lt2" tx2="dk2" accent1="accent1" accent2="accent2" accent3="accent3" accent4="accent4" accent5="accent5" accent6="accent6" hlink="hlink" folHlink="folHlink"/>
  <p:sldLayoutIdLst>
    <p:sldLayoutId id="2147483721" r:id="rId1"/>
    <p:sldLayoutId id="2147483730" r:id="rId2"/>
    <p:sldLayoutId id="2147483731" r:id="rId3"/>
    <p:sldLayoutId id="2147483723" r:id="rId4"/>
    <p:sldLayoutId id="2147483722" r:id="rId5"/>
    <p:sldLayoutId id="2147483732" r:id="rId6"/>
    <p:sldLayoutId id="2147483736" r:id="rId7"/>
    <p:sldLayoutId id="2147483725" r:id="rId8"/>
    <p:sldLayoutId id="2147483733" r:id="rId9"/>
    <p:sldLayoutId id="2147483734" r:id="rId10"/>
    <p:sldLayoutId id="2147483735" r:id="rId11"/>
    <p:sldLayoutId id="2147483726" r:id="rId12"/>
    <p:sldLayoutId id="2147483727" r:id="rId13"/>
    <p:sldLayoutId id="2147483728" r:id="rId14"/>
    <p:sldLayoutId id="2147483729"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etwinningwspmszczonow.blogspot.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etwinningwspmszczonow.blogspot.com/"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hyperlink" Target="https://creativecommons.org/licenses/by-nc/3.0/"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etwinningwspmszczonow.blogspot.com/" TargetMode="External"/><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hyperlink" Target="https://commons.wikimedia.org/wiki/File:Correo-Electr%C3%B3nico..png" TargetMode="External"/><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creativecommons.org/licenses/by-nc/3.0/" TargetMode="External"/><Relationship Id="rId5" Type="http://schemas.openxmlformats.org/officeDocument/2006/relationships/hyperlink" Target="http://etwinningwspmszczonow.blogspot.com/" TargetMode="External"/><Relationship Id="rId4" Type="http://schemas.openxmlformats.org/officeDocument/2006/relationships/image" Target="../media/image2.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creativecommons.org/licenses/by-nc/3.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etwinningwspmszczonow.blogspot.com/" TargetMode="External"/><Relationship Id="rId5" Type="http://schemas.openxmlformats.org/officeDocument/2006/relationships/image" Target="../media/image2.png"/><Relationship Id="rId4" Type="http://schemas.openxmlformats.org/officeDocument/2006/relationships/hyperlink" Target="https://school-education.ec.europa.eu/en/etwinnin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etwinningwspmszczonow.blogspot.com/" TargetMode="External"/><Relationship Id="rId4" Type="http://schemas.openxmlformats.org/officeDocument/2006/relationships/image" Target="../media/image2.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etwinningwspmszczonow.blogspot.com/"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etwinningwspmszczonow.blogspot.com/"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etwinningwspmszczonow.blogspot.com/"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etwinningwspmszczonow.blogspot.com/"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etwinningwspmszczonow.blogspot.com/"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etwinningwspmszczonow.blogspot.com/"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A618D9B-909D-4F9F-BB02-0A345AAC071A}"/>
              </a:ext>
            </a:extLst>
          </p:cNvPr>
          <p:cNvPicPr>
            <a:picLocks noChangeAspect="1"/>
          </p:cNvPicPr>
          <p:nvPr/>
        </p:nvPicPr>
        <p:blipFill>
          <a:blip r:embed="rId3"/>
          <a:srcRect t="4264" b="4264"/>
          <a:stretch/>
        </p:blipFill>
        <p:spPr>
          <a:xfrm>
            <a:off x="-31900" y="0"/>
            <a:ext cx="12223900" cy="7434470"/>
          </a:xfrm>
          <a:prstGeom prst="rect">
            <a:avLst/>
          </a:prstGeom>
        </p:spPr>
      </p:pic>
      <p:sp>
        <p:nvSpPr>
          <p:cNvPr id="2" name="Título 1">
            <a:extLst>
              <a:ext uri="{FF2B5EF4-FFF2-40B4-BE49-F238E27FC236}">
                <a16:creationId xmlns:a16="http://schemas.microsoft.com/office/drawing/2014/main" id="{880D9D20-B4BB-42AA-8DDD-68CC9F1D95DB}"/>
              </a:ext>
            </a:extLst>
          </p:cNvPr>
          <p:cNvSpPr>
            <a:spLocks noGrp="1"/>
          </p:cNvSpPr>
          <p:nvPr>
            <p:ph type="ctrTitle"/>
          </p:nvPr>
        </p:nvSpPr>
        <p:spPr>
          <a:xfrm>
            <a:off x="1801368" y="1448257"/>
            <a:ext cx="8239331" cy="1991606"/>
          </a:xfrm>
        </p:spPr>
        <p:txBody>
          <a:bodyPr rtlCol="0">
            <a:noAutofit/>
          </a:bodyPr>
          <a:lstStyle/>
          <a:p>
            <a:pPr algn="ctr" rtl="0" fontAlgn="base"/>
            <a:r>
              <a:rPr lang="es-ES" sz="4400" b="1" i="0" dirty="0">
                <a:solidFill>
                  <a:srgbClr val="000000"/>
                </a:solidFill>
                <a:effectLst/>
                <a:latin typeface="Arial" panose="020B0604020202020204" pitchFamily="34" charset="0"/>
              </a:rPr>
              <a:t>Seminario: Desarrollo de proyectos eTwinning en ESEP</a:t>
            </a:r>
            <a:endParaRPr lang="es-ES" sz="4400" b="0" i="0" dirty="0">
              <a:solidFill>
                <a:srgbClr val="000000"/>
              </a:solidFill>
              <a:effectLst/>
              <a:latin typeface="Segoe UI" panose="020B0502040204020203" pitchFamily="34" charset="0"/>
            </a:endParaRPr>
          </a:p>
        </p:txBody>
      </p:sp>
      <p:sp>
        <p:nvSpPr>
          <p:cNvPr id="3" name="Subtítulo 2">
            <a:extLst>
              <a:ext uri="{FF2B5EF4-FFF2-40B4-BE49-F238E27FC236}">
                <a16:creationId xmlns:a16="http://schemas.microsoft.com/office/drawing/2014/main" id="{ED9E8FDB-60EE-45AE-BB89-9A561A61C2AC}"/>
              </a:ext>
            </a:extLst>
          </p:cNvPr>
          <p:cNvSpPr>
            <a:spLocks noGrp="1"/>
          </p:cNvSpPr>
          <p:nvPr>
            <p:ph type="subTitle" idx="1"/>
          </p:nvPr>
        </p:nvSpPr>
        <p:spPr>
          <a:xfrm>
            <a:off x="1801368" y="4172266"/>
            <a:ext cx="8021807" cy="1304412"/>
          </a:xfrm>
          <a:solidFill>
            <a:schemeClr val="accent1">
              <a:lumMod val="40000"/>
              <a:lumOff val="60000"/>
            </a:schemeClr>
          </a:solidFill>
        </p:spPr>
        <p:txBody>
          <a:bodyPr rtlCol="0">
            <a:normAutofit/>
          </a:bodyPr>
          <a:lstStyle/>
          <a:p>
            <a:r>
              <a:rPr lang="es-ES" sz="2000" dirty="0">
                <a:solidFill>
                  <a:schemeClr val="tx1"/>
                </a:solidFill>
              </a:rPr>
              <a:t>3ª sesión. 16 de enero de 2024</a:t>
            </a:r>
          </a:p>
          <a:p>
            <a:pPr rtl="0"/>
            <a:r>
              <a:rPr lang="es-ES" sz="2000" dirty="0">
                <a:solidFill>
                  <a:schemeClr val="tx1"/>
                </a:solidFill>
              </a:rPr>
              <a:t>Leticia Gil Ramos </a:t>
            </a:r>
          </a:p>
        </p:txBody>
      </p:sp>
      <p:grpSp>
        <p:nvGrpSpPr>
          <p:cNvPr id="7" name="Grupo 6">
            <a:extLst>
              <a:ext uri="{FF2B5EF4-FFF2-40B4-BE49-F238E27FC236}">
                <a16:creationId xmlns:a16="http://schemas.microsoft.com/office/drawing/2014/main" id="{8236EB0F-5574-4513-8290-D3A7EFF5A5C4}"/>
              </a:ext>
            </a:extLst>
          </p:cNvPr>
          <p:cNvGrpSpPr/>
          <p:nvPr/>
        </p:nvGrpSpPr>
        <p:grpSpPr>
          <a:xfrm>
            <a:off x="10040699" y="112704"/>
            <a:ext cx="2106149" cy="1537388"/>
            <a:chOff x="10040699" y="311486"/>
            <a:chExt cx="2106149" cy="1537388"/>
          </a:xfrm>
        </p:grpSpPr>
        <p:pic>
          <p:nvPicPr>
            <p:cNvPr id="5" name="Imagen 4">
              <a:extLst>
                <a:ext uri="{FF2B5EF4-FFF2-40B4-BE49-F238E27FC236}">
                  <a16:creationId xmlns:a16="http://schemas.microsoft.com/office/drawing/2014/main" id="{57920C9C-901A-498A-A7C3-990828D3C7E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40699" y="311486"/>
              <a:ext cx="1785181" cy="1222849"/>
            </a:xfrm>
            <a:prstGeom prst="rect">
              <a:avLst/>
            </a:prstGeom>
          </p:spPr>
        </p:pic>
        <p:sp>
          <p:nvSpPr>
            <p:cNvPr id="6" name="CuadroTexto 5">
              <a:extLst>
                <a:ext uri="{FF2B5EF4-FFF2-40B4-BE49-F238E27FC236}">
                  <a16:creationId xmlns:a16="http://schemas.microsoft.com/office/drawing/2014/main" id="{5DD9B13F-BC10-49E1-968D-B84B2D0248F9}"/>
                </a:ext>
              </a:extLst>
            </p:cNvPr>
            <p:cNvSpPr txBox="1"/>
            <p:nvPr/>
          </p:nvSpPr>
          <p:spPr>
            <a:xfrm>
              <a:off x="10040699" y="1479542"/>
              <a:ext cx="2106149" cy="369332"/>
            </a:xfrm>
            <a:prstGeom prst="rect">
              <a:avLst/>
            </a:prstGeom>
            <a:noFill/>
          </p:spPr>
          <p:txBody>
            <a:bodyPr wrap="square" rtlCol="0">
              <a:spAutoFit/>
            </a:bodyPr>
            <a:lstStyle/>
            <a:p>
              <a:r>
                <a:rPr lang="es-ES" sz="900" dirty="0">
                  <a:hlinkClick r:id="rId5" tooltip="http://etwinningwspmszczonow.blogspot.com/"/>
                </a:rPr>
                <a:t>Esta foto</a:t>
              </a:r>
              <a:r>
                <a:rPr lang="es-ES" sz="900" dirty="0"/>
                <a:t> de Autor desconocido está bajo licencia </a:t>
              </a:r>
              <a:r>
                <a:rPr lang="es-ES" sz="900" dirty="0">
                  <a:hlinkClick r:id="rId6" tooltip="https://creativecommons.org/licenses/by-nc/3.0/"/>
                </a:rPr>
                <a:t>CC BY-NC</a:t>
              </a:r>
              <a:endParaRPr lang="es-ES" sz="900" dirty="0"/>
            </a:p>
          </p:txBody>
        </p:sp>
      </p:grpSp>
      <p:pic>
        <p:nvPicPr>
          <p:cNvPr id="4" name="Imagen 3">
            <a:extLst>
              <a:ext uri="{FF2B5EF4-FFF2-40B4-BE49-F238E27FC236}">
                <a16:creationId xmlns:a16="http://schemas.microsoft.com/office/drawing/2014/main" id="{4F3301EF-0001-D582-7E6F-160693DBBA9F}"/>
              </a:ext>
            </a:extLst>
          </p:cNvPr>
          <p:cNvPicPr>
            <a:picLocks noChangeAspect="1"/>
          </p:cNvPicPr>
          <p:nvPr/>
        </p:nvPicPr>
        <p:blipFill>
          <a:blip r:embed="rId7"/>
          <a:stretch>
            <a:fillRect/>
          </a:stretch>
        </p:blipFill>
        <p:spPr>
          <a:xfrm>
            <a:off x="220962" y="199396"/>
            <a:ext cx="1139585" cy="1139585"/>
          </a:xfrm>
          <a:prstGeom prst="rect">
            <a:avLst/>
          </a:prstGeom>
        </p:spPr>
      </p:pic>
    </p:spTree>
    <p:extLst>
      <p:ext uri="{BB962C8B-B14F-4D97-AF65-F5344CB8AC3E}">
        <p14:creationId xmlns:p14="http://schemas.microsoft.com/office/powerpoint/2010/main" val="18337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A618D9B-909D-4F9F-BB02-0A345AAC071A}"/>
              </a:ext>
            </a:extLst>
          </p:cNvPr>
          <p:cNvPicPr>
            <a:picLocks noChangeAspect="1"/>
          </p:cNvPicPr>
          <p:nvPr/>
        </p:nvPicPr>
        <p:blipFill>
          <a:blip r:embed="rId3"/>
          <a:srcRect t="4264" b="4264"/>
          <a:stretch/>
        </p:blipFill>
        <p:spPr>
          <a:xfrm>
            <a:off x="-36792" y="-57940"/>
            <a:ext cx="12223900" cy="7434470"/>
          </a:xfrm>
          <a:prstGeom prst="rect">
            <a:avLst/>
          </a:prstGeom>
        </p:spPr>
      </p:pic>
      <p:sp>
        <p:nvSpPr>
          <p:cNvPr id="2" name="Título 1">
            <a:extLst>
              <a:ext uri="{FF2B5EF4-FFF2-40B4-BE49-F238E27FC236}">
                <a16:creationId xmlns:a16="http://schemas.microsoft.com/office/drawing/2014/main" id="{880D9D20-B4BB-42AA-8DDD-68CC9F1D95DB}"/>
              </a:ext>
            </a:extLst>
          </p:cNvPr>
          <p:cNvSpPr>
            <a:spLocks noGrp="1"/>
          </p:cNvSpPr>
          <p:nvPr>
            <p:ph type="ctrTitle"/>
          </p:nvPr>
        </p:nvSpPr>
        <p:spPr>
          <a:xfrm>
            <a:off x="1671971" y="315960"/>
            <a:ext cx="8239331" cy="1387757"/>
          </a:xfrm>
        </p:spPr>
        <p:txBody>
          <a:bodyPr rtlCol="0">
            <a:noAutofit/>
          </a:bodyPr>
          <a:lstStyle/>
          <a:p>
            <a:pPr fontAlgn="base"/>
            <a:r>
              <a:rPr lang="es-ES" sz="4400" b="1" dirty="0">
                <a:solidFill>
                  <a:srgbClr val="000000"/>
                </a:solidFill>
                <a:latin typeface="Arial"/>
                <a:cs typeface="Arial"/>
              </a:rPr>
              <a:t>Criterios de calidad </a:t>
            </a:r>
            <a:endParaRPr lang="es-ES" sz="4400" b="1" i="0" dirty="0">
              <a:solidFill>
                <a:srgbClr val="000000"/>
              </a:solidFill>
              <a:effectLst/>
              <a:latin typeface="Arial"/>
              <a:cs typeface="Arial"/>
            </a:endParaRPr>
          </a:p>
        </p:txBody>
      </p:sp>
      <p:sp>
        <p:nvSpPr>
          <p:cNvPr id="3" name="Subtítulo 2">
            <a:extLst>
              <a:ext uri="{FF2B5EF4-FFF2-40B4-BE49-F238E27FC236}">
                <a16:creationId xmlns:a16="http://schemas.microsoft.com/office/drawing/2014/main" id="{ED9E8FDB-60EE-45AE-BB89-9A561A61C2AC}"/>
              </a:ext>
            </a:extLst>
          </p:cNvPr>
          <p:cNvSpPr>
            <a:spLocks noGrp="1"/>
          </p:cNvSpPr>
          <p:nvPr>
            <p:ph type="subTitle" idx="1"/>
          </p:nvPr>
        </p:nvSpPr>
        <p:spPr>
          <a:xfrm>
            <a:off x="822607" y="1882391"/>
            <a:ext cx="6269558" cy="4124715"/>
          </a:xfrm>
          <a:solidFill>
            <a:schemeClr val="accent1">
              <a:lumMod val="40000"/>
              <a:lumOff val="60000"/>
            </a:schemeClr>
          </a:solidFill>
        </p:spPr>
        <p:txBody>
          <a:bodyPr rtlCol="0">
            <a:normAutofit fontScale="92500" lnSpcReduction="10000"/>
          </a:bodyPr>
          <a:lstStyle/>
          <a:p>
            <a:endParaRPr lang="es-ES" sz="2000" dirty="0">
              <a:solidFill>
                <a:schemeClr val="tx1"/>
              </a:solidFill>
            </a:endParaRPr>
          </a:p>
          <a:p>
            <a:r>
              <a:rPr lang="es-ES" sz="2000" dirty="0">
                <a:solidFill>
                  <a:schemeClr val="tx1"/>
                </a:solidFill>
              </a:rPr>
              <a:t>5. Resultados, impacto y documentación. Los resultados y el impacto de un proyecto </a:t>
            </a:r>
            <a:r>
              <a:rPr lang="es-ES" sz="2000" dirty="0" err="1">
                <a:solidFill>
                  <a:schemeClr val="tx1"/>
                </a:solidFill>
              </a:rPr>
              <a:t>eTw</a:t>
            </a:r>
            <a:r>
              <a:rPr lang="es-ES" sz="2000" dirty="0">
                <a:solidFill>
                  <a:schemeClr val="tx1"/>
                </a:solidFill>
              </a:rPr>
              <a:t> debe documentarse. Pueden ser resultados tangibles como intangibles (impacto en los participantes). Buen plan de difusión para que los resultados vayan más allá del área. Asegurarse de que se alcanzan los objetivos planteados. Ayudarse de evidencias que se pueden ir incorporando en las páginas del </a:t>
            </a:r>
            <a:r>
              <a:rPr lang="es-ES" sz="2000" dirty="0" err="1">
                <a:solidFill>
                  <a:schemeClr val="tx1"/>
                </a:solidFill>
              </a:rPr>
              <a:t>TwinSpace</a:t>
            </a:r>
            <a:r>
              <a:rPr lang="es-ES" sz="2000" dirty="0">
                <a:solidFill>
                  <a:schemeClr val="tx1"/>
                </a:solidFill>
              </a:rPr>
              <a:t>. Evaluarse de forma continua. Durante el desarrollo del proyecto debe haber un análisis del proceso. Incluir reflexiones y propuestas de mejora. En relación con la difusión: difundir en el centro, a nivel nacional e internacional.</a:t>
            </a:r>
            <a:endParaRPr lang="es-ES">
              <a:solidFill>
                <a:schemeClr val="tx1"/>
              </a:solidFill>
            </a:endParaRPr>
          </a:p>
          <a:p>
            <a:endParaRPr lang="es-ES" sz="2000" dirty="0">
              <a:solidFill>
                <a:schemeClr val="tx1"/>
              </a:solidFill>
            </a:endParaRPr>
          </a:p>
        </p:txBody>
      </p:sp>
      <p:grpSp>
        <p:nvGrpSpPr>
          <p:cNvPr id="7" name="Grupo 6">
            <a:extLst>
              <a:ext uri="{FF2B5EF4-FFF2-40B4-BE49-F238E27FC236}">
                <a16:creationId xmlns:a16="http://schemas.microsoft.com/office/drawing/2014/main" id="{8236EB0F-5574-4513-8290-D3A7EFF5A5C4}"/>
              </a:ext>
            </a:extLst>
          </p:cNvPr>
          <p:cNvGrpSpPr/>
          <p:nvPr/>
        </p:nvGrpSpPr>
        <p:grpSpPr>
          <a:xfrm>
            <a:off x="10040699" y="112704"/>
            <a:ext cx="2106149" cy="1537388"/>
            <a:chOff x="10040699" y="311486"/>
            <a:chExt cx="2106149" cy="1537388"/>
          </a:xfrm>
        </p:grpSpPr>
        <p:pic>
          <p:nvPicPr>
            <p:cNvPr id="5" name="Imagen 4">
              <a:extLst>
                <a:ext uri="{FF2B5EF4-FFF2-40B4-BE49-F238E27FC236}">
                  <a16:creationId xmlns:a16="http://schemas.microsoft.com/office/drawing/2014/main" id="{57920C9C-901A-498A-A7C3-990828D3C7E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40699" y="311486"/>
              <a:ext cx="1785181" cy="1222849"/>
            </a:xfrm>
            <a:prstGeom prst="rect">
              <a:avLst/>
            </a:prstGeom>
          </p:spPr>
        </p:pic>
        <p:sp>
          <p:nvSpPr>
            <p:cNvPr id="6" name="CuadroTexto 5">
              <a:extLst>
                <a:ext uri="{FF2B5EF4-FFF2-40B4-BE49-F238E27FC236}">
                  <a16:creationId xmlns:a16="http://schemas.microsoft.com/office/drawing/2014/main" id="{5DD9B13F-BC10-49E1-968D-B84B2D0248F9}"/>
                </a:ext>
              </a:extLst>
            </p:cNvPr>
            <p:cNvSpPr txBox="1"/>
            <p:nvPr/>
          </p:nvSpPr>
          <p:spPr>
            <a:xfrm>
              <a:off x="10040699" y="1479542"/>
              <a:ext cx="2106149" cy="369332"/>
            </a:xfrm>
            <a:prstGeom prst="rect">
              <a:avLst/>
            </a:prstGeom>
            <a:noFill/>
          </p:spPr>
          <p:txBody>
            <a:bodyPr wrap="square" rtlCol="0">
              <a:spAutoFit/>
            </a:bodyPr>
            <a:lstStyle/>
            <a:p>
              <a:r>
                <a:rPr lang="es-ES" sz="900" dirty="0">
                  <a:hlinkClick r:id="rId5" tooltip="http://etwinningwspmszczonow.blogspot.com/"/>
                </a:rPr>
                <a:t>Esta foto</a:t>
              </a:r>
              <a:r>
                <a:rPr lang="es-ES" sz="900" dirty="0"/>
                <a:t> de Autor desconocido está bajo licencia </a:t>
              </a:r>
              <a:r>
                <a:rPr lang="es-ES" sz="900" dirty="0">
                  <a:hlinkClick r:id="rId6" tooltip="https://creativecommons.org/licenses/by-nc/3.0/"/>
                </a:rPr>
                <a:t>CC BY-NC</a:t>
              </a:r>
              <a:endParaRPr lang="es-ES" sz="900" dirty="0"/>
            </a:p>
          </p:txBody>
        </p:sp>
      </p:grpSp>
      <p:pic>
        <p:nvPicPr>
          <p:cNvPr id="10" name="Imagen 9">
            <a:extLst>
              <a:ext uri="{FF2B5EF4-FFF2-40B4-BE49-F238E27FC236}">
                <a16:creationId xmlns:a16="http://schemas.microsoft.com/office/drawing/2014/main" id="{99ABE864-4F23-F2C4-BB84-6B1702746652}"/>
              </a:ext>
            </a:extLst>
          </p:cNvPr>
          <p:cNvPicPr>
            <a:picLocks noChangeAspect="1"/>
          </p:cNvPicPr>
          <p:nvPr/>
        </p:nvPicPr>
        <p:blipFill>
          <a:blip r:embed="rId7"/>
          <a:stretch>
            <a:fillRect/>
          </a:stretch>
        </p:blipFill>
        <p:spPr>
          <a:xfrm>
            <a:off x="422245" y="271283"/>
            <a:ext cx="909548" cy="909548"/>
          </a:xfrm>
          <a:prstGeom prst="rect">
            <a:avLst/>
          </a:prstGeom>
        </p:spPr>
      </p:pic>
      <p:pic>
        <p:nvPicPr>
          <p:cNvPr id="4" name="Imagen 3" descr="Gratis Colegas Mirando La Hoja De La Encuesta Foto de stock">
            <a:extLst>
              <a:ext uri="{FF2B5EF4-FFF2-40B4-BE49-F238E27FC236}">
                <a16:creationId xmlns:a16="http://schemas.microsoft.com/office/drawing/2014/main" id="{EEACDCD3-2E01-E3C9-699D-2C8A94022113}"/>
              </a:ext>
            </a:extLst>
          </p:cNvPr>
          <p:cNvPicPr>
            <a:picLocks noChangeAspect="1"/>
          </p:cNvPicPr>
          <p:nvPr/>
        </p:nvPicPr>
        <p:blipFill>
          <a:blip r:embed="rId8"/>
          <a:stretch>
            <a:fillRect/>
          </a:stretch>
        </p:blipFill>
        <p:spPr>
          <a:xfrm>
            <a:off x="7801154" y="2457091"/>
            <a:ext cx="4008407" cy="2677064"/>
          </a:xfrm>
          <a:prstGeom prst="rect">
            <a:avLst/>
          </a:prstGeom>
        </p:spPr>
      </p:pic>
      <p:sp>
        <p:nvSpPr>
          <p:cNvPr id="9" name="CuadroTexto 8">
            <a:extLst>
              <a:ext uri="{FF2B5EF4-FFF2-40B4-BE49-F238E27FC236}">
                <a16:creationId xmlns:a16="http://schemas.microsoft.com/office/drawing/2014/main" id="{BF012E24-9D96-B7A7-5362-75419D4B025F}"/>
              </a:ext>
            </a:extLst>
          </p:cNvPr>
          <p:cNvSpPr txBox="1"/>
          <p:nvPr/>
        </p:nvSpPr>
        <p:spPr>
          <a:xfrm>
            <a:off x="7801155" y="5170098"/>
            <a:ext cx="400840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PlusJakartaSans"/>
              </a:rPr>
              <a:t>Foto de </a:t>
            </a:r>
            <a:r>
              <a:rPr lang="en-US" sz="1000" err="1">
                <a:latin typeface="PlusJakartaSans"/>
              </a:rPr>
              <a:t>fauxels</a:t>
            </a:r>
            <a:r>
              <a:rPr lang="en-US" sz="1000" dirty="0">
                <a:latin typeface="PlusJakartaSans"/>
              </a:rPr>
              <a:t> de </a:t>
            </a:r>
            <a:r>
              <a:rPr lang="en-US" sz="1000" err="1">
                <a:latin typeface="PlusJakartaSans"/>
              </a:rPr>
              <a:t>Pexels</a:t>
            </a:r>
            <a:r>
              <a:rPr lang="en-US" sz="1000" dirty="0">
                <a:latin typeface="PlusJakartaSans"/>
              </a:rPr>
              <a:t>: https://www.pexels.com/es-es/foto/colegas-mirando-la-hoja-de-la-encuesta-3183153/</a:t>
            </a:r>
            <a:endParaRPr lang="en-US" sz="1000" dirty="0"/>
          </a:p>
        </p:txBody>
      </p:sp>
    </p:spTree>
    <p:extLst>
      <p:ext uri="{BB962C8B-B14F-4D97-AF65-F5344CB8AC3E}">
        <p14:creationId xmlns:p14="http://schemas.microsoft.com/office/powerpoint/2010/main" val="379254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27C1462-0AF3-3437-ED2D-73E3F9E82725}"/>
              </a:ext>
            </a:extLst>
          </p:cNvPr>
          <p:cNvPicPr>
            <a:picLocks noChangeAspect="1"/>
          </p:cNvPicPr>
          <p:nvPr/>
        </p:nvPicPr>
        <p:blipFill>
          <a:blip r:embed="rId4"/>
          <a:stretch>
            <a:fillRect/>
          </a:stretch>
        </p:blipFill>
        <p:spPr>
          <a:xfrm>
            <a:off x="18287" y="0"/>
            <a:ext cx="12155425" cy="6858000"/>
          </a:xfrm>
          <a:prstGeom prst="rect">
            <a:avLst/>
          </a:prstGeom>
        </p:spPr>
      </p:pic>
      <p:grpSp>
        <p:nvGrpSpPr>
          <p:cNvPr id="4" name="Grupo 3">
            <a:extLst>
              <a:ext uri="{FF2B5EF4-FFF2-40B4-BE49-F238E27FC236}">
                <a16:creationId xmlns:a16="http://schemas.microsoft.com/office/drawing/2014/main" id="{439539DA-80C5-450F-9303-332601998AF2}"/>
              </a:ext>
            </a:extLst>
          </p:cNvPr>
          <p:cNvGrpSpPr/>
          <p:nvPr/>
        </p:nvGrpSpPr>
        <p:grpSpPr>
          <a:xfrm>
            <a:off x="9717043" y="245225"/>
            <a:ext cx="2106149" cy="1537388"/>
            <a:chOff x="10040699" y="311486"/>
            <a:chExt cx="2106149" cy="1537388"/>
          </a:xfrm>
        </p:grpSpPr>
        <p:pic>
          <p:nvPicPr>
            <p:cNvPr id="5" name="Imagen 4">
              <a:extLst>
                <a:ext uri="{FF2B5EF4-FFF2-40B4-BE49-F238E27FC236}">
                  <a16:creationId xmlns:a16="http://schemas.microsoft.com/office/drawing/2014/main" id="{8EFDCA9C-A2FC-4EC8-B189-54AF4FA813E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040699" y="311486"/>
              <a:ext cx="1785181" cy="1222849"/>
            </a:xfrm>
            <a:prstGeom prst="rect">
              <a:avLst/>
            </a:prstGeom>
          </p:spPr>
        </p:pic>
        <p:sp>
          <p:nvSpPr>
            <p:cNvPr id="6" name="CuadroTexto 5">
              <a:extLst>
                <a:ext uri="{FF2B5EF4-FFF2-40B4-BE49-F238E27FC236}">
                  <a16:creationId xmlns:a16="http://schemas.microsoft.com/office/drawing/2014/main" id="{B5CEC2A7-E571-47E1-B136-0D806F68130C}"/>
                </a:ext>
              </a:extLst>
            </p:cNvPr>
            <p:cNvSpPr txBox="1"/>
            <p:nvPr/>
          </p:nvSpPr>
          <p:spPr>
            <a:xfrm>
              <a:off x="10040699" y="1479542"/>
              <a:ext cx="2106149" cy="369332"/>
            </a:xfrm>
            <a:prstGeom prst="rect">
              <a:avLst/>
            </a:prstGeom>
            <a:noFill/>
          </p:spPr>
          <p:txBody>
            <a:bodyPr wrap="square" rtlCol="0">
              <a:spAutoFit/>
            </a:bodyPr>
            <a:lstStyle/>
            <a:p>
              <a:pPr algn="ctr"/>
              <a:r>
                <a:rPr lang="es-ES" sz="900" dirty="0">
                  <a:hlinkClick r:id="rId6" tooltip="http://etwinningwspmszczonow.blogspot.com/"/>
                </a:rPr>
                <a:t>Esta foto</a:t>
              </a:r>
              <a:r>
                <a:rPr lang="es-ES" sz="900" dirty="0"/>
                <a:t> de Autor desconocido está bajo licencia </a:t>
              </a:r>
              <a:r>
                <a:rPr lang="es-ES" sz="900" dirty="0">
                  <a:hlinkClick r:id="rId7" tooltip="https://creativecommons.org/licenses/by-nc/3.0/"/>
                </a:rPr>
                <a:t>CC BY-NC</a:t>
              </a:r>
              <a:endParaRPr lang="es-ES" sz="900" dirty="0"/>
            </a:p>
          </p:txBody>
        </p:sp>
      </p:grpSp>
      <p:sp>
        <p:nvSpPr>
          <p:cNvPr id="9" name="Marcador de texto 8">
            <a:extLst>
              <a:ext uri="{FF2B5EF4-FFF2-40B4-BE49-F238E27FC236}">
                <a16:creationId xmlns:a16="http://schemas.microsoft.com/office/drawing/2014/main" id="{3A36966E-6B3D-7648-955C-F4F185BE1E0C}"/>
              </a:ext>
            </a:extLst>
          </p:cNvPr>
          <p:cNvSpPr>
            <a:spLocks noGrp="1"/>
          </p:cNvSpPr>
          <p:nvPr>
            <p:ph type="body" idx="1"/>
          </p:nvPr>
        </p:nvSpPr>
        <p:spPr>
          <a:xfrm>
            <a:off x="1732867" y="1857318"/>
            <a:ext cx="8876766" cy="4726983"/>
          </a:xfrm>
        </p:spPr>
        <p:txBody>
          <a:bodyPr>
            <a:normAutofit/>
          </a:bodyPr>
          <a:lstStyle/>
          <a:p>
            <a:r>
              <a:rPr lang="es-ES" dirty="0"/>
              <a:t> </a:t>
            </a:r>
          </a:p>
        </p:txBody>
      </p:sp>
      <p:sp>
        <p:nvSpPr>
          <p:cNvPr id="2" name="Rectángulo 1">
            <a:extLst>
              <a:ext uri="{FF2B5EF4-FFF2-40B4-BE49-F238E27FC236}">
                <a16:creationId xmlns:a16="http://schemas.microsoft.com/office/drawing/2014/main" id="{9C1BCA54-0B45-FA44-AF2F-98A9CFE14A77}"/>
              </a:ext>
            </a:extLst>
          </p:cNvPr>
          <p:cNvSpPr/>
          <p:nvPr/>
        </p:nvSpPr>
        <p:spPr>
          <a:xfrm>
            <a:off x="2351093" y="2097152"/>
            <a:ext cx="7942239" cy="4247317"/>
          </a:xfrm>
          <a:prstGeom prst="rect">
            <a:avLst/>
          </a:prstGeom>
          <a:noFill/>
        </p:spPr>
        <p:txBody>
          <a:bodyPr wrap="square" lIns="91440" tIns="45720" rIns="91440" bIns="45720" anchor="t">
            <a:spAutoFit/>
          </a:bodyPr>
          <a:lstStyle/>
          <a:p>
            <a:pPr algn="ctr"/>
            <a:r>
              <a:rPr lang="es-ES" sz="5400" b="1" cap="none" spc="0" dirty="0">
                <a:ln w="12700">
                  <a:solidFill>
                    <a:schemeClr val="accent5"/>
                  </a:solidFill>
                  <a:prstDash val="solid"/>
                </a:ln>
                <a:pattFill prst="ltDnDiag">
                  <a:fgClr>
                    <a:schemeClr val="accent5">
                      <a:lumMod val="60000"/>
                      <a:lumOff val="40000"/>
                    </a:schemeClr>
                  </a:fgClr>
                  <a:bgClr>
                    <a:schemeClr val="bg1"/>
                  </a:bgClr>
                </a:pattFill>
                <a:effectLst/>
              </a:rPr>
              <a:t>Es el momento de </a:t>
            </a:r>
            <a:r>
              <a:rPr lang="es-ES" sz="5400" b="1" dirty="0">
                <a:ln w="12700">
                  <a:solidFill>
                    <a:schemeClr val="accent5"/>
                  </a:solidFill>
                  <a:prstDash val="solid"/>
                </a:ln>
                <a:pattFill prst="ltDnDiag">
                  <a:fgClr>
                    <a:schemeClr val="accent5">
                      <a:lumMod val="60000"/>
                      <a:lumOff val="40000"/>
                    </a:schemeClr>
                  </a:fgClr>
                  <a:bgClr>
                    <a:schemeClr val="bg1"/>
                  </a:bgClr>
                </a:pattFill>
              </a:rPr>
              <a:t>subir</a:t>
            </a:r>
            <a:r>
              <a:rPr lang="es-ES" sz="5400" b="1" cap="none" spc="0" dirty="0">
                <a:ln w="12700">
                  <a:solidFill>
                    <a:schemeClr val="accent5"/>
                  </a:solidFill>
                  <a:prstDash val="solid"/>
                </a:ln>
                <a:pattFill prst="ltDnDiag">
                  <a:fgClr>
                    <a:schemeClr val="accent5">
                      <a:lumMod val="60000"/>
                      <a:lumOff val="40000"/>
                    </a:schemeClr>
                  </a:fgClr>
                  <a:bgClr>
                    <a:schemeClr val="bg1"/>
                  </a:bgClr>
                </a:pattFill>
                <a:effectLst/>
              </a:rPr>
              <a:t> tu proyecto </a:t>
            </a:r>
            <a:r>
              <a:rPr lang="es-ES" sz="5400" b="1" dirty="0">
                <a:ln w="12700">
                  <a:solidFill>
                    <a:schemeClr val="accent5"/>
                  </a:solidFill>
                  <a:prstDash val="solid"/>
                </a:ln>
                <a:pattFill prst="ltDnDiag">
                  <a:fgClr>
                    <a:schemeClr val="accent5">
                      <a:lumMod val="60000"/>
                      <a:lumOff val="40000"/>
                    </a:schemeClr>
                  </a:fgClr>
                  <a:bgClr>
                    <a:schemeClr val="bg1"/>
                  </a:bgClr>
                </a:pattFill>
              </a:rPr>
              <a:t>a</a:t>
            </a:r>
            <a:r>
              <a:rPr lang="es-ES" sz="5400" b="1" cap="none" spc="0" dirty="0">
                <a:ln w="12700">
                  <a:solidFill>
                    <a:schemeClr val="accent5"/>
                  </a:solidFill>
                  <a:prstDash val="solid"/>
                </a:ln>
                <a:pattFill prst="ltDnDiag">
                  <a:fgClr>
                    <a:schemeClr val="accent5">
                      <a:lumMod val="60000"/>
                      <a:lumOff val="40000"/>
                    </a:schemeClr>
                  </a:fgClr>
                  <a:bgClr>
                    <a:schemeClr val="bg1"/>
                  </a:bgClr>
                </a:pattFill>
                <a:effectLst/>
              </a:rPr>
              <a:t> la plataforma.</a:t>
            </a:r>
            <a:br>
              <a:rPr lang="es-ES" sz="5400" b="1" cap="none" spc="0" dirty="0">
                <a:ln w="12700">
                  <a:solidFill>
                    <a:schemeClr val="accent5"/>
                  </a:solidFill>
                  <a:prstDash val="solid"/>
                </a:ln>
                <a:pattFill prst="ltDnDiag">
                  <a:fgClr>
                    <a:schemeClr val="accent5">
                      <a:lumMod val="60000"/>
                      <a:lumOff val="40000"/>
                    </a:schemeClr>
                  </a:fgClr>
                  <a:bgClr>
                    <a:schemeClr val="bg1"/>
                  </a:bgClr>
                </a:pattFill>
                <a:effectLst/>
              </a:rPr>
            </a:br>
            <a:r>
              <a:rPr lang="es-ES" sz="5400" b="1" dirty="0">
                <a:ln w="12700">
                  <a:solidFill>
                    <a:schemeClr val="accent5"/>
                  </a:solidFill>
                  <a:prstDash val="solid"/>
                </a:ln>
                <a:pattFill prst="ltDnDiag">
                  <a:fgClr>
                    <a:schemeClr val="accent5">
                      <a:lumMod val="60000"/>
                      <a:lumOff val="40000"/>
                    </a:schemeClr>
                  </a:fgClr>
                  <a:bgClr>
                    <a:schemeClr val="bg1"/>
                  </a:bgClr>
                </a:pattFill>
              </a:rPr>
              <a:t>Que tengas mucho éxito</a:t>
            </a:r>
            <a:endParaRPr lang="es-E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pic>
        <p:nvPicPr>
          <p:cNvPr id="10" name="Picture 37">
            <a:extLst>
              <a:ext uri="{FF2B5EF4-FFF2-40B4-BE49-F238E27FC236}">
                <a16:creationId xmlns:a16="http://schemas.microsoft.com/office/drawing/2014/main" id="{747E1FF6-FA0C-7D46-9A0D-3BAF06DEE7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02776">
            <a:off x="2706952" y="-72400"/>
            <a:ext cx="1735109" cy="1678324"/>
          </a:xfrm>
          <a:prstGeom prst="rect">
            <a:avLst/>
          </a:prstGeom>
        </p:spPr>
      </p:pic>
      <p:sp>
        <p:nvSpPr>
          <p:cNvPr id="13" name="Marcador de número de diapositiva 3">
            <a:extLst>
              <a:ext uri="{FF2B5EF4-FFF2-40B4-BE49-F238E27FC236}">
                <a16:creationId xmlns:a16="http://schemas.microsoft.com/office/drawing/2014/main" id="{2D6CF229-9471-6B49-BBE8-D2F4F74270E0}"/>
              </a:ext>
            </a:extLst>
          </p:cNvPr>
          <p:cNvSpPr txBox="1">
            <a:spLocks/>
          </p:cNvSpPr>
          <p:nvPr/>
        </p:nvSpPr>
        <p:spPr>
          <a:xfrm>
            <a:off x="6096000" y="6384486"/>
            <a:ext cx="1280160" cy="365125"/>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65A5C87-DF58-40C8-B092-1DE63DB4547E}" type="slidenum">
              <a:rPr lang="es-ES" smtClean="0"/>
              <a:pPr/>
              <a:t>11</a:t>
            </a:fld>
            <a:endParaRPr lang="es-ES"/>
          </a:p>
        </p:txBody>
      </p:sp>
      <p:pic>
        <p:nvPicPr>
          <p:cNvPr id="8" name="Imagen 7">
            <a:extLst>
              <a:ext uri="{FF2B5EF4-FFF2-40B4-BE49-F238E27FC236}">
                <a16:creationId xmlns:a16="http://schemas.microsoft.com/office/drawing/2014/main" id="{4E466EC5-E1C5-2668-BB63-375A65EA4E17}"/>
              </a:ext>
            </a:extLst>
          </p:cNvPr>
          <p:cNvPicPr>
            <a:picLocks noChangeAspect="1"/>
          </p:cNvPicPr>
          <p:nvPr/>
        </p:nvPicPr>
        <p:blipFill>
          <a:blip r:embed="rId10"/>
          <a:stretch>
            <a:fillRect/>
          </a:stretch>
        </p:blipFill>
        <p:spPr>
          <a:xfrm>
            <a:off x="422245" y="271283"/>
            <a:ext cx="909548" cy="909548"/>
          </a:xfrm>
          <a:prstGeom prst="rect">
            <a:avLst/>
          </a:prstGeom>
        </p:spPr>
      </p:pic>
    </p:spTree>
    <p:extLst>
      <p:ext uri="{BB962C8B-B14F-4D97-AF65-F5344CB8AC3E}">
        <p14:creationId xmlns:p14="http://schemas.microsoft.com/office/powerpoint/2010/main" val="407769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FECBA14-E325-57FE-CD2D-7DACC59B6A3C}"/>
              </a:ext>
            </a:extLst>
          </p:cNvPr>
          <p:cNvPicPr>
            <a:picLocks noChangeAspect="1"/>
          </p:cNvPicPr>
          <p:nvPr/>
        </p:nvPicPr>
        <p:blipFill>
          <a:blip r:embed="rId3"/>
          <a:stretch>
            <a:fillRect/>
          </a:stretch>
        </p:blipFill>
        <p:spPr>
          <a:xfrm>
            <a:off x="18287" y="0"/>
            <a:ext cx="12155425" cy="6858000"/>
          </a:xfrm>
          <a:prstGeom prst="rect">
            <a:avLst/>
          </a:prstGeom>
        </p:spPr>
      </p:pic>
      <p:sp>
        <p:nvSpPr>
          <p:cNvPr id="3" name="Marcador de texto 2">
            <a:extLst>
              <a:ext uri="{FF2B5EF4-FFF2-40B4-BE49-F238E27FC236}">
                <a16:creationId xmlns:a16="http://schemas.microsoft.com/office/drawing/2014/main" id="{3FF48DDF-62CA-455C-A7CB-AB86D3378A86}"/>
              </a:ext>
            </a:extLst>
          </p:cNvPr>
          <p:cNvSpPr>
            <a:spLocks noGrp="1"/>
          </p:cNvSpPr>
          <p:nvPr>
            <p:ph type="body" idx="1"/>
          </p:nvPr>
        </p:nvSpPr>
        <p:spPr>
          <a:xfrm>
            <a:off x="3344218" y="3830697"/>
            <a:ext cx="5894363" cy="2242502"/>
          </a:xfrm>
        </p:spPr>
        <p:txBody>
          <a:bodyPr rtlCol="0">
            <a:normAutofit/>
          </a:bodyPr>
          <a:lstStyle/>
          <a:p>
            <a:pPr algn="ctr" rtl="0"/>
            <a:r>
              <a:rPr lang="es-ES" sz="2000" dirty="0"/>
              <a:t>Leticia Pilar Gil Ramos</a:t>
            </a:r>
            <a:endParaRPr lang="es-ES"/>
          </a:p>
          <a:p>
            <a:pPr algn="ctr" rtl="0"/>
            <a:r>
              <a:rPr lang="es-ES" sz="1800" dirty="0"/>
              <a:t>leticiap.gilram@educa.jcyl.es</a:t>
            </a:r>
          </a:p>
        </p:txBody>
      </p:sp>
      <p:sp>
        <p:nvSpPr>
          <p:cNvPr id="6" name="Marcador de número de diapositiva 5">
            <a:extLst>
              <a:ext uri="{FF2B5EF4-FFF2-40B4-BE49-F238E27FC236}">
                <a16:creationId xmlns:a16="http://schemas.microsoft.com/office/drawing/2014/main" id="{701FBF44-1F57-4664-8847-9214C41B42E9}"/>
              </a:ext>
            </a:extLst>
          </p:cNvPr>
          <p:cNvSpPr>
            <a:spLocks noGrp="1"/>
          </p:cNvSpPr>
          <p:nvPr>
            <p:ph type="sldNum" sz="quarter" idx="12"/>
          </p:nvPr>
        </p:nvSpPr>
        <p:spPr/>
        <p:txBody>
          <a:bodyPr rtlCol="0"/>
          <a:lstStyle/>
          <a:p>
            <a:pPr rtl="0"/>
            <a:fld id="{A65A5C87-DF58-40C8-B092-1DE63DB4547E}" type="slidenum">
              <a:rPr lang="es-ES" smtClean="0"/>
              <a:t>12</a:t>
            </a:fld>
            <a:endParaRPr lang="es-ES"/>
          </a:p>
        </p:txBody>
      </p:sp>
      <p:grpSp>
        <p:nvGrpSpPr>
          <p:cNvPr id="7" name="Grupo 6">
            <a:extLst>
              <a:ext uri="{FF2B5EF4-FFF2-40B4-BE49-F238E27FC236}">
                <a16:creationId xmlns:a16="http://schemas.microsoft.com/office/drawing/2014/main" id="{F2B6D5AC-BC48-4441-9D51-0BE7CFE277F9}"/>
              </a:ext>
            </a:extLst>
          </p:cNvPr>
          <p:cNvGrpSpPr/>
          <p:nvPr/>
        </p:nvGrpSpPr>
        <p:grpSpPr>
          <a:xfrm>
            <a:off x="9838679" y="292608"/>
            <a:ext cx="2106149" cy="1537388"/>
            <a:chOff x="10040699" y="311486"/>
            <a:chExt cx="2106149" cy="1537388"/>
          </a:xfrm>
        </p:grpSpPr>
        <p:pic>
          <p:nvPicPr>
            <p:cNvPr id="8" name="Imagen 7">
              <a:extLst>
                <a:ext uri="{FF2B5EF4-FFF2-40B4-BE49-F238E27FC236}">
                  <a16:creationId xmlns:a16="http://schemas.microsoft.com/office/drawing/2014/main" id="{153F4554-24B5-494B-9611-4F6030191BC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40699" y="311486"/>
              <a:ext cx="1785181" cy="1222849"/>
            </a:xfrm>
            <a:prstGeom prst="rect">
              <a:avLst/>
            </a:prstGeom>
          </p:spPr>
        </p:pic>
        <p:sp>
          <p:nvSpPr>
            <p:cNvPr id="9" name="CuadroTexto 8">
              <a:extLst>
                <a:ext uri="{FF2B5EF4-FFF2-40B4-BE49-F238E27FC236}">
                  <a16:creationId xmlns:a16="http://schemas.microsoft.com/office/drawing/2014/main" id="{D06F3F6D-CF22-4DBF-A527-282CCA1AD2BC}"/>
                </a:ext>
              </a:extLst>
            </p:cNvPr>
            <p:cNvSpPr txBox="1"/>
            <p:nvPr/>
          </p:nvSpPr>
          <p:spPr>
            <a:xfrm>
              <a:off x="10040699" y="1479542"/>
              <a:ext cx="2106149" cy="369332"/>
            </a:xfrm>
            <a:prstGeom prst="rect">
              <a:avLst/>
            </a:prstGeom>
            <a:noFill/>
          </p:spPr>
          <p:txBody>
            <a:bodyPr wrap="square" rtlCol="0">
              <a:spAutoFit/>
            </a:bodyPr>
            <a:lstStyle/>
            <a:p>
              <a:r>
                <a:rPr lang="es-ES" sz="900" dirty="0">
                  <a:hlinkClick r:id="rId5" tooltip="http://etwinningwspmszczonow.blogspot.com/"/>
                </a:rPr>
                <a:t>Esta foto</a:t>
              </a:r>
              <a:r>
                <a:rPr lang="es-ES" sz="900" dirty="0"/>
                <a:t> de Autor desconocido está bajo licencia </a:t>
              </a:r>
              <a:r>
                <a:rPr lang="es-ES" sz="900" dirty="0">
                  <a:hlinkClick r:id="rId6" tooltip="https://creativecommons.org/licenses/by-nc/3.0/"/>
                </a:rPr>
                <a:t>CC BY-NC</a:t>
              </a:r>
              <a:endParaRPr lang="es-ES" sz="900" dirty="0"/>
            </a:p>
          </p:txBody>
        </p:sp>
      </p:grpSp>
      <p:pic>
        <p:nvPicPr>
          <p:cNvPr id="15" name="Imagen 14">
            <a:extLst>
              <a:ext uri="{FF2B5EF4-FFF2-40B4-BE49-F238E27FC236}">
                <a16:creationId xmlns:a16="http://schemas.microsoft.com/office/drawing/2014/main" id="{387BF71D-3069-46FC-9D18-EB2A8BA0644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983094" y="4582196"/>
            <a:ext cx="857250" cy="754380"/>
          </a:xfrm>
          <a:prstGeom prst="rect">
            <a:avLst/>
          </a:prstGeom>
        </p:spPr>
      </p:pic>
      <p:pic>
        <p:nvPicPr>
          <p:cNvPr id="10" name="Imagen 9">
            <a:extLst>
              <a:ext uri="{FF2B5EF4-FFF2-40B4-BE49-F238E27FC236}">
                <a16:creationId xmlns:a16="http://schemas.microsoft.com/office/drawing/2014/main" id="{6A6BA1D6-02E3-A4AF-AC61-3A6254EA807A}"/>
              </a:ext>
            </a:extLst>
          </p:cNvPr>
          <p:cNvPicPr>
            <a:picLocks noChangeAspect="1"/>
          </p:cNvPicPr>
          <p:nvPr/>
        </p:nvPicPr>
        <p:blipFill>
          <a:blip r:embed="rId9"/>
          <a:stretch>
            <a:fillRect/>
          </a:stretch>
        </p:blipFill>
        <p:spPr>
          <a:xfrm>
            <a:off x="422245" y="271283"/>
            <a:ext cx="909548" cy="909548"/>
          </a:xfrm>
          <a:prstGeom prst="rect">
            <a:avLst/>
          </a:prstGeom>
        </p:spPr>
      </p:pic>
      <p:sp>
        <p:nvSpPr>
          <p:cNvPr id="11" name="Rectángulo 10">
            <a:extLst>
              <a:ext uri="{FF2B5EF4-FFF2-40B4-BE49-F238E27FC236}">
                <a16:creationId xmlns:a16="http://schemas.microsoft.com/office/drawing/2014/main" id="{0EEA9CE8-6291-B10F-522B-37C063D60164}"/>
              </a:ext>
            </a:extLst>
          </p:cNvPr>
          <p:cNvSpPr/>
          <p:nvPr/>
        </p:nvSpPr>
        <p:spPr>
          <a:xfrm>
            <a:off x="1256214" y="1977698"/>
            <a:ext cx="10161200" cy="1754326"/>
          </a:xfrm>
          <a:prstGeom prst="rect">
            <a:avLst/>
          </a:prstGeom>
          <a:noFill/>
        </p:spPr>
        <p:txBody>
          <a:bodyPr wrap="square" lIns="91440" tIns="45720" rIns="91440" bIns="45720" anchor="t">
            <a:spAutoFit/>
          </a:bodyPr>
          <a:lstStyle/>
          <a:p>
            <a:pPr algn="ctr"/>
            <a:r>
              <a:rPr lang="es-ES" sz="5400" b="1" dirty="0">
                <a:ln w="12700">
                  <a:solidFill>
                    <a:schemeClr val="accent5"/>
                  </a:solidFill>
                  <a:prstDash val="solid"/>
                </a:ln>
                <a:pattFill prst="ltDnDiag">
                  <a:fgClr>
                    <a:schemeClr val="accent5">
                      <a:lumMod val="60000"/>
                      <a:lumOff val="40000"/>
                    </a:schemeClr>
                  </a:fgClr>
                  <a:bgClr>
                    <a:schemeClr val="bg1"/>
                  </a:bgClr>
                </a:pattFill>
              </a:rPr>
              <a:t>Muchas gracias por vuestra atención</a:t>
            </a:r>
            <a:endParaRPr lang="es-E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35665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A618D9B-909D-4F9F-BB02-0A345AAC071A}"/>
              </a:ext>
            </a:extLst>
          </p:cNvPr>
          <p:cNvPicPr>
            <a:picLocks noChangeAspect="1"/>
          </p:cNvPicPr>
          <p:nvPr/>
        </p:nvPicPr>
        <p:blipFill>
          <a:blip r:embed="rId3"/>
          <a:srcRect t="4264" b="4264"/>
          <a:stretch/>
        </p:blipFill>
        <p:spPr>
          <a:xfrm>
            <a:off x="-36792" y="-430"/>
            <a:ext cx="12223900" cy="7434470"/>
          </a:xfrm>
          <a:prstGeom prst="rect">
            <a:avLst/>
          </a:prstGeom>
        </p:spPr>
      </p:pic>
      <p:sp>
        <p:nvSpPr>
          <p:cNvPr id="2" name="Título 1">
            <a:extLst>
              <a:ext uri="{FF2B5EF4-FFF2-40B4-BE49-F238E27FC236}">
                <a16:creationId xmlns:a16="http://schemas.microsoft.com/office/drawing/2014/main" id="{880D9D20-B4BB-42AA-8DDD-68CC9F1D95DB}"/>
              </a:ext>
            </a:extLst>
          </p:cNvPr>
          <p:cNvSpPr>
            <a:spLocks noGrp="1"/>
          </p:cNvSpPr>
          <p:nvPr>
            <p:ph type="ctrTitle"/>
          </p:nvPr>
        </p:nvSpPr>
        <p:spPr>
          <a:xfrm>
            <a:off x="1700726" y="416602"/>
            <a:ext cx="8239331" cy="1617795"/>
          </a:xfrm>
        </p:spPr>
        <p:txBody>
          <a:bodyPr rtlCol="0">
            <a:noAutofit/>
          </a:bodyPr>
          <a:lstStyle/>
          <a:p>
            <a:r>
              <a:rPr lang="es-ES" sz="4400" b="1" dirty="0">
                <a:solidFill>
                  <a:srgbClr val="000000"/>
                </a:solidFill>
                <a:latin typeface="Arial"/>
                <a:cs typeface="Arial"/>
              </a:rPr>
              <a:t>¿En qué momento nos encontramos?</a:t>
            </a:r>
            <a:endParaRPr lang="es-ES" dirty="0"/>
          </a:p>
        </p:txBody>
      </p:sp>
      <p:sp>
        <p:nvSpPr>
          <p:cNvPr id="3" name="Subtítulo 2">
            <a:extLst>
              <a:ext uri="{FF2B5EF4-FFF2-40B4-BE49-F238E27FC236}">
                <a16:creationId xmlns:a16="http://schemas.microsoft.com/office/drawing/2014/main" id="{ED9E8FDB-60EE-45AE-BB89-9A561A61C2AC}"/>
              </a:ext>
            </a:extLst>
          </p:cNvPr>
          <p:cNvSpPr>
            <a:spLocks noGrp="1"/>
          </p:cNvSpPr>
          <p:nvPr>
            <p:ph type="subTitle" idx="1"/>
          </p:nvPr>
        </p:nvSpPr>
        <p:spPr>
          <a:xfrm>
            <a:off x="2116569" y="2818149"/>
            <a:ext cx="8239256" cy="3390242"/>
          </a:xfrm>
          <a:solidFill>
            <a:schemeClr val="accent1">
              <a:lumMod val="40000"/>
              <a:lumOff val="60000"/>
            </a:schemeClr>
          </a:solidFill>
        </p:spPr>
        <p:txBody>
          <a:bodyPr vert="horz" lIns="91440" tIns="45720" rIns="91440" bIns="45720" rtlCol="0" anchor="ctr">
            <a:noAutofit/>
          </a:bodyPr>
          <a:lstStyle/>
          <a:p>
            <a:pPr marL="457200" indent="-457200">
              <a:buAutoNum type="arabicPeriod"/>
            </a:pPr>
            <a:r>
              <a:rPr lang="es-ES" sz="2000" dirty="0">
                <a:solidFill>
                  <a:schemeClr val="tx1"/>
                </a:solidFill>
              </a:rPr>
              <a:t>Ya tenemos perfil actualizado con nuestro centro asociado.</a:t>
            </a:r>
          </a:p>
          <a:p>
            <a:pPr marL="457200" indent="-457200">
              <a:buAutoNum type="arabicPeriod"/>
            </a:pPr>
            <a:r>
              <a:rPr lang="es-ES" sz="2000" dirty="0">
                <a:solidFill>
                  <a:schemeClr val="tx1"/>
                </a:solidFill>
              </a:rPr>
              <a:t>Nos hemos unido a algún grupo en el que estamos interesados.</a:t>
            </a:r>
          </a:p>
          <a:p>
            <a:pPr marL="457200" indent="-457200">
              <a:buAutoNum type="arabicPeriod"/>
            </a:pPr>
            <a:r>
              <a:rPr lang="es-ES" sz="2000" dirty="0">
                <a:solidFill>
                  <a:schemeClr val="tx1"/>
                </a:solidFill>
              </a:rPr>
              <a:t>Hemos buscado posibles socios</a:t>
            </a:r>
          </a:p>
          <a:p>
            <a:pPr marL="457200" indent="-457200">
              <a:buAutoNum type="arabicPeriod"/>
            </a:pPr>
            <a:r>
              <a:rPr lang="es-ES" sz="2000" dirty="0">
                <a:solidFill>
                  <a:schemeClr val="tx1"/>
                </a:solidFill>
              </a:rPr>
              <a:t>Hemos participado en foros</a:t>
            </a:r>
            <a:endParaRPr lang="es-ES" sz="2100" dirty="0">
              <a:solidFill>
                <a:schemeClr val="tx1"/>
              </a:solidFill>
            </a:endParaRPr>
          </a:p>
          <a:p>
            <a:r>
              <a:rPr lang="es-ES" sz="2000" dirty="0">
                <a:solidFill>
                  <a:schemeClr val="tx1"/>
                </a:solidFill>
                <a:ea typeface="+mn-lt"/>
                <a:cs typeface="+mn-lt"/>
                <a:hlinkClick r:id="rId4"/>
              </a:rPr>
              <a:t>https://school-education.ec.europa.eu/en/etwinning</a:t>
            </a:r>
            <a:r>
              <a:rPr lang="es-ES" sz="2000" dirty="0">
                <a:solidFill>
                  <a:schemeClr val="tx1"/>
                </a:solidFill>
                <a:ea typeface="+mn-lt"/>
                <a:cs typeface="+mn-lt"/>
              </a:rPr>
              <a:t> </a:t>
            </a:r>
            <a:endParaRPr lang="es-ES" dirty="0"/>
          </a:p>
        </p:txBody>
      </p:sp>
      <p:grpSp>
        <p:nvGrpSpPr>
          <p:cNvPr id="7" name="Grupo 6">
            <a:extLst>
              <a:ext uri="{FF2B5EF4-FFF2-40B4-BE49-F238E27FC236}">
                <a16:creationId xmlns:a16="http://schemas.microsoft.com/office/drawing/2014/main" id="{8236EB0F-5574-4513-8290-D3A7EFF5A5C4}"/>
              </a:ext>
            </a:extLst>
          </p:cNvPr>
          <p:cNvGrpSpPr/>
          <p:nvPr/>
        </p:nvGrpSpPr>
        <p:grpSpPr>
          <a:xfrm>
            <a:off x="10040699" y="112704"/>
            <a:ext cx="2106149" cy="1537388"/>
            <a:chOff x="10040699" y="311486"/>
            <a:chExt cx="2106149" cy="1537388"/>
          </a:xfrm>
        </p:grpSpPr>
        <p:pic>
          <p:nvPicPr>
            <p:cNvPr id="5" name="Imagen 4">
              <a:extLst>
                <a:ext uri="{FF2B5EF4-FFF2-40B4-BE49-F238E27FC236}">
                  <a16:creationId xmlns:a16="http://schemas.microsoft.com/office/drawing/2014/main" id="{57920C9C-901A-498A-A7C3-990828D3C7E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040699" y="311486"/>
              <a:ext cx="1785181" cy="1222849"/>
            </a:xfrm>
            <a:prstGeom prst="rect">
              <a:avLst/>
            </a:prstGeom>
          </p:spPr>
        </p:pic>
        <p:sp>
          <p:nvSpPr>
            <p:cNvPr id="6" name="CuadroTexto 5">
              <a:extLst>
                <a:ext uri="{FF2B5EF4-FFF2-40B4-BE49-F238E27FC236}">
                  <a16:creationId xmlns:a16="http://schemas.microsoft.com/office/drawing/2014/main" id="{5DD9B13F-BC10-49E1-968D-B84B2D0248F9}"/>
                </a:ext>
              </a:extLst>
            </p:cNvPr>
            <p:cNvSpPr txBox="1"/>
            <p:nvPr/>
          </p:nvSpPr>
          <p:spPr>
            <a:xfrm>
              <a:off x="10040699" y="1479542"/>
              <a:ext cx="2106149" cy="369332"/>
            </a:xfrm>
            <a:prstGeom prst="rect">
              <a:avLst/>
            </a:prstGeom>
            <a:noFill/>
          </p:spPr>
          <p:txBody>
            <a:bodyPr wrap="square" rtlCol="0">
              <a:spAutoFit/>
            </a:bodyPr>
            <a:lstStyle/>
            <a:p>
              <a:r>
                <a:rPr lang="es-ES" sz="900" dirty="0">
                  <a:hlinkClick r:id="rId6" tooltip="http://etwinningwspmszczonow.blogspot.com/"/>
                </a:rPr>
                <a:t>Esta foto</a:t>
              </a:r>
              <a:r>
                <a:rPr lang="es-ES" sz="900" dirty="0"/>
                <a:t> de Autor desconocido está bajo licencia </a:t>
              </a:r>
              <a:r>
                <a:rPr lang="es-ES" sz="900" dirty="0">
                  <a:hlinkClick r:id="rId7" tooltip="https://creativecommons.org/licenses/by-nc/3.0/"/>
                </a:rPr>
                <a:t>CC BY-NC</a:t>
              </a:r>
              <a:endParaRPr lang="es-ES" sz="900" dirty="0"/>
            </a:p>
          </p:txBody>
        </p:sp>
      </p:grpSp>
      <p:pic>
        <p:nvPicPr>
          <p:cNvPr id="4" name="Imagen 3">
            <a:extLst>
              <a:ext uri="{FF2B5EF4-FFF2-40B4-BE49-F238E27FC236}">
                <a16:creationId xmlns:a16="http://schemas.microsoft.com/office/drawing/2014/main" id="{EDF65BA2-E5CA-35B0-E41D-4C0780CCAEC8}"/>
              </a:ext>
            </a:extLst>
          </p:cNvPr>
          <p:cNvPicPr>
            <a:picLocks noChangeAspect="1"/>
          </p:cNvPicPr>
          <p:nvPr/>
        </p:nvPicPr>
        <p:blipFill>
          <a:blip r:embed="rId8"/>
          <a:stretch>
            <a:fillRect/>
          </a:stretch>
        </p:blipFill>
        <p:spPr>
          <a:xfrm>
            <a:off x="422245" y="271283"/>
            <a:ext cx="909548" cy="909548"/>
          </a:xfrm>
          <a:prstGeom prst="rect">
            <a:avLst/>
          </a:prstGeom>
        </p:spPr>
      </p:pic>
    </p:spTree>
    <p:extLst>
      <p:ext uri="{BB962C8B-B14F-4D97-AF65-F5344CB8AC3E}">
        <p14:creationId xmlns:p14="http://schemas.microsoft.com/office/powerpoint/2010/main" val="94991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A618D9B-909D-4F9F-BB02-0A345AAC071A}"/>
              </a:ext>
            </a:extLst>
          </p:cNvPr>
          <p:cNvPicPr>
            <a:picLocks noChangeAspect="1"/>
          </p:cNvPicPr>
          <p:nvPr/>
        </p:nvPicPr>
        <p:blipFill>
          <a:blip r:embed="rId3"/>
          <a:srcRect t="4264" b="4264"/>
          <a:stretch/>
        </p:blipFill>
        <p:spPr>
          <a:xfrm>
            <a:off x="-8037" y="13947"/>
            <a:ext cx="12223900" cy="7434470"/>
          </a:xfrm>
          <a:prstGeom prst="rect">
            <a:avLst/>
          </a:prstGeom>
        </p:spPr>
      </p:pic>
      <p:sp>
        <p:nvSpPr>
          <p:cNvPr id="2" name="Título 1">
            <a:extLst>
              <a:ext uri="{FF2B5EF4-FFF2-40B4-BE49-F238E27FC236}">
                <a16:creationId xmlns:a16="http://schemas.microsoft.com/office/drawing/2014/main" id="{880D9D20-B4BB-42AA-8DDD-68CC9F1D95DB}"/>
              </a:ext>
            </a:extLst>
          </p:cNvPr>
          <p:cNvSpPr>
            <a:spLocks noGrp="1"/>
          </p:cNvSpPr>
          <p:nvPr>
            <p:ph type="ctrTitle"/>
          </p:nvPr>
        </p:nvSpPr>
        <p:spPr>
          <a:xfrm>
            <a:off x="1762075" y="590315"/>
            <a:ext cx="8239331" cy="1991606"/>
          </a:xfrm>
        </p:spPr>
        <p:txBody>
          <a:bodyPr rtlCol="0">
            <a:noAutofit/>
          </a:bodyPr>
          <a:lstStyle/>
          <a:p>
            <a:pPr algn="ctr" rtl="0" fontAlgn="base"/>
            <a:r>
              <a:rPr lang="es-ES" sz="4400" b="1" i="0" dirty="0">
                <a:solidFill>
                  <a:srgbClr val="000000"/>
                </a:solidFill>
                <a:effectLst/>
                <a:latin typeface="Arial" panose="020B0604020202020204" pitchFamily="34" charset="0"/>
              </a:rPr>
              <a:t>Presentamos nuestro boceto de proyecto</a:t>
            </a:r>
            <a:endParaRPr lang="es-ES" sz="4400" b="0" i="0" dirty="0">
              <a:solidFill>
                <a:srgbClr val="000000"/>
              </a:solidFill>
              <a:effectLst/>
              <a:latin typeface="Segoe UI" panose="020B0502040204020203" pitchFamily="34" charset="0"/>
            </a:endParaRPr>
          </a:p>
        </p:txBody>
      </p:sp>
      <p:sp>
        <p:nvSpPr>
          <p:cNvPr id="3" name="Subtítulo 2">
            <a:extLst>
              <a:ext uri="{FF2B5EF4-FFF2-40B4-BE49-F238E27FC236}">
                <a16:creationId xmlns:a16="http://schemas.microsoft.com/office/drawing/2014/main" id="{ED9E8FDB-60EE-45AE-BB89-9A561A61C2AC}"/>
              </a:ext>
            </a:extLst>
          </p:cNvPr>
          <p:cNvSpPr>
            <a:spLocks noGrp="1"/>
          </p:cNvSpPr>
          <p:nvPr>
            <p:ph type="subTitle" idx="1"/>
          </p:nvPr>
        </p:nvSpPr>
        <p:spPr>
          <a:xfrm>
            <a:off x="300014" y="2297727"/>
            <a:ext cx="3271925" cy="542654"/>
          </a:xfrm>
          <a:solidFill>
            <a:schemeClr val="accent1">
              <a:lumMod val="40000"/>
              <a:lumOff val="60000"/>
            </a:schemeClr>
          </a:solidFill>
        </p:spPr>
        <p:txBody>
          <a:bodyPr rtlCol="0">
            <a:normAutofit/>
          </a:bodyPr>
          <a:lstStyle/>
          <a:p>
            <a:pPr rtl="0"/>
            <a:r>
              <a:rPr lang="es-ES" sz="2000" dirty="0">
                <a:solidFill>
                  <a:schemeClr val="tx1"/>
                </a:solidFill>
              </a:rPr>
              <a:t>¿Qué se te ha ocurrido?</a:t>
            </a:r>
          </a:p>
        </p:txBody>
      </p:sp>
      <p:grpSp>
        <p:nvGrpSpPr>
          <p:cNvPr id="7" name="Grupo 6">
            <a:extLst>
              <a:ext uri="{FF2B5EF4-FFF2-40B4-BE49-F238E27FC236}">
                <a16:creationId xmlns:a16="http://schemas.microsoft.com/office/drawing/2014/main" id="{8236EB0F-5574-4513-8290-D3A7EFF5A5C4}"/>
              </a:ext>
            </a:extLst>
          </p:cNvPr>
          <p:cNvGrpSpPr/>
          <p:nvPr/>
        </p:nvGrpSpPr>
        <p:grpSpPr>
          <a:xfrm>
            <a:off x="10040699" y="112704"/>
            <a:ext cx="2106149" cy="1537388"/>
            <a:chOff x="10040699" y="311486"/>
            <a:chExt cx="2106149" cy="1537388"/>
          </a:xfrm>
        </p:grpSpPr>
        <p:pic>
          <p:nvPicPr>
            <p:cNvPr id="5" name="Imagen 4">
              <a:extLst>
                <a:ext uri="{FF2B5EF4-FFF2-40B4-BE49-F238E27FC236}">
                  <a16:creationId xmlns:a16="http://schemas.microsoft.com/office/drawing/2014/main" id="{57920C9C-901A-498A-A7C3-990828D3C7E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40699" y="311486"/>
              <a:ext cx="1785181" cy="1222849"/>
            </a:xfrm>
            <a:prstGeom prst="rect">
              <a:avLst/>
            </a:prstGeom>
          </p:spPr>
        </p:pic>
        <p:sp>
          <p:nvSpPr>
            <p:cNvPr id="6" name="CuadroTexto 5">
              <a:extLst>
                <a:ext uri="{FF2B5EF4-FFF2-40B4-BE49-F238E27FC236}">
                  <a16:creationId xmlns:a16="http://schemas.microsoft.com/office/drawing/2014/main" id="{5DD9B13F-BC10-49E1-968D-B84B2D0248F9}"/>
                </a:ext>
              </a:extLst>
            </p:cNvPr>
            <p:cNvSpPr txBox="1"/>
            <p:nvPr/>
          </p:nvSpPr>
          <p:spPr>
            <a:xfrm>
              <a:off x="10040699" y="1479542"/>
              <a:ext cx="2106149" cy="369332"/>
            </a:xfrm>
            <a:prstGeom prst="rect">
              <a:avLst/>
            </a:prstGeom>
            <a:noFill/>
          </p:spPr>
          <p:txBody>
            <a:bodyPr wrap="square" rtlCol="0">
              <a:spAutoFit/>
            </a:bodyPr>
            <a:lstStyle/>
            <a:p>
              <a:r>
                <a:rPr lang="es-ES" sz="900" dirty="0">
                  <a:hlinkClick r:id="rId5" tooltip="http://etwinningwspmszczonow.blogspot.com/"/>
                </a:rPr>
                <a:t>Esta foto</a:t>
              </a:r>
              <a:r>
                <a:rPr lang="es-ES" sz="900" dirty="0"/>
                <a:t> de Autor desconocido está bajo licencia </a:t>
              </a:r>
              <a:r>
                <a:rPr lang="es-ES" sz="900" dirty="0">
                  <a:hlinkClick r:id="rId6" tooltip="https://creativecommons.org/licenses/by-nc/3.0/"/>
                </a:rPr>
                <a:t>CC BY-NC</a:t>
              </a:r>
              <a:endParaRPr lang="es-ES" sz="900" dirty="0"/>
            </a:p>
          </p:txBody>
        </p:sp>
      </p:grpSp>
      <p:pic>
        <p:nvPicPr>
          <p:cNvPr id="10" name="Imagen 9">
            <a:extLst>
              <a:ext uri="{FF2B5EF4-FFF2-40B4-BE49-F238E27FC236}">
                <a16:creationId xmlns:a16="http://schemas.microsoft.com/office/drawing/2014/main" id="{99ABE864-4F23-F2C4-BB84-6B1702746652}"/>
              </a:ext>
            </a:extLst>
          </p:cNvPr>
          <p:cNvPicPr>
            <a:picLocks noChangeAspect="1"/>
          </p:cNvPicPr>
          <p:nvPr/>
        </p:nvPicPr>
        <p:blipFill>
          <a:blip r:embed="rId7"/>
          <a:stretch>
            <a:fillRect/>
          </a:stretch>
        </p:blipFill>
        <p:spPr>
          <a:xfrm>
            <a:off x="422245" y="271283"/>
            <a:ext cx="909548" cy="909548"/>
          </a:xfrm>
          <a:prstGeom prst="rect">
            <a:avLst/>
          </a:prstGeom>
        </p:spPr>
      </p:pic>
      <p:sp>
        <p:nvSpPr>
          <p:cNvPr id="9" name="Subtítulo 2">
            <a:extLst>
              <a:ext uri="{FF2B5EF4-FFF2-40B4-BE49-F238E27FC236}">
                <a16:creationId xmlns:a16="http://schemas.microsoft.com/office/drawing/2014/main" id="{7CD711FC-9551-7534-B8C9-02075A1570D0}"/>
              </a:ext>
            </a:extLst>
          </p:cNvPr>
          <p:cNvSpPr txBox="1">
            <a:spLocks/>
          </p:cNvSpPr>
          <p:nvPr/>
        </p:nvSpPr>
        <p:spPr>
          <a:xfrm>
            <a:off x="4131765" y="2297727"/>
            <a:ext cx="3271925" cy="542654"/>
          </a:xfrm>
          <a:prstGeom prst="rect">
            <a:avLst/>
          </a:prstGeom>
          <a:solidFill>
            <a:schemeClr val="accent1">
              <a:lumMod val="40000"/>
              <a:lumOff val="60000"/>
            </a:schemeClr>
          </a:solidFill>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err="1">
                <a:solidFill>
                  <a:schemeClr val="tx1"/>
                </a:solidFill>
              </a:rPr>
              <a:t>Checklist</a:t>
            </a:r>
            <a:endParaRPr lang="es-ES" sz="2000" dirty="0">
              <a:solidFill>
                <a:schemeClr val="tx1"/>
              </a:solidFill>
            </a:endParaRPr>
          </a:p>
        </p:txBody>
      </p:sp>
      <p:pic>
        <p:nvPicPr>
          <p:cNvPr id="11" name="Imagen 10">
            <a:extLst>
              <a:ext uri="{FF2B5EF4-FFF2-40B4-BE49-F238E27FC236}">
                <a16:creationId xmlns:a16="http://schemas.microsoft.com/office/drawing/2014/main" id="{2E259617-890B-B756-AB27-251555586D98}"/>
              </a:ext>
            </a:extLst>
          </p:cNvPr>
          <p:cNvPicPr>
            <a:picLocks noChangeAspect="1"/>
          </p:cNvPicPr>
          <p:nvPr/>
        </p:nvPicPr>
        <p:blipFill>
          <a:blip r:embed="rId8"/>
          <a:stretch>
            <a:fillRect/>
          </a:stretch>
        </p:blipFill>
        <p:spPr>
          <a:xfrm>
            <a:off x="7742903" y="3158289"/>
            <a:ext cx="2990009" cy="3185379"/>
          </a:xfrm>
          <a:prstGeom prst="rect">
            <a:avLst/>
          </a:prstGeom>
        </p:spPr>
      </p:pic>
      <p:sp>
        <p:nvSpPr>
          <p:cNvPr id="13" name="CuadroTexto 12">
            <a:extLst>
              <a:ext uri="{FF2B5EF4-FFF2-40B4-BE49-F238E27FC236}">
                <a16:creationId xmlns:a16="http://schemas.microsoft.com/office/drawing/2014/main" id="{DDC6BD11-933A-E226-FC3F-3953917990FD}"/>
              </a:ext>
            </a:extLst>
          </p:cNvPr>
          <p:cNvSpPr txBox="1"/>
          <p:nvPr/>
        </p:nvSpPr>
        <p:spPr>
          <a:xfrm>
            <a:off x="6962103" y="6345186"/>
            <a:ext cx="4551608" cy="400110"/>
          </a:xfrm>
          <a:prstGeom prst="rect">
            <a:avLst/>
          </a:prstGeom>
          <a:noFill/>
        </p:spPr>
        <p:txBody>
          <a:bodyPr wrap="square">
            <a:spAutoFit/>
          </a:bodyPr>
          <a:lstStyle/>
          <a:p>
            <a:r>
              <a:rPr lang="it-IT" sz="1000" b="0" i="0" dirty="0">
                <a:solidFill>
                  <a:srgbClr val="000000"/>
                </a:solidFill>
                <a:effectLst/>
                <a:latin typeface="PlusJakartaSans"/>
              </a:rPr>
              <a:t>Foto de Andrea Piacquadio de Pexels: https://www.pexels.com/es-es/foto/mujer-dibuja-una-bombilla-en-pizarra-blanca-3758105/</a:t>
            </a:r>
            <a:endParaRPr lang="es-ES" sz="1000" dirty="0"/>
          </a:p>
        </p:txBody>
      </p:sp>
      <p:pic>
        <p:nvPicPr>
          <p:cNvPr id="15" name="Imagen 14">
            <a:extLst>
              <a:ext uri="{FF2B5EF4-FFF2-40B4-BE49-F238E27FC236}">
                <a16:creationId xmlns:a16="http://schemas.microsoft.com/office/drawing/2014/main" id="{68F495FA-FB39-FD99-05D2-782143DD5A05}"/>
              </a:ext>
            </a:extLst>
          </p:cNvPr>
          <p:cNvPicPr>
            <a:picLocks noChangeAspect="1"/>
          </p:cNvPicPr>
          <p:nvPr/>
        </p:nvPicPr>
        <p:blipFill>
          <a:blip r:embed="rId9"/>
          <a:stretch>
            <a:fillRect/>
          </a:stretch>
        </p:blipFill>
        <p:spPr>
          <a:xfrm>
            <a:off x="1452298" y="3067718"/>
            <a:ext cx="4807653" cy="3442082"/>
          </a:xfrm>
          <a:prstGeom prst="rect">
            <a:avLst/>
          </a:prstGeom>
        </p:spPr>
      </p:pic>
    </p:spTree>
    <p:extLst>
      <p:ext uri="{BB962C8B-B14F-4D97-AF65-F5344CB8AC3E}">
        <p14:creationId xmlns:p14="http://schemas.microsoft.com/office/powerpoint/2010/main" val="16229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A618D9B-909D-4F9F-BB02-0A345AAC071A}"/>
              </a:ext>
            </a:extLst>
          </p:cNvPr>
          <p:cNvPicPr>
            <a:picLocks noChangeAspect="1"/>
          </p:cNvPicPr>
          <p:nvPr/>
        </p:nvPicPr>
        <p:blipFill>
          <a:blip r:embed="rId3"/>
          <a:srcRect t="4264" b="4264"/>
          <a:stretch/>
        </p:blipFill>
        <p:spPr>
          <a:xfrm>
            <a:off x="-8037" y="13947"/>
            <a:ext cx="12223900" cy="7434470"/>
          </a:xfrm>
          <a:prstGeom prst="rect">
            <a:avLst/>
          </a:prstGeom>
        </p:spPr>
      </p:pic>
      <p:sp>
        <p:nvSpPr>
          <p:cNvPr id="2" name="Título 1">
            <a:extLst>
              <a:ext uri="{FF2B5EF4-FFF2-40B4-BE49-F238E27FC236}">
                <a16:creationId xmlns:a16="http://schemas.microsoft.com/office/drawing/2014/main" id="{880D9D20-B4BB-42AA-8DDD-68CC9F1D95DB}"/>
              </a:ext>
            </a:extLst>
          </p:cNvPr>
          <p:cNvSpPr>
            <a:spLocks noGrp="1"/>
          </p:cNvSpPr>
          <p:nvPr>
            <p:ph type="ctrTitle"/>
          </p:nvPr>
        </p:nvSpPr>
        <p:spPr>
          <a:xfrm>
            <a:off x="1445773" y="561560"/>
            <a:ext cx="8239331" cy="1215229"/>
          </a:xfrm>
        </p:spPr>
        <p:txBody>
          <a:bodyPr rtlCol="0">
            <a:noAutofit/>
          </a:bodyPr>
          <a:lstStyle/>
          <a:p>
            <a:r>
              <a:rPr lang="es-ES" sz="4400" b="1" dirty="0">
                <a:solidFill>
                  <a:srgbClr val="000000"/>
                </a:solidFill>
                <a:latin typeface="Arial"/>
                <a:cs typeface="Arial"/>
              </a:rPr>
              <a:t>Trabajo en equipo</a:t>
            </a:r>
            <a:br>
              <a:rPr lang="es-ES" sz="4400" b="1" dirty="0">
                <a:solidFill>
                  <a:srgbClr val="000000"/>
                </a:solidFill>
                <a:latin typeface="Arial"/>
                <a:cs typeface="Arial"/>
              </a:rPr>
            </a:br>
            <a:r>
              <a:rPr lang="es-ES" sz="4400" b="1" dirty="0">
                <a:solidFill>
                  <a:srgbClr val="000000"/>
                </a:solidFill>
                <a:latin typeface="Arial"/>
                <a:cs typeface="Arial"/>
              </a:rPr>
              <a:t>¡10 minutos!</a:t>
            </a:r>
            <a:endParaRPr lang="es-ES" dirty="0"/>
          </a:p>
        </p:txBody>
      </p:sp>
      <p:sp>
        <p:nvSpPr>
          <p:cNvPr id="3" name="Subtítulo 2">
            <a:extLst>
              <a:ext uri="{FF2B5EF4-FFF2-40B4-BE49-F238E27FC236}">
                <a16:creationId xmlns:a16="http://schemas.microsoft.com/office/drawing/2014/main" id="{ED9E8FDB-60EE-45AE-BB89-9A561A61C2AC}"/>
              </a:ext>
            </a:extLst>
          </p:cNvPr>
          <p:cNvSpPr>
            <a:spLocks noGrp="1"/>
          </p:cNvSpPr>
          <p:nvPr>
            <p:ph type="subTitle" idx="1"/>
          </p:nvPr>
        </p:nvSpPr>
        <p:spPr>
          <a:xfrm>
            <a:off x="1608354" y="1981426"/>
            <a:ext cx="3271925" cy="930842"/>
          </a:xfrm>
          <a:solidFill>
            <a:schemeClr val="accent1">
              <a:lumMod val="40000"/>
              <a:lumOff val="60000"/>
            </a:schemeClr>
          </a:solidFill>
        </p:spPr>
        <p:txBody>
          <a:bodyPr rtlCol="0">
            <a:normAutofit/>
          </a:bodyPr>
          <a:lstStyle/>
          <a:p>
            <a:r>
              <a:rPr lang="es-ES" sz="2000" dirty="0">
                <a:solidFill>
                  <a:schemeClr val="tx1"/>
                </a:solidFill>
              </a:rPr>
              <a:t>Valoramos 1 criterio de calidad</a:t>
            </a:r>
            <a:endParaRPr lang="es-ES" dirty="0">
              <a:solidFill>
                <a:schemeClr val="tx1"/>
              </a:solidFill>
            </a:endParaRPr>
          </a:p>
        </p:txBody>
      </p:sp>
      <p:grpSp>
        <p:nvGrpSpPr>
          <p:cNvPr id="7" name="Grupo 6">
            <a:extLst>
              <a:ext uri="{FF2B5EF4-FFF2-40B4-BE49-F238E27FC236}">
                <a16:creationId xmlns:a16="http://schemas.microsoft.com/office/drawing/2014/main" id="{8236EB0F-5574-4513-8290-D3A7EFF5A5C4}"/>
              </a:ext>
            </a:extLst>
          </p:cNvPr>
          <p:cNvGrpSpPr/>
          <p:nvPr/>
        </p:nvGrpSpPr>
        <p:grpSpPr>
          <a:xfrm>
            <a:off x="10040699" y="112704"/>
            <a:ext cx="2106149" cy="1537388"/>
            <a:chOff x="10040699" y="311486"/>
            <a:chExt cx="2106149" cy="1537388"/>
          </a:xfrm>
        </p:grpSpPr>
        <p:pic>
          <p:nvPicPr>
            <p:cNvPr id="5" name="Imagen 4">
              <a:extLst>
                <a:ext uri="{FF2B5EF4-FFF2-40B4-BE49-F238E27FC236}">
                  <a16:creationId xmlns:a16="http://schemas.microsoft.com/office/drawing/2014/main" id="{57920C9C-901A-498A-A7C3-990828D3C7E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40699" y="311486"/>
              <a:ext cx="1785181" cy="1222849"/>
            </a:xfrm>
            <a:prstGeom prst="rect">
              <a:avLst/>
            </a:prstGeom>
          </p:spPr>
        </p:pic>
        <p:sp>
          <p:nvSpPr>
            <p:cNvPr id="6" name="CuadroTexto 5">
              <a:extLst>
                <a:ext uri="{FF2B5EF4-FFF2-40B4-BE49-F238E27FC236}">
                  <a16:creationId xmlns:a16="http://schemas.microsoft.com/office/drawing/2014/main" id="{5DD9B13F-BC10-49E1-968D-B84B2D0248F9}"/>
                </a:ext>
              </a:extLst>
            </p:cNvPr>
            <p:cNvSpPr txBox="1"/>
            <p:nvPr/>
          </p:nvSpPr>
          <p:spPr>
            <a:xfrm>
              <a:off x="10040699" y="1479542"/>
              <a:ext cx="2106149" cy="369332"/>
            </a:xfrm>
            <a:prstGeom prst="rect">
              <a:avLst/>
            </a:prstGeom>
            <a:noFill/>
          </p:spPr>
          <p:txBody>
            <a:bodyPr wrap="square" rtlCol="0">
              <a:spAutoFit/>
            </a:bodyPr>
            <a:lstStyle/>
            <a:p>
              <a:r>
                <a:rPr lang="es-ES" sz="900" dirty="0">
                  <a:hlinkClick r:id="rId5" tooltip="http://etwinningwspmszczonow.blogspot.com/"/>
                </a:rPr>
                <a:t>Esta foto</a:t>
              </a:r>
              <a:r>
                <a:rPr lang="es-ES" sz="900" dirty="0"/>
                <a:t> de Autor desconocido está bajo licencia </a:t>
              </a:r>
              <a:r>
                <a:rPr lang="es-ES" sz="900" dirty="0">
                  <a:hlinkClick r:id="rId6" tooltip="https://creativecommons.org/licenses/by-nc/3.0/"/>
                </a:rPr>
                <a:t>CC BY-NC</a:t>
              </a:r>
              <a:endParaRPr lang="es-ES" sz="900" dirty="0"/>
            </a:p>
          </p:txBody>
        </p:sp>
      </p:grpSp>
      <p:pic>
        <p:nvPicPr>
          <p:cNvPr id="10" name="Imagen 9">
            <a:extLst>
              <a:ext uri="{FF2B5EF4-FFF2-40B4-BE49-F238E27FC236}">
                <a16:creationId xmlns:a16="http://schemas.microsoft.com/office/drawing/2014/main" id="{99ABE864-4F23-F2C4-BB84-6B1702746652}"/>
              </a:ext>
            </a:extLst>
          </p:cNvPr>
          <p:cNvPicPr>
            <a:picLocks noChangeAspect="1"/>
          </p:cNvPicPr>
          <p:nvPr/>
        </p:nvPicPr>
        <p:blipFill>
          <a:blip r:embed="rId7"/>
          <a:stretch>
            <a:fillRect/>
          </a:stretch>
        </p:blipFill>
        <p:spPr>
          <a:xfrm>
            <a:off x="422245" y="271283"/>
            <a:ext cx="909548" cy="909548"/>
          </a:xfrm>
          <a:prstGeom prst="rect">
            <a:avLst/>
          </a:prstGeom>
        </p:spPr>
      </p:pic>
      <p:sp>
        <p:nvSpPr>
          <p:cNvPr id="9" name="Subtítulo 2">
            <a:extLst>
              <a:ext uri="{FF2B5EF4-FFF2-40B4-BE49-F238E27FC236}">
                <a16:creationId xmlns:a16="http://schemas.microsoft.com/office/drawing/2014/main" id="{7CD711FC-9551-7534-B8C9-02075A1570D0}"/>
              </a:ext>
            </a:extLst>
          </p:cNvPr>
          <p:cNvSpPr txBox="1">
            <a:spLocks/>
          </p:cNvSpPr>
          <p:nvPr/>
        </p:nvSpPr>
        <p:spPr>
          <a:xfrm>
            <a:off x="6504029" y="2182709"/>
            <a:ext cx="3271925" cy="542654"/>
          </a:xfrm>
          <a:prstGeom prst="rect">
            <a:avLst/>
          </a:prstGeom>
          <a:solidFill>
            <a:schemeClr val="accent1">
              <a:lumMod val="40000"/>
              <a:lumOff val="60000"/>
            </a:schemeClr>
          </a:solidFill>
        </p:spPr>
        <p:txBody>
          <a:bodyPr vert="horz" lIns="91440" tIns="45720" rIns="91440" bIns="45720" rtlCol="0" anchor="ctr">
            <a:normAutofit/>
          </a:bodyPr>
          <a:lstStyle>
            <a:lvl1pPr marL="0" indent="0" algn="ctr" defTabSz="914400" rtl="0" eaLnBrk="1" latinLnBrk="0" hangingPunct="1">
              <a:lnSpc>
                <a:spcPct val="11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000" dirty="0">
                <a:solidFill>
                  <a:schemeClr val="tx1"/>
                </a:solidFill>
              </a:rPr>
              <a:t>Rúbrica</a:t>
            </a:r>
          </a:p>
        </p:txBody>
      </p:sp>
      <p:pic>
        <p:nvPicPr>
          <p:cNvPr id="4" name="Imagen 3" descr="Interfaz de usuario gráfica, Aplicación&#10;&#10;Descripción generada automáticamente">
            <a:extLst>
              <a:ext uri="{FF2B5EF4-FFF2-40B4-BE49-F238E27FC236}">
                <a16:creationId xmlns:a16="http://schemas.microsoft.com/office/drawing/2014/main" id="{D907154F-79F3-B38F-DE97-C8C45F7D4B29}"/>
              </a:ext>
            </a:extLst>
          </p:cNvPr>
          <p:cNvPicPr>
            <a:picLocks noChangeAspect="1"/>
          </p:cNvPicPr>
          <p:nvPr/>
        </p:nvPicPr>
        <p:blipFill>
          <a:blip r:embed="rId8"/>
          <a:stretch>
            <a:fillRect/>
          </a:stretch>
        </p:blipFill>
        <p:spPr>
          <a:xfrm>
            <a:off x="3646099" y="3027578"/>
            <a:ext cx="4899803" cy="3692692"/>
          </a:xfrm>
          <a:prstGeom prst="rect">
            <a:avLst/>
          </a:prstGeom>
        </p:spPr>
      </p:pic>
    </p:spTree>
    <p:extLst>
      <p:ext uri="{BB962C8B-B14F-4D97-AF65-F5344CB8AC3E}">
        <p14:creationId xmlns:p14="http://schemas.microsoft.com/office/powerpoint/2010/main" val="222896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A618D9B-909D-4F9F-BB02-0A345AAC071A}"/>
              </a:ext>
            </a:extLst>
          </p:cNvPr>
          <p:cNvPicPr>
            <a:picLocks noChangeAspect="1"/>
          </p:cNvPicPr>
          <p:nvPr/>
        </p:nvPicPr>
        <p:blipFill>
          <a:blip r:embed="rId3"/>
          <a:srcRect t="4264" b="4264"/>
          <a:stretch/>
        </p:blipFill>
        <p:spPr>
          <a:xfrm>
            <a:off x="-36792" y="-57940"/>
            <a:ext cx="12223900" cy="7434470"/>
          </a:xfrm>
          <a:prstGeom prst="rect">
            <a:avLst/>
          </a:prstGeom>
        </p:spPr>
      </p:pic>
      <p:sp>
        <p:nvSpPr>
          <p:cNvPr id="2" name="Título 1">
            <a:extLst>
              <a:ext uri="{FF2B5EF4-FFF2-40B4-BE49-F238E27FC236}">
                <a16:creationId xmlns:a16="http://schemas.microsoft.com/office/drawing/2014/main" id="{880D9D20-B4BB-42AA-8DDD-68CC9F1D95DB}"/>
              </a:ext>
            </a:extLst>
          </p:cNvPr>
          <p:cNvSpPr>
            <a:spLocks noGrp="1"/>
          </p:cNvSpPr>
          <p:nvPr>
            <p:ph type="ctrTitle"/>
          </p:nvPr>
        </p:nvSpPr>
        <p:spPr>
          <a:xfrm>
            <a:off x="1671971" y="315960"/>
            <a:ext cx="8239331" cy="1387757"/>
          </a:xfrm>
        </p:spPr>
        <p:txBody>
          <a:bodyPr rtlCol="0">
            <a:noAutofit/>
          </a:bodyPr>
          <a:lstStyle/>
          <a:p>
            <a:pPr fontAlgn="base"/>
            <a:r>
              <a:rPr lang="es-ES" sz="4400" b="1" dirty="0">
                <a:solidFill>
                  <a:srgbClr val="000000"/>
                </a:solidFill>
                <a:latin typeface="Arial"/>
                <a:cs typeface="Arial"/>
              </a:rPr>
              <a:t>Criterios de calidad </a:t>
            </a:r>
            <a:endParaRPr lang="es-ES" sz="4400" b="1" i="0" dirty="0">
              <a:solidFill>
                <a:srgbClr val="000000"/>
              </a:solidFill>
              <a:effectLst/>
              <a:latin typeface="Arial"/>
              <a:cs typeface="Arial"/>
            </a:endParaRPr>
          </a:p>
        </p:txBody>
      </p:sp>
      <p:sp>
        <p:nvSpPr>
          <p:cNvPr id="3" name="Subtítulo 2">
            <a:extLst>
              <a:ext uri="{FF2B5EF4-FFF2-40B4-BE49-F238E27FC236}">
                <a16:creationId xmlns:a16="http://schemas.microsoft.com/office/drawing/2014/main" id="{ED9E8FDB-60EE-45AE-BB89-9A561A61C2AC}"/>
              </a:ext>
            </a:extLst>
          </p:cNvPr>
          <p:cNvSpPr>
            <a:spLocks noGrp="1"/>
          </p:cNvSpPr>
          <p:nvPr>
            <p:ph type="subTitle" idx="1"/>
          </p:nvPr>
        </p:nvSpPr>
        <p:spPr>
          <a:xfrm>
            <a:off x="5781367" y="2503609"/>
            <a:ext cx="5591637" cy="3057709"/>
          </a:xfrm>
          <a:solidFill>
            <a:schemeClr val="accent1">
              <a:lumMod val="40000"/>
              <a:lumOff val="60000"/>
            </a:schemeClr>
          </a:solidFill>
        </p:spPr>
        <p:txBody>
          <a:bodyPr rtlCol="0">
            <a:normAutofit fontScale="92500" lnSpcReduction="10000"/>
          </a:bodyPr>
          <a:lstStyle/>
          <a:p>
            <a:endParaRPr lang="es-ES" sz="2000" dirty="0">
              <a:solidFill>
                <a:schemeClr val="tx1"/>
              </a:solidFill>
            </a:endParaRPr>
          </a:p>
          <a:p>
            <a:r>
              <a:rPr lang="es-ES" sz="2000" dirty="0">
                <a:solidFill>
                  <a:schemeClr val="tx1"/>
                </a:solidFill>
              </a:rPr>
              <a:t>¿Has tenido en cuenta los criterios de calidad?</a:t>
            </a:r>
            <a:endParaRPr lang="es-ES" dirty="0">
              <a:solidFill>
                <a:schemeClr val="tx1"/>
              </a:solidFill>
            </a:endParaRPr>
          </a:p>
          <a:p>
            <a:pPr marL="457200" indent="-457200">
              <a:buAutoNum type="arabicPeriod"/>
            </a:pPr>
            <a:r>
              <a:rPr lang="es-ES" sz="2000" dirty="0">
                <a:solidFill>
                  <a:schemeClr val="tx1"/>
                </a:solidFill>
              </a:rPr>
              <a:t>Colaboración</a:t>
            </a:r>
          </a:p>
          <a:p>
            <a:pPr marL="457200" indent="-457200">
              <a:buAutoNum type="arabicPeriod"/>
            </a:pPr>
            <a:r>
              <a:rPr lang="es-ES" sz="2000" dirty="0">
                <a:solidFill>
                  <a:schemeClr val="tx1"/>
                </a:solidFill>
              </a:rPr>
              <a:t>Uso de las TIC</a:t>
            </a:r>
          </a:p>
          <a:p>
            <a:pPr marL="457200" indent="-457200">
              <a:buAutoNum type="arabicPeriod"/>
            </a:pPr>
            <a:r>
              <a:rPr lang="es-ES" sz="2000" dirty="0">
                <a:solidFill>
                  <a:schemeClr val="tx1"/>
                </a:solidFill>
              </a:rPr>
              <a:t>Innovación pedagógica</a:t>
            </a:r>
          </a:p>
          <a:p>
            <a:pPr marL="457200" indent="-457200">
              <a:buAutoNum type="arabicPeriod"/>
            </a:pPr>
            <a:r>
              <a:rPr lang="es-ES" sz="2000" dirty="0">
                <a:solidFill>
                  <a:schemeClr val="tx1"/>
                </a:solidFill>
              </a:rPr>
              <a:t>Integración curricular</a:t>
            </a:r>
          </a:p>
          <a:p>
            <a:pPr marL="457200" indent="-457200">
              <a:buAutoNum type="arabicPeriod"/>
            </a:pPr>
            <a:r>
              <a:rPr lang="es-ES" sz="2000" dirty="0">
                <a:solidFill>
                  <a:schemeClr val="tx1"/>
                </a:solidFill>
              </a:rPr>
              <a:t>Resultados, impacto y documentación</a:t>
            </a:r>
          </a:p>
          <a:p>
            <a:endParaRPr lang="es-ES" sz="2000" dirty="0">
              <a:solidFill>
                <a:schemeClr val="tx1"/>
              </a:solidFill>
            </a:endParaRPr>
          </a:p>
        </p:txBody>
      </p:sp>
      <p:grpSp>
        <p:nvGrpSpPr>
          <p:cNvPr id="7" name="Grupo 6">
            <a:extLst>
              <a:ext uri="{FF2B5EF4-FFF2-40B4-BE49-F238E27FC236}">
                <a16:creationId xmlns:a16="http://schemas.microsoft.com/office/drawing/2014/main" id="{8236EB0F-5574-4513-8290-D3A7EFF5A5C4}"/>
              </a:ext>
            </a:extLst>
          </p:cNvPr>
          <p:cNvGrpSpPr/>
          <p:nvPr/>
        </p:nvGrpSpPr>
        <p:grpSpPr>
          <a:xfrm>
            <a:off x="10040699" y="112704"/>
            <a:ext cx="2106149" cy="1537388"/>
            <a:chOff x="10040699" y="311486"/>
            <a:chExt cx="2106149" cy="1537388"/>
          </a:xfrm>
        </p:grpSpPr>
        <p:pic>
          <p:nvPicPr>
            <p:cNvPr id="5" name="Imagen 4">
              <a:extLst>
                <a:ext uri="{FF2B5EF4-FFF2-40B4-BE49-F238E27FC236}">
                  <a16:creationId xmlns:a16="http://schemas.microsoft.com/office/drawing/2014/main" id="{57920C9C-901A-498A-A7C3-990828D3C7E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40699" y="311486"/>
              <a:ext cx="1785181" cy="1222849"/>
            </a:xfrm>
            <a:prstGeom prst="rect">
              <a:avLst/>
            </a:prstGeom>
          </p:spPr>
        </p:pic>
        <p:sp>
          <p:nvSpPr>
            <p:cNvPr id="6" name="CuadroTexto 5">
              <a:extLst>
                <a:ext uri="{FF2B5EF4-FFF2-40B4-BE49-F238E27FC236}">
                  <a16:creationId xmlns:a16="http://schemas.microsoft.com/office/drawing/2014/main" id="{5DD9B13F-BC10-49E1-968D-B84B2D0248F9}"/>
                </a:ext>
              </a:extLst>
            </p:cNvPr>
            <p:cNvSpPr txBox="1"/>
            <p:nvPr/>
          </p:nvSpPr>
          <p:spPr>
            <a:xfrm>
              <a:off x="10040699" y="1479542"/>
              <a:ext cx="2106149" cy="369332"/>
            </a:xfrm>
            <a:prstGeom prst="rect">
              <a:avLst/>
            </a:prstGeom>
            <a:noFill/>
          </p:spPr>
          <p:txBody>
            <a:bodyPr wrap="square" rtlCol="0">
              <a:spAutoFit/>
            </a:bodyPr>
            <a:lstStyle/>
            <a:p>
              <a:r>
                <a:rPr lang="es-ES" sz="900" dirty="0">
                  <a:hlinkClick r:id="rId5" tooltip="http://etwinningwspmszczonow.blogspot.com/"/>
                </a:rPr>
                <a:t>Esta foto</a:t>
              </a:r>
              <a:r>
                <a:rPr lang="es-ES" sz="900" dirty="0"/>
                <a:t> de Autor desconocido está bajo licencia </a:t>
              </a:r>
              <a:r>
                <a:rPr lang="es-ES" sz="900" dirty="0">
                  <a:hlinkClick r:id="rId6" tooltip="https://creativecommons.org/licenses/by-nc/3.0/"/>
                </a:rPr>
                <a:t>CC BY-NC</a:t>
              </a:r>
              <a:endParaRPr lang="es-ES" sz="900" dirty="0"/>
            </a:p>
          </p:txBody>
        </p:sp>
      </p:grpSp>
      <p:pic>
        <p:nvPicPr>
          <p:cNvPr id="10" name="Imagen 9">
            <a:extLst>
              <a:ext uri="{FF2B5EF4-FFF2-40B4-BE49-F238E27FC236}">
                <a16:creationId xmlns:a16="http://schemas.microsoft.com/office/drawing/2014/main" id="{99ABE864-4F23-F2C4-BB84-6B1702746652}"/>
              </a:ext>
            </a:extLst>
          </p:cNvPr>
          <p:cNvPicPr>
            <a:picLocks noChangeAspect="1"/>
          </p:cNvPicPr>
          <p:nvPr/>
        </p:nvPicPr>
        <p:blipFill>
          <a:blip r:embed="rId7"/>
          <a:stretch>
            <a:fillRect/>
          </a:stretch>
        </p:blipFill>
        <p:spPr>
          <a:xfrm>
            <a:off x="422245" y="271283"/>
            <a:ext cx="909548" cy="909548"/>
          </a:xfrm>
          <a:prstGeom prst="rect">
            <a:avLst/>
          </a:prstGeom>
        </p:spPr>
      </p:pic>
      <p:pic>
        <p:nvPicPr>
          <p:cNvPr id="2052" name="Picture 4" descr="Gratis Fotografía En Primer Plano Del Gorila Negro Foto de stock">
            <a:extLst>
              <a:ext uri="{FF2B5EF4-FFF2-40B4-BE49-F238E27FC236}">
                <a16:creationId xmlns:a16="http://schemas.microsoft.com/office/drawing/2014/main" id="{59743C01-221C-D7CF-805F-3D68BC30F1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557" y="2525916"/>
            <a:ext cx="4145526" cy="2763684"/>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2417F15-C451-4ED6-5090-558CEA3C18DC}"/>
              </a:ext>
            </a:extLst>
          </p:cNvPr>
          <p:cNvSpPr txBox="1"/>
          <p:nvPr/>
        </p:nvSpPr>
        <p:spPr>
          <a:xfrm>
            <a:off x="504557" y="5361263"/>
            <a:ext cx="4735461" cy="400110"/>
          </a:xfrm>
          <a:prstGeom prst="rect">
            <a:avLst/>
          </a:prstGeom>
          <a:noFill/>
        </p:spPr>
        <p:txBody>
          <a:bodyPr wrap="square">
            <a:spAutoFit/>
          </a:bodyPr>
          <a:lstStyle/>
          <a:p>
            <a:r>
              <a:rPr lang="es-ES" sz="1000" b="0" i="0" dirty="0">
                <a:solidFill>
                  <a:srgbClr val="000000"/>
                </a:solidFill>
                <a:effectLst/>
                <a:latin typeface="PlusJakartaSans"/>
              </a:rPr>
              <a:t>Foto de </a:t>
            </a:r>
            <a:r>
              <a:rPr lang="es-ES" sz="1000" b="0" i="0" dirty="0" err="1">
                <a:solidFill>
                  <a:srgbClr val="000000"/>
                </a:solidFill>
                <a:effectLst/>
                <a:latin typeface="PlusJakartaSans"/>
              </a:rPr>
              <a:t>Pixabay</a:t>
            </a:r>
            <a:r>
              <a:rPr lang="es-ES" sz="1000" b="0" i="0" dirty="0">
                <a:solidFill>
                  <a:srgbClr val="000000"/>
                </a:solidFill>
                <a:effectLst/>
                <a:latin typeface="PlusJakartaSans"/>
              </a:rPr>
              <a:t> de </a:t>
            </a:r>
            <a:r>
              <a:rPr lang="es-ES" sz="1000" b="0" i="0" dirty="0" err="1">
                <a:solidFill>
                  <a:srgbClr val="000000"/>
                </a:solidFill>
                <a:effectLst/>
                <a:latin typeface="PlusJakartaSans"/>
              </a:rPr>
              <a:t>Pexels</a:t>
            </a:r>
            <a:r>
              <a:rPr lang="es-ES" sz="1000" b="0" i="0" dirty="0">
                <a:solidFill>
                  <a:srgbClr val="000000"/>
                </a:solidFill>
                <a:effectLst/>
                <a:latin typeface="PlusJakartaSans"/>
              </a:rPr>
              <a:t>: https://www.pexels.com/es-es/foto/fotografia-en-primer-plano-del-gorila-negro-33535/</a:t>
            </a:r>
            <a:endParaRPr lang="es-ES" sz="1000" dirty="0"/>
          </a:p>
        </p:txBody>
      </p:sp>
    </p:spTree>
    <p:extLst>
      <p:ext uri="{BB962C8B-B14F-4D97-AF65-F5344CB8AC3E}">
        <p14:creationId xmlns:p14="http://schemas.microsoft.com/office/powerpoint/2010/main" val="230715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A618D9B-909D-4F9F-BB02-0A345AAC071A}"/>
              </a:ext>
            </a:extLst>
          </p:cNvPr>
          <p:cNvPicPr>
            <a:picLocks noChangeAspect="1"/>
          </p:cNvPicPr>
          <p:nvPr/>
        </p:nvPicPr>
        <p:blipFill>
          <a:blip r:embed="rId3"/>
          <a:srcRect t="4264" b="4264"/>
          <a:stretch/>
        </p:blipFill>
        <p:spPr>
          <a:xfrm>
            <a:off x="-36792" y="-57940"/>
            <a:ext cx="12223900" cy="7434470"/>
          </a:xfrm>
          <a:prstGeom prst="rect">
            <a:avLst/>
          </a:prstGeom>
        </p:spPr>
      </p:pic>
      <p:sp>
        <p:nvSpPr>
          <p:cNvPr id="2" name="Título 1">
            <a:extLst>
              <a:ext uri="{FF2B5EF4-FFF2-40B4-BE49-F238E27FC236}">
                <a16:creationId xmlns:a16="http://schemas.microsoft.com/office/drawing/2014/main" id="{880D9D20-B4BB-42AA-8DDD-68CC9F1D95DB}"/>
              </a:ext>
            </a:extLst>
          </p:cNvPr>
          <p:cNvSpPr>
            <a:spLocks noGrp="1"/>
          </p:cNvSpPr>
          <p:nvPr>
            <p:ph type="ctrTitle"/>
          </p:nvPr>
        </p:nvSpPr>
        <p:spPr>
          <a:xfrm>
            <a:off x="1671971" y="315960"/>
            <a:ext cx="8239331" cy="1387757"/>
          </a:xfrm>
        </p:spPr>
        <p:txBody>
          <a:bodyPr rtlCol="0">
            <a:noAutofit/>
          </a:bodyPr>
          <a:lstStyle/>
          <a:p>
            <a:pPr fontAlgn="base"/>
            <a:r>
              <a:rPr lang="es-ES" sz="4400" b="1" dirty="0">
                <a:solidFill>
                  <a:srgbClr val="000000"/>
                </a:solidFill>
                <a:latin typeface="Arial"/>
                <a:cs typeface="Arial"/>
              </a:rPr>
              <a:t>Criterios de calidad </a:t>
            </a:r>
            <a:endParaRPr lang="es-ES" sz="4400" b="1" i="0" dirty="0">
              <a:solidFill>
                <a:srgbClr val="000000"/>
              </a:solidFill>
              <a:effectLst/>
              <a:latin typeface="Arial"/>
              <a:cs typeface="Arial"/>
            </a:endParaRPr>
          </a:p>
        </p:txBody>
      </p:sp>
      <p:sp>
        <p:nvSpPr>
          <p:cNvPr id="3" name="Subtítulo 2">
            <a:extLst>
              <a:ext uri="{FF2B5EF4-FFF2-40B4-BE49-F238E27FC236}">
                <a16:creationId xmlns:a16="http://schemas.microsoft.com/office/drawing/2014/main" id="{ED9E8FDB-60EE-45AE-BB89-9A561A61C2AC}"/>
              </a:ext>
            </a:extLst>
          </p:cNvPr>
          <p:cNvSpPr>
            <a:spLocks noGrp="1"/>
          </p:cNvSpPr>
          <p:nvPr>
            <p:ph type="subTitle" idx="1"/>
          </p:nvPr>
        </p:nvSpPr>
        <p:spPr>
          <a:xfrm>
            <a:off x="822607" y="1882391"/>
            <a:ext cx="5277520" cy="3276452"/>
          </a:xfrm>
          <a:solidFill>
            <a:schemeClr val="accent1">
              <a:lumMod val="40000"/>
              <a:lumOff val="60000"/>
            </a:schemeClr>
          </a:solidFill>
        </p:spPr>
        <p:txBody>
          <a:bodyPr rtlCol="0">
            <a:normAutofit fontScale="92500" lnSpcReduction="10000"/>
          </a:bodyPr>
          <a:lstStyle/>
          <a:p>
            <a:pPr rtl="0"/>
            <a:endParaRPr lang="es-ES" sz="2000" dirty="0">
              <a:solidFill>
                <a:schemeClr val="tx1"/>
              </a:solidFill>
            </a:endParaRPr>
          </a:p>
          <a:p>
            <a:pPr marL="457200" indent="-457200">
              <a:buAutoNum type="arabicPeriod"/>
            </a:pPr>
            <a:endParaRPr lang="es-ES" sz="2000" dirty="0">
              <a:solidFill>
                <a:schemeClr val="tx1"/>
              </a:solidFill>
            </a:endParaRPr>
          </a:p>
          <a:p>
            <a:pPr marL="457200" indent="-457200">
              <a:buAutoNum type="arabicPeriod"/>
            </a:pPr>
            <a:r>
              <a:rPr lang="es-ES" sz="2000" dirty="0">
                <a:solidFill>
                  <a:schemeClr val="tx1"/>
                </a:solidFill>
              </a:rPr>
              <a:t>COLABORACIÓN. </a:t>
            </a:r>
            <a:endParaRPr lang="es-ES" dirty="0">
              <a:solidFill>
                <a:schemeClr val="tx1"/>
              </a:solidFill>
            </a:endParaRPr>
          </a:p>
          <a:p>
            <a:r>
              <a:rPr lang="es-ES" sz="2000" dirty="0">
                <a:solidFill>
                  <a:schemeClr val="tx1"/>
                </a:solidFill>
              </a:rPr>
              <a:t>Es necesaria la práctica y actuación de los socios para acabar la actividad. </a:t>
            </a:r>
            <a:endParaRPr lang="es-ES">
              <a:solidFill>
                <a:schemeClr val="tx1"/>
              </a:solidFill>
            </a:endParaRPr>
          </a:p>
          <a:p>
            <a:r>
              <a:rPr lang="es-ES" sz="2000" dirty="0">
                <a:solidFill>
                  <a:schemeClr val="tx1"/>
                </a:solidFill>
              </a:rPr>
              <a:t>Ej. Reuniones de seguimiento profesorado. Creación de grupos internacionales (ej. Videoconferencias para debatir). Resultado es el producto elaborado por todos.</a:t>
            </a:r>
            <a:endParaRPr lang="es-ES" dirty="0">
              <a:solidFill>
                <a:schemeClr val="tx1"/>
              </a:solidFill>
            </a:endParaRPr>
          </a:p>
          <a:p>
            <a:endParaRPr lang="es-ES" sz="2000" dirty="0">
              <a:solidFill>
                <a:schemeClr val="tx1"/>
              </a:solidFill>
            </a:endParaRPr>
          </a:p>
          <a:p>
            <a:endParaRPr lang="es-ES" sz="2000" dirty="0">
              <a:solidFill>
                <a:schemeClr val="tx1"/>
              </a:solidFill>
            </a:endParaRPr>
          </a:p>
        </p:txBody>
      </p:sp>
      <p:grpSp>
        <p:nvGrpSpPr>
          <p:cNvPr id="7" name="Grupo 6">
            <a:extLst>
              <a:ext uri="{FF2B5EF4-FFF2-40B4-BE49-F238E27FC236}">
                <a16:creationId xmlns:a16="http://schemas.microsoft.com/office/drawing/2014/main" id="{8236EB0F-5574-4513-8290-D3A7EFF5A5C4}"/>
              </a:ext>
            </a:extLst>
          </p:cNvPr>
          <p:cNvGrpSpPr/>
          <p:nvPr/>
        </p:nvGrpSpPr>
        <p:grpSpPr>
          <a:xfrm>
            <a:off x="10040699" y="112704"/>
            <a:ext cx="2106149" cy="1537388"/>
            <a:chOff x="10040699" y="311486"/>
            <a:chExt cx="2106149" cy="1537388"/>
          </a:xfrm>
        </p:grpSpPr>
        <p:pic>
          <p:nvPicPr>
            <p:cNvPr id="5" name="Imagen 4">
              <a:extLst>
                <a:ext uri="{FF2B5EF4-FFF2-40B4-BE49-F238E27FC236}">
                  <a16:creationId xmlns:a16="http://schemas.microsoft.com/office/drawing/2014/main" id="{57920C9C-901A-498A-A7C3-990828D3C7E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40699" y="311486"/>
              <a:ext cx="1785181" cy="1222849"/>
            </a:xfrm>
            <a:prstGeom prst="rect">
              <a:avLst/>
            </a:prstGeom>
          </p:spPr>
        </p:pic>
        <p:sp>
          <p:nvSpPr>
            <p:cNvPr id="6" name="CuadroTexto 5">
              <a:extLst>
                <a:ext uri="{FF2B5EF4-FFF2-40B4-BE49-F238E27FC236}">
                  <a16:creationId xmlns:a16="http://schemas.microsoft.com/office/drawing/2014/main" id="{5DD9B13F-BC10-49E1-968D-B84B2D0248F9}"/>
                </a:ext>
              </a:extLst>
            </p:cNvPr>
            <p:cNvSpPr txBox="1"/>
            <p:nvPr/>
          </p:nvSpPr>
          <p:spPr>
            <a:xfrm>
              <a:off x="10040699" y="1479542"/>
              <a:ext cx="2106149" cy="369332"/>
            </a:xfrm>
            <a:prstGeom prst="rect">
              <a:avLst/>
            </a:prstGeom>
            <a:noFill/>
          </p:spPr>
          <p:txBody>
            <a:bodyPr wrap="square" rtlCol="0">
              <a:spAutoFit/>
            </a:bodyPr>
            <a:lstStyle/>
            <a:p>
              <a:r>
                <a:rPr lang="es-ES" sz="900" dirty="0">
                  <a:hlinkClick r:id="rId5" tooltip="http://etwinningwspmszczonow.blogspot.com/"/>
                </a:rPr>
                <a:t>Esta foto</a:t>
              </a:r>
              <a:r>
                <a:rPr lang="es-ES" sz="900" dirty="0"/>
                <a:t> de Autor desconocido está bajo licencia </a:t>
              </a:r>
              <a:r>
                <a:rPr lang="es-ES" sz="900" dirty="0">
                  <a:hlinkClick r:id="rId6" tooltip="https://creativecommons.org/licenses/by-nc/3.0/"/>
                </a:rPr>
                <a:t>CC BY-NC</a:t>
              </a:r>
              <a:endParaRPr lang="es-ES" sz="900" dirty="0"/>
            </a:p>
          </p:txBody>
        </p:sp>
      </p:grpSp>
      <p:pic>
        <p:nvPicPr>
          <p:cNvPr id="10" name="Imagen 9">
            <a:extLst>
              <a:ext uri="{FF2B5EF4-FFF2-40B4-BE49-F238E27FC236}">
                <a16:creationId xmlns:a16="http://schemas.microsoft.com/office/drawing/2014/main" id="{99ABE864-4F23-F2C4-BB84-6B1702746652}"/>
              </a:ext>
            </a:extLst>
          </p:cNvPr>
          <p:cNvPicPr>
            <a:picLocks noChangeAspect="1"/>
          </p:cNvPicPr>
          <p:nvPr/>
        </p:nvPicPr>
        <p:blipFill>
          <a:blip r:embed="rId7"/>
          <a:stretch>
            <a:fillRect/>
          </a:stretch>
        </p:blipFill>
        <p:spPr>
          <a:xfrm>
            <a:off x="422245" y="271283"/>
            <a:ext cx="909548" cy="909548"/>
          </a:xfrm>
          <a:prstGeom prst="rect">
            <a:avLst/>
          </a:prstGeom>
        </p:spPr>
      </p:pic>
      <p:pic>
        <p:nvPicPr>
          <p:cNvPr id="4" name="Imagen 3" descr="Gratis Fotografía De Personas Conectando Sus Dedos Foto de stock">
            <a:extLst>
              <a:ext uri="{FF2B5EF4-FFF2-40B4-BE49-F238E27FC236}">
                <a16:creationId xmlns:a16="http://schemas.microsoft.com/office/drawing/2014/main" id="{3F7001D6-2CED-1668-6DAB-A925B4D88C89}"/>
              </a:ext>
            </a:extLst>
          </p:cNvPr>
          <p:cNvPicPr>
            <a:picLocks noChangeAspect="1"/>
          </p:cNvPicPr>
          <p:nvPr/>
        </p:nvPicPr>
        <p:blipFill>
          <a:blip r:embed="rId8"/>
          <a:stretch>
            <a:fillRect/>
          </a:stretch>
        </p:blipFill>
        <p:spPr>
          <a:xfrm>
            <a:off x="7369834" y="2082108"/>
            <a:ext cx="3893387" cy="2190575"/>
          </a:xfrm>
          <a:prstGeom prst="rect">
            <a:avLst/>
          </a:prstGeom>
        </p:spPr>
      </p:pic>
      <p:sp>
        <p:nvSpPr>
          <p:cNvPr id="9" name="CuadroTexto 8">
            <a:extLst>
              <a:ext uri="{FF2B5EF4-FFF2-40B4-BE49-F238E27FC236}">
                <a16:creationId xmlns:a16="http://schemas.microsoft.com/office/drawing/2014/main" id="{366A277C-8E1E-8EAE-1825-E01219A94429}"/>
              </a:ext>
            </a:extLst>
          </p:cNvPr>
          <p:cNvSpPr txBox="1"/>
          <p:nvPr/>
        </p:nvSpPr>
        <p:spPr>
          <a:xfrm>
            <a:off x="7369834" y="4264325"/>
            <a:ext cx="395089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PlusJakartaSans"/>
              </a:rPr>
              <a:t>Foto de Darrel Und de </a:t>
            </a:r>
            <a:r>
              <a:rPr lang="en-US" sz="1000" err="1">
                <a:latin typeface="PlusJakartaSans"/>
              </a:rPr>
              <a:t>Pexels</a:t>
            </a:r>
            <a:r>
              <a:rPr lang="en-US" sz="1000" dirty="0">
                <a:latin typeface="PlusJakartaSans"/>
              </a:rPr>
              <a:t>: https://www.pexels.com/es-es/foto/fotografia-de-personas-conectando-sus-dedos-1023828/</a:t>
            </a:r>
            <a:endParaRPr lang="en-US" sz="1000" dirty="0"/>
          </a:p>
        </p:txBody>
      </p:sp>
    </p:spTree>
    <p:extLst>
      <p:ext uri="{BB962C8B-B14F-4D97-AF65-F5344CB8AC3E}">
        <p14:creationId xmlns:p14="http://schemas.microsoft.com/office/powerpoint/2010/main" val="2548980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A618D9B-909D-4F9F-BB02-0A345AAC071A}"/>
              </a:ext>
            </a:extLst>
          </p:cNvPr>
          <p:cNvPicPr>
            <a:picLocks noChangeAspect="1"/>
          </p:cNvPicPr>
          <p:nvPr/>
        </p:nvPicPr>
        <p:blipFill>
          <a:blip r:embed="rId3"/>
          <a:srcRect t="4264" b="4264"/>
          <a:stretch/>
        </p:blipFill>
        <p:spPr>
          <a:xfrm>
            <a:off x="6340" y="-43563"/>
            <a:ext cx="12223900" cy="7434470"/>
          </a:xfrm>
          <a:prstGeom prst="rect">
            <a:avLst/>
          </a:prstGeom>
        </p:spPr>
      </p:pic>
      <p:sp>
        <p:nvSpPr>
          <p:cNvPr id="2" name="Título 1">
            <a:extLst>
              <a:ext uri="{FF2B5EF4-FFF2-40B4-BE49-F238E27FC236}">
                <a16:creationId xmlns:a16="http://schemas.microsoft.com/office/drawing/2014/main" id="{880D9D20-B4BB-42AA-8DDD-68CC9F1D95DB}"/>
              </a:ext>
            </a:extLst>
          </p:cNvPr>
          <p:cNvSpPr>
            <a:spLocks noGrp="1"/>
          </p:cNvSpPr>
          <p:nvPr>
            <p:ph type="ctrTitle"/>
          </p:nvPr>
        </p:nvSpPr>
        <p:spPr>
          <a:xfrm>
            <a:off x="1671971" y="315960"/>
            <a:ext cx="8239331" cy="1387757"/>
          </a:xfrm>
        </p:spPr>
        <p:txBody>
          <a:bodyPr rtlCol="0">
            <a:noAutofit/>
          </a:bodyPr>
          <a:lstStyle/>
          <a:p>
            <a:pPr fontAlgn="base"/>
            <a:r>
              <a:rPr lang="es-ES" sz="4400" b="1" dirty="0">
                <a:solidFill>
                  <a:srgbClr val="000000"/>
                </a:solidFill>
                <a:latin typeface="Arial"/>
                <a:cs typeface="Arial"/>
              </a:rPr>
              <a:t>Criterios de calidad </a:t>
            </a:r>
            <a:endParaRPr lang="es-ES" sz="4400" b="1" i="0" dirty="0">
              <a:solidFill>
                <a:srgbClr val="000000"/>
              </a:solidFill>
              <a:effectLst/>
              <a:latin typeface="Arial"/>
              <a:cs typeface="Arial"/>
            </a:endParaRPr>
          </a:p>
        </p:txBody>
      </p:sp>
      <p:sp>
        <p:nvSpPr>
          <p:cNvPr id="3" name="Subtítulo 2">
            <a:extLst>
              <a:ext uri="{FF2B5EF4-FFF2-40B4-BE49-F238E27FC236}">
                <a16:creationId xmlns:a16="http://schemas.microsoft.com/office/drawing/2014/main" id="{ED9E8FDB-60EE-45AE-BB89-9A561A61C2AC}"/>
              </a:ext>
            </a:extLst>
          </p:cNvPr>
          <p:cNvSpPr>
            <a:spLocks noGrp="1"/>
          </p:cNvSpPr>
          <p:nvPr>
            <p:ph type="subTitle" idx="1"/>
          </p:nvPr>
        </p:nvSpPr>
        <p:spPr>
          <a:xfrm>
            <a:off x="923249" y="1997411"/>
            <a:ext cx="5061860" cy="3966564"/>
          </a:xfrm>
          <a:solidFill>
            <a:schemeClr val="accent1">
              <a:lumMod val="40000"/>
              <a:lumOff val="60000"/>
            </a:schemeClr>
          </a:solidFill>
        </p:spPr>
        <p:txBody>
          <a:bodyPr rtlCol="0">
            <a:normAutofit lnSpcReduction="10000"/>
          </a:bodyPr>
          <a:lstStyle/>
          <a:p>
            <a:pPr rtl="0"/>
            <a:endParaRPr lang="es-ES" sz="2000" dirty="0">
              <a:solidFill>
                <a:schemeClr val="tx1"/>
              </a:solidFill>
            </a:endParaRPr>
          </a:p>
          <a:p>
            <a:r>
              <a:rPr lang="es-ES" sz="2000" dirty="0">
                <a:solidFill>
                  <a:schemeClr val="tx1"/>
                </a:solidFill>
              </a:rPr>
              <a:t>2. Uso de las TIC. </a:t>
            </a:r>
          </a:p>
          <a:p>
            <a:r>
              <a:rPr lang="es-ES" sz="2000" dirty="0">
                <a:solidFill>
                  <a:schemeClr val="tx1"/>
                </a:solidFill>
              </a:rPr>
              <a:t>Facilitadora de la interacción real entre los socios del proyecto. Recogido en el </a:t>
            </a:r>
            <a:r>
              <a:rPr lang="es-ES" sz="2000" dirty="0" err="1">
                <a:solidFill>
                  <a:schemeClr val="tx1"/>
                </a:solidFill>
              </a:rPr>
              <a:t>TwinSpace</a:t>
            </a:r>
            <a:r>
              <a:rPr lang="es-ES" sz="2000" dirty="0">
                <a:solidFill>
                  <a:schemeClr val="tx1"/>
                </a:solidFill>
              </a:rPr>
              <a:t>. Herramientas variadas y adaptadas a la edad del alumnado. Uso de ellas tanto por parte del alumnado como del profesorado. Código de conducta </a:t>
            </a:r>
            <a:r>
              <a:rPr lang="es-ES" sz="2000" dirty="0" err="1">
                <a:solidFill>
                  <a:schemeClr val="tx1"/>
                </a:solidFill>
              </a:rPr>
              <a:t>eTw</a:t>
            </a:r>
            <a:r>
              <a:rPr lang="es-ES" sz="2000" dirty="0">
                <a:solidFill>
                  <a:schemeClr val="tx1"/>
                </a:solidFill>
              </a:rPr>
              <a:t> y protección de datos. Ej. Crear una página específica dentro del </a:t>
            </a:r>
            <a:r>
              <a:rPr lang="es-ES" sz="2000" dirty="0" err="1">
                <a:solidFill>
                  <a:schemeClr val="tx1"/>
                </a:solidFill>
              </a:rPr>
              <a:t>TwinSpace</a:t>
            </a:r>
            <a:r>
              <a:rPr lang="es-ES" sz="2000" dirty="0">
                <a:solidFill>
                  <a:schemeClr val="tx1"/>
                </a:solidFill>
              </a:rPr>
              <a:t> para la protección de datos.</a:t>
            </a:r>
            <a:endParaRPr lang="es-ES" dirty="0">
              <a:solidFill>
                <a:schemeClr val="tx1"/>
              </a:solidFill>
            </a:endParaRPr>
          </a:p>
          <a:p>
            <a:endParaRPr lang="es-ES" sz="2000" dirty="0">
              <a:solidFill>
                <a:schemeClr val="tx1"/>
              </a:solidFill>
            </a:endParaRPr>
          </a:p>
          <a:p>
            <a:endParaRPr lang="es-ES" sz="2000" dirty="0">
              <a:solidFill>
                <a:schemeClr val="tx1"/>
              </a:solidFill>
            </a:endParaRPr>
          </a:p>
        </p:txBody>
      </p:sp>
      <p:grpSp>
        <p:nvGrpSpPr>
          <p:cNvPr id="7" name="Grupo 6">
            <a:extLst>
              <a:ext uri="{FF2B5EF4-FFF2-40B4-BE49-F238E27FC236}">
                <a16:creationId xmlns:a16="http://schemas.microsoft.com/office/drawing/2014/main" id="{8236EB0F-5574-4513-8290-D3A7EFF5A5C4}"/>
              </a:ext>
            </a:extLst>
          </p:cNvPr>
          <p:cNvGrpSpPr/>
          <p:nvPr/>
        </p:nvGrpSpPr>
        <p:grpSpPr>
          <a:xfrm>
            <a:off x="10040699" y="112704"/>
            <a:ext cx="2106149" cy="1537388"/>
            <a:chOff x="10040699" y="311486"/>
            <a:chExt cx="2106149" cy="1537388"/>
          </a:xfrm>
        </p:grpSpPr>
        <p:pic>
          <p:nvPicPr>
            <p:cNvPr id="5" name="Imagen 4">
              <a:extLst>
                <a:ext uri="{FF2B5EF4-FFF2-40B4-BE49-F238E27FC236}">
                  <a16:creationId xmlns:a16="http://schemas.microsoft.com/office/drawing/2014/main" id="{57920C9C-901A-498A-A7C3-990828D3C7E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40699" y="311486"/>
              <a:ext cx="1785181" cy="1222849"/>
            </a:xfrm>
            <a:prstGeom prst="rect">
              <a:avLst/>
            </a:prstGeom>
          </p:spPr>
        </p:pic>
        <p:sp>
          <p:nvSpPr>
            <p:cNvPr id="6" name="CuadroTexto 5">
              <a:extLst>
                <a:ext uri="{FF2B5EF4-FFF2-40B4-BE49-F238E27FC236}">
                  <a16:creationId xmlns:a16="http://schemas.microsoft.com/office/drawing/2014/main" id="{5DD9B13F-BC10-49E1-968D-B84B2D0248F9}"/>
                </a:ext>
              </a:extLst>
            </p:cNvPr>
            <p:cNvSpPr txBox="1"/>
            <p:nvPr/>
          </p:nvSpPr>
          <p:spPr>
            <a:xfrm>
              <a:off x="10040699" y="1479542"/>
              <a:ext cx="2106149" cy="369332"/>
            </a:xfrm>
            <a:prstGeom prst="rect">
              <a:avLst/>
            </a:prstGeom>
            <a:noFill/>
          </p:spPr>
          <p:txBody>
            <a:bodyPr wrap="square" rtlCol="0">
              <a:spAutoFit/>
            </a:bodyPr>
            <a:lstStyle/>
            <a:p>
              <a:r>
                <a:rPr lang="es-ES" sz="900" dirty="0">
                  <a:hlinkClick r:id="rId5" tooltip="http://etwinningwspmszczonow.blogspot.com/"/>
                </a:rPr>
                <a:t>Esta foto</a:t>
              </a:r>
              <a:r>
                <a:rPr lang="es-ES" sz="900" dirty="0"/>
                <a:t> de Autor desconocido está bajo licencia </a:t>
              </a:r>
              <a:r>
                <a:rPr lang="es-ES" sz="900" dirty="0">
                  <a:hlinkClick r:id="rId6" tooltip="https://creativecommons.org/licenses/by-nc/3.0/"/>
                </a:rPr>
                <a:t>CC BY-NC</a:t>
              </a:r>
              <a:endParaRPr lang="es-ES" sz="900" dirty="0"/>
            </a:p>
          </p:txBody>
        </p:sp>
      </p:grpSp>
      <p:pic>
        <p:nvPicPr>
          <p:cNvPr id="10" name="Imagen 9">
            <a:extLst>
              <a:ext uri="{FF2B5EF4-FFF2-40B4-BE49-F238E27FC236}">
                <a16:creationId xmlns:a16="http://schemas.microsoft.com/office/drawing/2014/main" id="{99ABE864-4F23-F2C4-BB84-6B1702746652}"/>
              </a:ext>
            </a:extLst>
          </p:cNvPr>
          <p:cNvPicPr>
            <a:picLocks noChangeAspect="1"/>
          </p:cNvPicPr>
          <p:nvPr/>
        </p:nvPicPr>
        <p:blipFill>
          <a:blip r:embed="rId7"/>
          <a:stretch>
            <a:fillRect/>
          </a:stretch>
        </p:blipFill>
        <p:spPr>
          <a:xfrm>
            <a:off x="422245" y="271283"/>
            <a:ext cx="909548" cy="909548"/>
          </a:xfrm>
          <a:prstGeom prst="rect">
            <a:avLst/>
          </a:prstGeom>
        </p:spPr>
      </p:pic>
      <p:pic>
        <p:nvPicPr>
          <p:cNvPr id="4" name="Imagen 3" descr="Gratis Fotos de stock gratuitas de belleza, de cerca, escénico Foto de stock">
            <a:extLst>
              <a:ext uri="{FF2B5EF4-FFF2-40B4-BE49-F238E27FC236}">
                <a16:creationId xmlns:a16="http://schemas.microsoft.com/office/drawing/2014/main" id="{1E1831F5-D936-5D0C-EC58-1B7C6F031E1F}"/>
              </a:ext>
            </a:extLst>
          </p:cNvPr>
          <p:cNvPicPr>
            <a:picLocks noChangeAspect="1"/>
          </p:cNvPicPr>
          <p:nvPr/>
        </p:nvPicPr>
        <p:blipFill>
          <a:blip r:embed="rId8"/>
          <a:stretch>
            <a:fillRect/>
          </a:stretch>
        </p:blipFill>
        <p:spPr>
          <a:xfrm>
            <a:off x="7643004" y="2004204"/>
            <a:ext cx="2743200" cy="4114800"/>
          </a:xfrm>
          <a:prstGeom prst="rect">
            <a:avLst/>
          </a:prstGeom>
        </p:spPr>
      </p:pic>
      <p:sp>
        <p:nvSpPr>
          <p:cNvPr id="9" name="CuadroTexto 8">
            <a:extLst>
              <a:ext uri="{FF2B5EF4-FFF2-40B4-BE49-F238E27FC236}">
                <a16:creationId xmlns:a16="http://schemas.microsoft.com/office/drawing/2014/main" id="{EDF93D4A-99BB-0AF3-FB18-51F3BDCCC9AD}"/>
              </a:ext>
            </a:extLst>
          </p:cNvPr>
          <p:cNvSpPr txBox="1"/>
          <p:nvPr/>
        </p:nvSpPr>
        <p:spPr>
          <a:xfrm>
            <a:off x="7283570" y="6262777"/>
            <a:ext cx="41521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PlusJakartaSans"/>
              </a:rPr>
              <a:t>Foto de Hortobágyi Marcell de </a:t>
            </a:r>
            <a:r>
              <a:rPr lang="en-US" sz="1000" err="1">
                <a:latin typeface="PlusJakartaSans"/>
              </a:rPr>
              <a:t>Pexels</a:t>
            </a:r>
            <a:r>
              <a:rPr lang="en-US" sz="1000" dirty="0">
                <a:latin typeface="PlusJakartaSans"/>
              </a:rPr>
              <a:t>: https://www.pexels.com/es-es/foto/paisaje-montanas-telefono-inteligente-prado-19132482/</a:t>
            </a:r>
            <a:endParaRPr lang="en-US" sz="1000" dirty="0"/>
          </a:p>
        </p:txBody>
      </p:sp>
    </p:spTree>
    <p:extLst>
      <p:ext uri="{BB962C8B-B14F-4D97-AF65-F5344CB8AC3E}">
        <p14:creationId xmlns:p14="http://schemas.microsoft.com/office/powerpoint/2010/main" val="3667491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A618D9B-909D-4F9F-BB02-0A345AAC071A}"/>
              </a:ext>
            </a:extLst>
          </p:cNvPr>
          <p:cNvPicPr>
            <a:picLocks noChangeAspect="1"/>
          </p:cNvPicPr>
          <p:nvPr/>
        </p:nvPicPr>
        <p:blipFill>
          <a:blip r:embed="rId3"/>
          <a:srcRect t="4264" b="4264"/>
          <a:stretch/>
        </p:blipFill>
        <p:spPr>
          <a:xfrm>
            <a:off x="-36792" y="-57940"/>
            <a:ext cx="12223900" cy="7434470"/>
          </a:xfrm>
          <a:prstGeom prst="rect">
            <a:avLst/>
          </a:prstGeom>
        </p:spPr>
      </p:pic>
      <p:sp>
        <p:nvSpPr>
          <p:cNvPr id="2" name="Título 1">
            <a:extLst>
              <a:ext uri="{FF2B5EF4-FFF2-40B4-BE49-F238E27FC236}">
                <a16:creationId xmlns:a16="http://schemas.microsoft.com/office/drawing/2014/main" id="{880D9D20-B4BB-42AA-8DDD-68CC9F1D95DB}"/>
              </a:ext>
            </a:extLst>
          </p:cNvPr>
          <p:cNvSpPr>
            <a:spLocks noGrp="1"/>
          </p:cNvSpPr>
          <p:nvPr>
            <p:ph type="ctrTitle"/>
          </p:nvPr>
        </p:nvSpPr>
        <p:spPr>
          <a:xfrm>
            <a:off x="1671971" y="315960"/>
            <a:ext cx="8239331" cy="1387757"/>
          </a:xfrm>
        </p:spPr>
        <p:txBody>
          <a:bodyPr rtlCol="0">
            <a:noAutofit/>
          </a:bodyPr>
          <a:lstStyle/>
          <a:p>
            <a:pPr fontAlgn="base"/>
            <a:r>
              <a:rPr lang="es-ES" sz="4400" b="1" dirty="0">
                <a:solidFill>
                  <a:srgbClr val="000000"/>
                </a:solidFill>
                <a:latin typeface="Arial"/>
                <a:cs typeface="Arial"/>
              </a:rPr>
              <a:t>Criterios de calidad </a:t>
            </a:r>
            <a:endParaRPr lang="es-ES" sz="4400" b="1" i="0" dirty="0">
              <a:solidFill>
                <a:srgbClr val="000000"/>
              </a:solidFill>
              <a:effectLst/>
              <a:latin typeface="Arial"/>
              <a:cs typeface="Arial"/>
            </a:endParaRPr>
          </a:p>
        </p:txBody>
      </p:sp>
      <p:sp>
        <p:nvSpPr>
          <p:cNvPr id="3" name="Subtítulo 2">
            <a:extLst>
              <a:ext uri="{FF2B5EF4-FFF2-40B4-BE49-F238E27FC236}">
                <a16:creationId xmlns:a16="http://schemas.microsoft.com/office/drawing/2014/main" id="{ED9E8FDB-60EE-45AE-BB89-9A561A61C2AC}"/>
              </a:ext>
            </a:extLst>
          </p:cNvPr>
          <p:cNvSpPr>
            <a:spLocks noGrp="1"/>
          </p:cNvSpPr>
          <p:nvPr>
            <p:ph type="subTitle" idx="1"/>
          </p:nvPr>
        </p:nvSpPr>
        <p:spPr>
          <a:xfrm>
            <a:off x="822607" y="1882391"/>
            <a:ext cx="5435671" cy="3377094"/>
          </a:xfrm>
          <a:solidFill>
            <a:schemeClr val="accent1">
              <a:lumMod val="40000"/>
              <a:lumOff val="60000"/>
            </a:schemeClr>
          </a:solidFill>
        </p:spPr>
        <p:txBody>
          <a:bodyPr rtlCol="0">
            <a:normAutofit lnSpcReduction="10000"/>
          </a:bodyPr>
          <a:lstStyle/>
          <a:p>
            <a:pPr rtl="0"/>
            <a:endParaRPr lang="es-ES" sz="2000" dirty="0">
              <a:solidFill>
                <a:schemeClr val="tx1"/>
              </a:solidFill>
            </a:endParaRPr>
          </a:p>
          <a:p>
            <a:r>
              <a:rPr lang="es-ES" sz="2000" dirty="0">
                <a:solidFill>
                  <a:schemeClr val="tx1"/>
                </a:solidFill>
              </a:rPr>
              <a:t>3. Innovación pedagógica. Métodos pedagógicos utilizados. Ej. Plantear preguntas que motiven al alumnado a la investigación y análisis, trabajo en equipo, permitir que el alumnado elija cómo investigar y cómo exponer. Es necesario definir objetivos claros, realistas y concisos. Métodos variados. Alumnado centro de aprendizaje.</a:t>
            </a:r>
          </a:p>
          <a:p>
            <a:endParaRPr lang="es-ES" sz="2000" dirty="0">
              <a:solidFill>
                <a:schemeClr val="tx1"/>
              </a:solidFill>
            </a:endParaRPr>
          </a:p>
        </p:txBody>
      </p:sp>
      <p:grpSp>
        <p:nvGrpSpPr>
          <p:cNvPr id="7" name="Grupo 6">
            <a:extLst>
              <a:ext uri="{FF2B5EF4-FFF2-40B4-BE49-F238E27FC236}">
                <a16:creationId xmlns:a16="http://schemas.microsoft.com/office/drawing/2014/main" id="{8236EB0F-5574-4513-8290-D3A7EFF5A5C4}"/>
              </a:ext>
            </a:extLst>
          </p:cNvPr>
          <p:cNvGrpSpPr/>
          <p:nvPr/>
        </p:nvGrpSpPr>
        <p:grpSpPr>
          <a:xfrm>
            <a:off x="10040699" y="112704"/>
            <a:ext cx="2106149" cy="1537388"/>
            <a:chOff x="10040699" y="311486"/>
            <a:chExt cx="2106149" cy="1537388"/>
          </a:xfrm>
        </p:grpSpPr>
        <p:pic>
          <p:nvPicPr>
            <p:cNvPr id="5" name="Imagen 4">
              <a:extLst>
                <a:ext uri="{FF2B5EF4-FFF2-40B4-BE49-F238E27FC236}">
                  <a16:creationId xmlns:a16="http://schemas.microsoft.com/office/drawing/2014/main" id="{57920C9C-901A-498A-A7C3-990828D3C7E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40699" y="311486"/>
              <a:ext cx="1785181" cy="1222849"/>
            </a:xfrm>
            <a:prstGeom prst="rect">
              <a:avLst/>
            </a:prstGeom>
          </p:spPr>
        </p:pic>
        <p:sp>
          <p:nvSpPr>
            <p:cNvPr id="6" name="CuadroTexto 5">
              <a:extLst>
                <a:ext uri="{FF2B5EF4-FFF2-40B4-BE49-F238E27FC236}">
                  <a16:creationId xmlns:a16="http://schemas.microsoft.com/office/drawing/2014/main" id="{5DD9B13F-BC10-49E1-968D-B84B2D0248F9}"/>
                </a:ext>
              </a:extLst>
            </p:cNvPr>
            <p:cNvSpPr txBox="1"/>
            <p:nvPr/>
          </p:nvSpPr>
          <p:spPr>
            <a:xfrm>
              <a:off x="10040699" y="1479542"/>
              <a:ext cx="2106149" cy="369332"/>
            </a:xfrm>
            <a:prstGeom prst="rect">
              <a:avLst/>
            </a:prstGeom>
            <a:noFill/>
          </p:spPr>
          <p:txBody>
            <a:bodyPr wrap="square" rtlCol="0">
              <a:spAutoFit/>
            </a:bodyPr>
            <a:lstStyle/>
            <a:p>
              <a:r>
                <a:rPr lang="es-ES" sz="900" dirty="0">
                  <a:hlinkClick r:id="rId5" tooltip="http://etwinningwspmszczonow.blogspot.com/"/>
                </a:rPr>
                <a:t>Esta foto</a:t>
              </a:r>
              <a:r>
                <a:rPr lang="es-ES" sz="900" dirty="0"/>
                <a:t> de Autor desconocido está bajo licencia </a:t>
              </a:r>
              <a:r>
                <a:rPr lang="es-ES" sz="900" dirty="0">
                  <a:hlinkClick r:id="rId6" tooltip="https://creativecommons.org/licenses/by-nc/3.0/"/>
                </a:rPr>
                <a:t>CC BY-NC</a:t>
              </a:r>
              <a:endParaRPr lang="es-ES" sz="900" dirty="0"/>
            </a:p>
          </p:txBody>
        </p:sp>
      </p:grpSp>
      <p:pic>
        <p:nvPicPr>
          <p:cNvPr id="10" name="Imagen 9">
            <a:extLst>
              <a:ext uri="{FF2B5EF4-FFF2-40B4-BE49-F238E27FC236}">
                <a16:creationId xmlns:a16="http://schemas.microsoft.com/office/drawing/2014/main" id="{99ABE864-4F23-F2C4-BB84-6B1702746652}"/>
              </a:ext>
            </a:extLst>
          </p:cNvPr>
          <p:cNvPicPr>
            <a:picLocks noChangeAspect="1"/>
          </p:cNvPicPr>
          <p:nvPr/>
        </p:nvPicPr>
        <p:blipFill>
          <a:blip r:embed="rId7"/>
          <a:stretch>
            <a:fillRect/>
          </a:stretch>
        </p:blipFill>
        <p:spPr>
          <a:xfrm>
            <a:off x="422245" y="271283"/>
            <a:ext cx="909548" cy="909548"/>
          </a:xfrm>
          <a:prstGeom prst="rect">
            <a:avLst/>
          </a:prstGeom>
        </p:spPr>
      </p:pic>
      <p:pic>
        <p:nvPicPr>
          <p:cNvPr id="4" name="Imagen 3" descr="Gratis Primer Plano, De, Mano Humana Foto de stock">
            <a:extLst>
              <a:ext uri="{FF2B5EF4-FFF2-40B4-BE49-F238E27FC236}">
                <a16:creationId xmlns:a16="http://schemas.microsoft.com/office/drawing/2014/main" id="{4C5E5AD9-777F-C9F6-8BA9-7C339DA52100}"/>
              </a:ext>
            </a:extLst>
          </p:cNvPr>
          <p:cNvPicPr>
            <a:picLocks noChangeAspect="1"/>
          </p:cNvPicPr>
          <p:nvPr/>
        </p:nvPicPr>
        <p:blipFill>
          <a:blip r:embed="rId8"/>
          <a:stretch>
            <a:fillRect/>
          </a:stretch>
        </p:blipFill>
        <p:spPr>
          <a:xfrm>
            <a:off x="7326702" y="2215941"/>
            <a:ext cx="3648973" cy="2541137"/>
          </a:xfrm>
          <a:prstGeom prst="rect">
            <a:avLst/>
          </a:prstGeom>
        </p:spPr>
      </p:pic>
      <p:sp>
        <p:nvSpPr>
          <p:cNvPr id="9" name="CuadroTexto 8">
            <a:extLst>
              <a:ext uri="{FF2B5EF4-FFF2-40B4-BE49-F238E27FC236}">
                <a16:creationId xmlns:a16="http://schemas.microsoft.com/office/drawing/2014/main" id="{C64B1C5D-4BF9-F3E9-08AD-463E95023BA0}"/>
              </a:ext>
            </a:extLst>
          </p:cNvPr>
          <p:cNvSpPr txBox="1"/>
          <p:nvPr/>
        </p:nvSpPr>
        <p:spPr>
          <a:xfrm>
            <a:off x="7326702" y="4767532"/>
            <a:ext cx="364897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PlusJakartaSans"/>
              </a:rPr>
              <a:t>Foto de </a:t>
            </a:r>
            <a:r>
              <a:rPr lang="en-US" sz="1000" err="1">
                <a:latin typeface="PlusJakartaSans"/>
              </a:rPr>
              <a:t>Pixabay</a:t>
            </a:r>
            <a:r>
              <a:rPr lang="en-US" sz="1000" dirty="0">
                <a:latin typeface="PlusJakartaSans"/>
              </a:rPr>
              <a:t> de </a:t>
            </a:r>
            <a:r>
              <a:rPr lang="en-US" sz="1000" err="1">
                <a:latin typeface="PlusJakartaSans"/>
              </a:rPr>
              <a:t>Pexels</a:t>
            </a:r>
            <a:r>
              <a:rPr lang="en-US" sz="1000" dirty="0">
                <a:latin typeface="PlusJakartaSans"/>
              </a:rPr>
              <a:t>: https://www.pexels.com/es-es/foto/primer-plano-de-mano-humana-256514/</a:t>
            </a:r>
            <a:endParaRPr lang="en-US" sz="1000" dirty="0"/>
          </a:p>
        </p:txBody>
      </p:sp>
    </p:spTree>
    <p:extLst>
      <p:ext uri="{BB962C8B-B14F-4D97-AF65-F5344CB8AC3E}">
        <p14:creationId xmlns:p14="http://schemas.microsoft.com/office/powerpoint/2010/main" val="287201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A618D9B-909D-4F9F-BB02-0A345AAC071A}"/>
              </a:ext>
            </a:extLst>
          </p:cNvPr>
          <p:cNvPicPr>
            <a:picLocks noChangeAspect="1"/>
          </p:cNvPicPr>
          <p:nvPr/>
        </p:nvPicPr>
        <p:blipFill>
          <a:blip r:embed="rId3"/>
          <a:srcRect t="4264" b="4264"/>
          <a:stretch/>
        </p:blipFill>
        <p:spPr>
          <a:xfrm>
            <a:off x="-79924" y="-431"/>
            <a:ext cx="12223900" cy="7434470"/>
          </a:xfrm>
          <a:prstGeom prst="rect">
            <a:avLst/>
          </a:prstGeom>
        </p:spPr>
      </p:pic>
      <p:sp>
        <p:nvSpPr>
          <p:cNvPr id="2" name="Título 1">
            <a:extLst>
              <a:ext uri="{FF2B5EF4-FFF2-40B4-BE49-F238E27FC236}">
                <a16:creationId xmlns:a16="http://schemas.microsoft.com/office/drawing/2014/main" id="{880D9D20-B4BB-42AA-8DDD-68CC9F1D95DB}"/>
              </a:ext>
            </a:extLst>
          </p:cNvPr>
          <p:cNvSpPr>
            <a:spLocks noGrp="1"/>
          </p:cNvSpPr>
          <p:nvPr>
            <p:ph type="ctrTitle"/>
          </p:nvPr>
        </p:nvSpPr>
        <p:spPr>
          <a:xfrm>
            <a:off x="1671971" y="315960"/>
            <a:ext cx="8239331" cy="1387757"/>
          </a:xfrm>
        </p:spPr>
        <p:txBody>
          <a:bodyPr rtlCol="0">
            <a:noAutofit/>
          </a:bodyPr>
          <a:lstStyle/>
          <a:p>
            <a:pPr fontAlgn="base"/>
            <a:r>
              <a:rPr lang="es-ES" sz="4400" b="1" dirty="0">
                <a:solidFill>
                  <a:srgbClr val="000000"/>
                </a:solidFill>
                <a:latin typeface="Arial"/>
                <a:cs typeface="Arial"/>
              </a:rPr>
              <a:t>Criterios de calidad </a:t>
            </a:r>
            <a:endParaRPr lang="es-ES" sz="4400" b="1" i="0" dirty="0">
              <a:solidFill>
                <a:srgbClr val="000000"/>
              </a:solidFill>
              <a:effectLst/>
              <a:latin typeface="Arial"/>
              <a:cs typeface="Arial"/>
            </a:endParaRPr>
          </a:p>
        </p:txBody>
      </p:sp>
      <p:sp>
        <p:nvSpPr>
          <p:cNvPr id="3" name="Subtítulo 2">
            <a:extLst>
              <a:ext uri="{FF2B5EF4-FFF2-40B4-BE49-F238E27FC236}">
                <a16:creationId xmlns:a16="http://schemas.microsoft.com/office/drawing/2014/main" id="{ED9E8FDB-60EE-45AE-BB89-9A561A61C2AC}"/>
              </a:ext>
            </a:extLst>
          </p:cNvPr>
          <p:cNvSpPr>
            <a:spLocks noGrp="1"/>
          </p:cNvSpPr>
          <p:nvPr>
            <p:ph type="subTitle" idx="1"/>
          </p:nvPr>
        </p:nvSpPr>
        <p:spPr>
          <a:xfrm>
            <a:off x="822607" y="1882391"/>
            <a:ext cx="5852614" cy="3348339"/>
          </a:xfrm>
          <a:solidFill>
            <a:schemeClr val="accent1">
              <a:lumMod val="40000"/>
              <a:lumOff val="60000"/>
            </a:schemeClr>
          </a:solidFill>
        </p:spPr>
        <p:txBody>
          <a:bodyPr rtlCol="0">
            <a:normAutofit fontScale="92500" lnSpcReduction="20000"/>
          </a:bodyPr>
          <a:lstStyle/>
          <a:p>
            <a:pPr rtl="0"/>
            <a:endParaRPr lang="es-ES" sz="2000" dirty="0">
              <a:solidFill>
                <a:schemeClr val="tx1"/>
              </a:solidFill>
            </a:endParaRPr>
          </a:p>
          <a:p>
            <a:r>
              <a:rPr lang="es-ES" sz="2000" dirty="0">
                <a:solidFill>
                  <a:schemeClr val="tx1"/>
                </a:solidFill>
              </a:rPr>
              <a:t>4. Integración curricular. El trabajo del proyecto se basa en el currículo y forma parte de la programación didáctica. Desarrollo de competencias del alumnado desde las diferentes aulas. Competencias clave. Ej. Integración en el plan de estudios de una o varias materias. Asegurarse de que el proyecto es resultado de la cooperación de varias materias. Productos con diferentes formatos: vídeos, </a:t>
            </a:r>
            <a:r>
              <a:rPr lang="es-ES" sz="2000">
                <a:solidFill>
                  <a:schemeClr val="tx1"/>
                </a:solidFill>
              </a:rPr>
              <a:t>canciones, dibujos, etc...</a:t>
            </a:r>
          </a:p>
          <a:p>
            <a:endParaRPr lang="es-ES" sz="2000" dirty="0">
              <a:solidFill>
                <a:schemeClr val="tx1"/>
              </a:solidFill>
            </a:endParaRPr>
          </a:p>
        </p:txBody>
      </p:sp>
      <p:grpSp>
        <p:nvGrpSpPr>
          <p:cNvPr id="7" name="Grupo 6">
            <a:extLst>
              <a:ext uri="{FF2B5EF4-FFF2-40B4-BE49-F238E27FC236}">
                <a16:creationId xmlns:a16="http://schemas.microsoft.com/office/drawing/2014/main" id="{8236EB0F-5574-4513-8290-D3A7EFF5A5C4}"/>
              </a:ext>
            </a:extLst>
          </p:cNvPr>
          <p:cNvGrpSpPr/>
          <p:nvPr/>
        </p:nvGrpSpPr>
        <p:grpSpPr>
          <a:xfrm>
            <a:off x="10040699" y="112704"/>
            <a:ext cx="2106149" cy="1537388"/>
            <a:chOff x="10040699" y="311486"/>
            <a:chExt cx="2106149" cy="1537388"/>
          </a:xfrm>
        </p:grpSpPr>
        <p:pic>
          <p:nvPicPr>
            <p:cNvPr id="5" name="Imagen 4">
              <a:extLst>
                <a:ext uri="{FF2B5EF4-FFF2-40B4-BE49-F238E27FC236}">
                  <a16:creationId xmlns:a16="http://schemas.microsoft.com/office/drawing/2014/main" id="{57920C9C-901A-498A-A7C3-990828D3C7E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40699" y="311486"/>
              <a:ext cx="1785181" cy="1222849"/>
            </a:xfrm>
            <a:prstGeom prst="rect">
              <a:avLst/>
            </a:prstGeom>
          </p:spPr>
        </p:pic>
        <p:sp>
          <p:nvSpPr>
            <p:cNvPr id="6" name="CuadroTexto 5">
              <a:extLst>
                <a:ext uri="{FF2B5EF4-FFF2-40B4-BE49-F238E27FC236}">
                  <a16:creationId xmlns:a16="http://schemas.microsoft.com/office/drawing/2014/main" id="{5DD9B13F-BC10-49E1-968D-B84B2D0248F9}"/>
                </a:ext>
              </a:extLst>
            </p:cNvPr>
            <p:cNvSpPr txBox="1"/>
            <p:nvPr/>
          </p:nvSpPr>
          <p:spPr>
            <a:xfrm>
              <a:off x="10040699" y="1479542"/>
              <a:ext cx="2106149" cy="369332"/>
            </a:xfrm>
            <a:prstGeom prst="rect">
              <a:avLst/>
            </a:prstGeom>
            <a:noFill/>
          </p:spPr>
          <p:txBody>
            <a:bodyPr wrap="square" rtlCol="0">
              <a:spAutoFit/>
            </a:bodyPr>
            <a:lstStyle/>
            <a:p>
              <a:r>
                <a:rPr lang="es-ES" sz="900" dirty="0">
                  <a:hlinkClick r:id="rId5" tooltip="http://etwinningwspmszczonow.blogspot.com/"/>
                </a:rPr>
                <a:t>Esta foto</a:t>
              </a:r>
              <a:r>
                <a:rPr lang="es-ES" sz="900" dirty="0"/>
                <a:t> de Autor desconocido está bajo licencia </a:t>
              </a:r>
              <a:r>
                <a:rPr lang="es-ES" sz="900" dirty="0">
                  <a:hlinkClick r:id="rId6" tooltip="https://creativecommons.org/licenses/by-nc/3.0/"/>
                </a:rPr>
                <a:t>CC BY-NC</a:t>
              </a:r>
              <a:endParaRPr lang="es-ES" sz="900" dirty="0"/>
            </a:p>
          </p:txBody>
        </p:sp>
      </p:grpSp>
      <p:pic>
        <p:nvPicPr>
          <p:cNvPr id="10" name="Imagen 9">
            <a:extLst>
              <a:ext uri="{FF2B5EF4-FFF2-40B4-BE49-F238E27FC236}">
                <a16:creationId xmlns:a16="http://schemas.microsoft.com/office/drawing/2014/main" id="{99ABE864-4F23-F2C4-BB84-6B1702746652}"/>
              </a:ext>
            </a:extLst>
          </p:cNvPr>
          <p:cNvPicPr>
            <a:picLocks noChangeAspect="1"/>
          </p:cNvPicPr>
          <p:nvPr/>
        </p:nvPicPr>
        <p:blipFill>
          <a:blip r:embed="rId7"/>
          <a:stretch>
            <a:fillRect/>
          </a:stretch>
        </p:blipFill>
        <p:spPr>
          <a:xfrm>
            <a:off x="422245" y="271283"/>
            <a:ext cx="909548" cy="909548"/>
          </a:xfrm>
          <a:prstGeom prst="rect">
            <a:avLst/>
          </a:prstGeom>
        </p:spPr>
      </p:pic>
      <p:pic>
        <p:nvPicPr>
          <p:cNvPr id="4" name="Imagen 3" descr="Gratis Una Variedad De Cuadernos De Escritura Foto de stock">
            <a:extLst>
              <a:ext uri="{FF2B5EF4-FFF2-40B4-BE49-F238E27FC236}">
                <a16:creationId xmlns:a16="http://schemas.microsoft.com/office/drawing/2014/main" id="{28534656-3740-FDCA-B471-562A198A5457}"/>
              </a:ext>
            </a:extLst>
          </p:cNvPr>
          <p:cNvPicPr>
            <a:picLocks noChangeAspect="1"/>
          </p:cNvPicPr>
          <p:nvPr/>
        </p:nvPicPr>
        <p:blipFill>
          <a:blip r:embed="rId8"/>
          <a:stretch>
            <a:fillRect/>
          </a:stretch>
        </p:blipFill>
        <p:spPr>
          <a:xfrm>
            <a:off x="7786776" y="1860430"/>
            <a:ext cx="2800709" cy="3712234"/>
          </a:xfrm>
          <a:prstGeom prst="rect">
            <a:avLst/>
          </a:prstGeom>
        </p:spPr>
      </p:pic>
      <p:sp>
        <p:nvSpPr>
          <p:cNvPr id="9" name="CuadroTexto 8">
            <a:extLst>
              <a:ext uri="{FF2B5EF4-FFF2-40B4-BE49-F238E27FC236}">
                <a16:creationId xmlns:a16="http://schemas.microsoft.com/office/drawing/2014/main" id="{ED236D59-62A7-4CC5-23DC-01CE65175E5E}"/>
              </a:ext>
            </a:extLst>
          </p:cNvPr>
          <p:cNvSpPr txBox="1"/>
          <p:nvPr/>
        </p:nvSpPr>
        <p:spPr>
          <a:xfrm>
            <a:off x="7786777" y="5587042"/>
            <a:ext cx="2800709"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PlusJakartaSans"/>
              </a:rPr>
              <a:t>Foto de </a:t>
            </a:r>
            <a:r>
              <a:rPr lang="en-US" sz="1000" err="1">
                <a:latin typeface="PlusJakartaSans"/>
              </a:rPr>
              <a:t>cottonbro</a:t>
            </a:r>
            <a:r>
              <a:rPr lang="en-US" sz="1000" dirty="0">
                <a:latin typeface="PlusJakartaSans"/>
              </a:rPr>
              <a:t> studio de </a:t>
            </a:r>
            <a:r>
              <a:rPr lang="en-US" sz="1000" err="1">
                <a:latin typeface="PlusJakartaSans"/>
              </a:rPr>
              <a:t>Pexels</a:t>
            </a:r>
            <a:r>
              <a:rPr lang="en-US" sz="1000" dirty="0">
                <a:latin typeface="PlusJakartaSans"/>
              </a:rPr>
              <a:t>: https://www.pexels.com/es-es/foto/una-variedad-de-cuadernos-de-escritura-5191390/</a:t>
            </a:r>
            <a:endParaRPr lang="en-US" sz="1000" dirty="0"/>
          </a:p>
        </p:txBody>
      </p:sp>
    </p:spTree>
    <p:extLst>
      <p:ext uri="{BB962C8B-B14F-4D97-AF65-F5344CB8AC3E}">
        <p14:creationId xmlns:p14="http://schemas.microsoft.com/office/powerpoint/2010/main" val="3655880469"/>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9757404.tgt.Office_48400022_TF89213316_Win32_OJ108761954" id="{296009F9-11FD-47DA-809F-3A33D4B86499}" vid="{C340A243-121C-4070-94DF-163E3C81863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77BE418C91D4A43B2C83B2E64E54A19" ma:contentTypeVersion="3" ma:contentTypeDescription="Crear nuevo documento." ma:contentTypeScope="" ma:versionID="7cbbfd3837ae3f64603f55f13a1ee8b1">
  <xsd:schema xmlns:xsd="http://www.w3.org/2001/XMLSchema" xmlns:xs="http://www.w3.org/2001/XMLSchema" xmlns:p="http://schemas.microsoft.com/office/2006/metadata/properties" xmlns:ns2="8bcfccc0-030c-4aff-bc0a-1800e3212d5e" targetNamespace="http://schemas.microsoft.com/office/2006/metadata/properties" ma:root="true" ma:fieldsID="c9c0c2f18e55442c094720ba7a2534f6" ns2:_="">
    <xsd:import namespace="8bcfccc0-030c-4aff-bc0a-1800e3212d5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fccc0-030c-4aff-bc0a-1800e3212d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D7697-8E53-4EA8-8CBB-9C19575257BF}">
  <ds:schemaRefs>
    <ds:schemaRef ds:uri="http://schemas.microsoft.com/office/2006/metadata/properties"/>
    <ds:schemaRef ds:uri="http://schemas.microsoft.com/office/infopath/2007/PartnerControls"/>
    <ds:schemaRef ds:uri="71af3243-3dd4-4a8d-8c0d-dd76da1f02a5"/>
    <ds:schemaRef ds:uri="651cae8b-66a5-46b9-8930-85a0a95d85dd"/>
    <ds:schemaRef ds:uri="d9efa782-c263-4f07-aa28-168d60233cc9"/>
  </ds:schemaRefs>
</ds:datastoreItem>
</file>

<file path=customXml/itemProps2.xml><?xml version="1.0" encoding="utf-8"?>
<ds:datastoreItem xmlns:ds="http://schemas.openxmlformats.org/officeDocument/2006/customXml" ds:itemID="{F6291694-1244-47A6-9D25-59173FEBE0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fccc0-030c-4aff-bc0a-1800e3212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27DC71-2909-427C-BDB0-3E47E21015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con cuadros resaltados</Template>
  <TotalTime>1092</TotalTime>
  <Words>989</Words>
  <Application>Microsoft Office PowerPoint</Application>
  <PresentationFormat>Panorámica</PresentationFormat>
  <Paragraphs>111</Paragraphs>
  <Slides>12</Slides>
  <Notes>12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AccentBoxVTI</vt:lpstr>
      <vt:lpstr>Seminario: Desarrollo de proyectos eTwinning en ESEP</vt:lpstr>
      <vt:lpstr>¿En qué momento nos encontramos?</vt:lpstr>
      <vt:lpstr>Presentamos nuestro boceto de proyecto</vt:lpstr>
      <vt:lpstr>Trabajo en equipo ¡10 minutos!</vt:lpstr>
      <vt:lpstr>Criterios de calidad </vt:lpstr>
      <vt:lpstr>Criterios de calidad </vt:lpstr>
      <vt:lpstr>Criterios de calidad </vt:lpstr>
      <vt:lpstr>Criterios de calidad </vt:lpstr>
      <vt:lpstr>Criterios de calidad </vt:lpstr>
      <vt:lpstr>Criterios de calidad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eTwinning: Calidad en Proyectos eTwinning  NIVEL AVANZADO.</dc:title>
  <dc:creator>Leticia Gil</dc:creator>
  <cp:lastModifiedBy>Leticia Pilar Gil Ramos</cp:lastModifiedBy>
  <cp:revision>364</cp:revision>
  <dcterms:created xsi:type="dcterms:W3CDTF">2021-07-21T15:04:02Z</dcterms:created>
  <dcterms:modified xsi:type="dcterms:W3CDTF">2023-11-29T07:36:04Z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0x010100E77BE418C91D4A43B2C83B2E64E54A19</vt:lpwstr>
  </property>
</Properties>
</file>