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0155C-3B9D-4582-B6A2-86CA39FC80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7102" y="1079504"/>
            <a:ext cx="7797802" cy="2138397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1605EE-3E7C-477E-A00A-8B9289D2EE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08354" y="4113208"/>
            <a:ext cx="5575297" cy="1655758"/>
          </a:xfrm>
        </p:spPr>
        <p:txBody>
          <a:bodyPr anchorCtr="1"/>
          <a:lstStyle>
            <a:lvl1pPr marL="0" indent="0" algn="ctr">
              <a:buNone/>
              <a:defRPr sz="2400" i="1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DC4531-1400-4CEF-9C1B-9A5CFBBBD2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3C6A27-031E-4103-9780-D897CBE4870F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FF85D5-CB8B-4969-B6BC-740398FE74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8E199F-2B0F-4BBB-A84F-40A7441489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39975C-E6B4-4B2A-9AA7-0EB211CE28FB}" type="slidenum"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C6F3FB6-D47D-4832-BA29-5E721B2EBEBF}"/>
              </a:ext>
            </a:extLst>
          </p:cNvPr>
          <p:cNvCxnSpPr/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</a:ln>
        </p:spPr>
      </p:cxnSp>
      <p:grpSp>
        <p:nvGrpSpPr>
          <p:cNvPr id="8" name="Group 19">
            <a:extLst>
              <a:ext uri="{FF2B5EF4-FFF2-40B4-BE49-F238E27FC236}">
                <a16:creationId xmlns:a16="http://schemas.microsoft.com/office/drawing/2014/main" xmlns="" id="{2F17F5DB-E70D-4E0C-A5C6-B54944DFCE08}"/>
              </a:ext>
            </a:extLst>
          </p:cNvPr>
          <p:cNvGrpSpPr/>
          <p:nvPr/>
        </p:nvGrpSpPr>
        <p:grpSpPr>
          <a:xfrm>
            <a:off x="9728045" y="4451716"/>
            <a:ext cx="1619997" cy="1361896"/>
            <a:chOff x="9728045" y="4451716"/>
            <a:chExt cx="1619997" cy="1361896"/>
          </a:xfrm>
        </p:grpSpPr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xmlns="" id="{84EBACD2-C308-44BE-BB22-8DD8419DB51E}"/>
                </a:ext>
              </a:extLst>
            </p:cNvPr>
            <p:cNvSpPr/>
            <p:nvPr/>
          </p:nvSpPr>
          <p:spPr>
            <a:xfrm rot="2699990" flipH="1">
              <a:off x="10407488" y="4496895"/>
              <a:ext cx="571820" cy="1316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820"/>
                <a:gd name="f7" fmla="val 1316717"/>
                <a:gd name="f8" fmla="val 282417"/>
                <a:gd name="f9" fmla="val 285910"/>
                <a:gd name="f10" fmla="val 3175"/>
                <a:gd name="f11" fmla="val 287393"/>
                <a:gd name="f12" fmla="val 1827"/>
                <a:gd name="f13" fmla="val 289403"/>
                <a:gd name="f14" fmla="val 6349"/>
                <a:gd name="f15" fmla="val 309203"/>
                <a:gd name="f16" fmla="val 24345"/>
                <a:gd name="f17" fmla="val 471461"/>
                <a:gd name="f18" fmla="val 186603"/>
                <a:gd name="f19" fmla="val 410761"/>
                <a:gd name="f20" fmla="val 658359"/>
                <a:gd name="f21" fmla="val 905956"/>
                <a:gd name="f22" fmla="val 1130114"/>
                <a:gd name="f23" fmla="val 1292372"/>
                <a:gd name="f24" fmla="val 1310368"/>
                <a:gd name="f25" fmla="val 1314890"/>
                <a:gd name="f26" fmla="val 1313542"/>
                <a:gd name="f27" fmla="val 1310367"/>
                <a:gd name="f28" fmla="val 262617"/>
                <a:gd name="f29" fmla="val 100359"/>
                <a:gd name="f30" fmla="val 1130113"/>
                <a:gd name="f31" fmla="val 658358"/>
                <a:gd name="f32" fmla="+- 0 0 -90"/>
                <a:gd name="f33" fmla="*/ f3 1 571820"/>
                <a:gd name="f34" fmla="*/ f4 1 131671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571820"/>
                <a:gd name="f43" fmla="*/ f39 1 1316717"/>
                <a:gd name="f44" fmla="*/ 282417 f40 1"/>
                <a:gd name="f45" fmla="*/ 0 f39 1"/>
                <a:gd name="f46" fmla="*/ 285910 f40 1"/>
                <a:gd name="f47" fmla="*/ 3175 f39 1"/>
                <a:gd name="f48" fmla="*/ 287393 f40 1"/>
                <a:gd name="f49" fmla="*/ 1827 f39 1"/>
                <a:gd name="f50" fmla="*/ 289403 f40 1"/>
                <a:gd name="f51" fmla="*/ 6349 f39 1"/>
                <a:gd name="f52" fmla="*/ 309203 f40 1"/>
                <a:gd name="f53" fmla="*/ 24345 f39 1"/>
                <a:gd name="f54" fmla="*/ 571820 f40 1"/>
                <a:gd name="f55" fmla="*/ 658359 f39 1"/>
                <a:gd name="f56" fmla="*/ 1292372 f39 1"/>
                <a:gd name="f57" fmla="*/ 1310368 f39 1"/>
                <a:gd name="f58" fmla="*/ 1316717 f39 1"/>
                <a:gd name="f59" fmla="*/ 1314890 f39 1"/>
                <a:gd name="f60" fmla="*/ 1313542 f39 1"/>
                <a:gd name="f61" fmla="*/ 1310367 f39 1"/>
                <a:gd name="f62" fmla="*/ 262617 f40 1"/>
                <a:gd name="f63" fmla="*/ 0 f40 1"/>
                <a:gd name="f64" fmla="*/ 658358 f39 1"/>
                <a:gd name="f65" fmla="+- f41 0 f1"/>
                <a:gd name="f66" fmla="*/ f44 1 571820"/>
                <a:gd name="f67" fmla="*/ f45 1 1316717"/>
                <a:gd name="f68" fmla="*/ f46 1 571820"/>
                <a:gd name="f69" fmla="*/ f47 1 1316717"/>
                <a:gd name="f70" fmla="*/ f48 1 571820"/>
                <a:gd name="f71" fmla="*/ f49 1 1316717"/>
                <a:gd name="f72" fmla="*/ f50 1 571820"/>
                <a:gd name="f73" fmla="*/ f51 1 1316717"/>
                <a:gd name="f74" fmla="*/ f52 1 571820"/>
                <a:gd name="f75" fmla="*/ f53 1 1316717"/>
                <a:gd name="f76" fmla="*/ f54 1 571820"/>
                <a:gd name="f77" fmla="*/ f55 1 1316717"/>
                <a:gd name="f78" fmla="*/ f56 1 1316717"/>
                <a:gd name="f79" fmla="*/ f57 1 1316717"/>
                <a:gd name="f80" fmla="*/ f58 1 1316717"/>
                <a:gd name="f81" fmla="*/ f59 1 1316717"/>
                <a:gd name="f82" fmla="*/ f60 1 1316717"/>
                <a:gd name="f83" fmla="*/ f61 1 1316717"/>
                <a:gd name="f84" fmla="*/ f62 1 571820"/>
                <a:gd name="f85" fmla="*/ f63 1 571820"/>
                <a:gd name="f86" fmla="*/ f64 1 1316717"/>
                <a:gd name="f87" fmla="*/ f35 1 f42"/>
                <a:gd name="f88" fmla="*/ f36 1 f42"/>
                <a:gd name="f89" fmla="*/ f35 1 f43"/>
                <a:gd name="f90" fmla="*/ f37 1 f43"/>
                <a:gd name="f91" fmla="*/ f66 1 f42"/>
                <a:gd name="f92" fmla="*/ f67 1 f43"/>
                <a:gd name="f93" fmla="*/ f68 1 f42"/>
                <a:gd name="f94" fmla="*/ f69 1 f43"/>
                <a:gd name="f95" fmla="*/ f70 1 f42"/>
                <a:gd name="f96" fmla="*/ f71 1 f43"/>
                <a:gd name="f97" fmla="*/ f72 1 f42"/>
                <a:gd name="f98" fmla="*/ f73 1 f43"/>
                <a:gd name="f99" fmla="*/ f74 1 f42"/>
                <a:gd name="f100" fmla="*/ f75 1 f43"/>
                <a:gd name="f101" fmla="*/ f76 1 f42"/>
                <a:gd name="f102" fmla="*/ f77 1 f43"/>
                <a:gd name="f103" fmla="*/ f78 1 f43"/>
                <a:gd name="f104" fmla="*/ f79 1 f43"/>
                <a:gd name="f105" fmla="*/ f80 1 f43"/>
                <a:gd name="f106" fmla="*/ f81 1 f43"/>
                <a:gd name="f107" fmla="*/ f82 1 f43"/>
                <a:gd name="f108" fmla="*/ f83 1 f43"/>
                <a:gd name="f109" fmla="*/ f84 1 f42"/>
                <a:gd name="f110" fmla="*/ f85 1 f42"/>
                <a:gd name="f111" fmla="*/ f86 1 f43"/>
                <a:gd name="f112" fmla="*/ f87 f33 1"/>
                <a:gd name="f113" fmla="*/ f88 f33 1"/>
                <a:gd name="f114" fmla="*/ f90 f34 1"/>
                <a:gd name="f115" fmla="*/ f89 f34 1"/>
                <a:gd name="f116" fmla="*/ f91 f33 1"/>
                <a:gd name="f117" fmla="*/ f92 f34 1"/>
                <a:gd name="f118" fmla="*/ f93 f33 1"/>
                <a:gd name="f119" fmla="*/ f94 f34 1"/>
                <a:gd name="f120" fmla="*/ f95 f33 1"/>
                <a:gd name="f121" fmla="*/ f96 f34 1"/>
                <a:gd name="f122" fmla="*/ f97 f33 1"/>
                <a:gd name="f123" fmla="*/ f98 f34 1"/>
                <a:gd name="f124" fmla="*/ f99 f33 1"/>
                <a:gd name="f125" fmla="*/ f100 f34 1"/>
                <a:gd name="f126" fmla="*/ f101 f33 1"/>
                <a:gd name="f127" fmla="*/ f102 f34 1"/>
                <a:gd name="f128" fmla="*/ f103 f34 1"/>
                <a:gd name="f129" fmla="*/ f104 f34 1"/>
                <a:gd name="f130" fmla="*/ f105 f34 1"/>
                <a:gd name="f131" fmla="*/ f106 f34 1"/>
                <a:gd name="f132" fmla="*/ f107 f34 1"/>
                <a:gd name="f133" fmla="*/ f108 f34 1"/>
                <a:gd name="f134" fmla="*/ f109 f33 1"/>
                <a:gd name="f135" fmla="*/ f110 f33 1"/>
                <a:gd name="f136" fmla="*/ f11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22" y="f117"/>
                </a:cxn>
                <a:cxn ang="f65">
                  <a:pos x="f122" y="f123"/>
                </a:cxn>
                <a:cxn ang="f65">
                  <a:pos x="f124" y="f125"/>
                </a:cxn>
                <a:cxn ang="f65">
                  <a:pos x="f126" y="f127"/>
                </a:cxn>
                <a:cxn ang="f65">
                  <a:pos x="f124" y="f128"/>
                </a:cxn>
                <a:cxn ang="f65">
                  <a:pos x="f122" y="f129"/>
                </a:cxn>
                <a:cxn ang="f65">
                  <a:pos x="f122" y="f130"/>
                </a:cxn>
                <a:cxn ang="f65">
                  <a:pos x="f120" y="f131"/>
                </a:cxn>
                <a:cxn ang="f65">
                  <a:pos x="f118" y="f132"/>
                </a:cxn>
                <a:cxn ang="f65">
                  <a:pos x="f116" y="f130"/>
                </a:cxn>
                <a:cxn ang="f65">
                  <a:pos x="f116" y="f133"/>
                </a:cxn>
                <a:cxn ang="f65">
                  <a:pos x="f134" y="f128"/>
                </a:cxn>
                <a:cxn ang="f65">
                  <a:pos x="f135" y="f136"/>
                </a:cxn>
                <a:cxn ang="f65">
                  <a:pos x="f134" y="f125"/>
                </a:cxn>
                <a:cxn ang="f65">
                  <a:pos x="f116" y="f123"/>
                </a:cxn>
              </a:cxnLst>
              <a:rect l="f112" t="f115" r="f113" b="f114"/>
              <a:pathLst>
                <a:path w="571820" h="131671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6" y="f19"/>
                    <a:pt x="f6" y="f20"/>
                  </a:cubicBezTo>
                  <a:cubicBezTo>
                    <a:pt x="f6" y="f21"/>
                    <a:pt x="f17" y="f22"/>
                    <a:pt x="f15" y="f23"/>
                  </a:cubicBezTo>
                  <a:lnTo>
                    <a:pt x="f13" y="f24"/>
                  </a:lnTo>
                  <a:lnTo>
                    <a:pt x="f13" y="f7"/>
                  </a:lnTo>
                  <a:lnTo>
                    <a:pt x="f11" y="f25"/>
                  </a:lnTo>
                  <a:lnTo>
                    <a:pt x="f9" y="f26"/>
                  </a:lnTo>
                  <a:lnTo>
                    <a:pt x="f8" y="f7"/>
                  </a:lnTo>
                  <a:lnTo>
                    <a:pt x="f8" y="f27"/>
                  </a:lnTo>
                  <a:lnTo>
                    <a:pt x="f28" y="f23"/>
                  </a:lnTo>
                  <a:cubicBezTo>
                    <a:pt x="f29" y="f30"/>
                    <a:pt x="f5" y="f21"/>
                    <a:pt x="f5" y="f31"/>
                  </a:cubicBezTo>
                  <a:cubicBezTo>
                    <a:pt x="f5" y="f19"/>
                    <a:pt x="f29" y="f18"/>
                    <a:pt x="f28" y="f16"/>
                  </a:cubicBezTo>
                  <a:lnTo>
                    <a:pt x="f8" y="f14"/>
                  </a:lnTo>
                  <a:close/>
                </a:path>
              </a:pathLst>
            </a:custGeom>
            <a:solidFill>
              <a:srgbClr val="B4797B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xmlns="" id="{C83D013E-5956-4260-A799-5ADFAABF32FF}"/>
                </a:ext>
              </a:extLst>
            </p:cNvPr>
            <p:cNvGrpSpPr/>
            <p:nvPr/>
          </p:nvGrpSpPr>
          <p:grpSpPr>
            <a:xfrm>
              <a:off x="9728045" y="4451716"/>
              <a:ext cx="1619997" cy="1311953"/>
              <a:chOff x="9728045" y="4451716"/>
              <a:chExt cx="1619997" cy="1311953"/>
            </a:xfrm>
          </p:grpSpPr>
          <p:sp>
            <p:nvSpPr>
              <p:cNvPr id="11" name="Freeform: Shape 17">
                <a:extLst>
                  <a:ext uri="{FF2B5EF4-FFF2-40B4-BE49-F238E27FC236}">
                    <a16:creationId xmlns:a16="http://schemas.microsoft.com/office/drawing/2014/main" xmlns="" id="{150296D5-C25E-4700-A172-54191B484B06}"/>
                  </a:ext>
                </a:extLst>
              </p:cNvPr>
              <p:cNvSpPr/>
              <p:nvPr/>
            </p:nvSpPr>
            <p:spPr>
              <a:xfrm rot="2699990" flipH="1">
                <a:off x="10358809" y="4451716"/>
                <a:ext cx="571820" cy="13119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1820"/>
                  <a:gd name="f7" fmla="val 1311956"/>
                  <a:gd name="f8" fmla="val 262617"/>
                  <a:gd name="f9" fmla="val 21170"/>
                  <a:gd name="f10" fmla="val 285910"/>
                  <a:gd name="f11" fmla="val 309203"/>
                  <a:gd name="f12" fmla="val 471461"/>
                  <a:gd name="f13" fmla="val 183428"/>
                  <a:gd name="f14" fmla="val 407586"/>
                  <a:gd name="f15" fmla="val 655184"/>
                  <a:gd name="f16" fmla="val 902781"/>
                  <a:gd name="f17" fmla="val 1126939"/>
                  <a:gd name="f18" fmla="val 1289197"/>
                  <a:gd name="f19" fmla="val 285832"/>
                  <a:gd name="f20" fmla="val 100359"/>
                  <a:gd name="f21" fmla="val 1126938"/>
                  <a:gd name="f22" fmla="val 655183"/>
                  <a:gd name="f23" fmla="+- 0 0 -90"/>
                  <a:gd name="f24" fmla="*/ f3 1 571820"/>
                  <a:gd name="f25" fmla="*/ f4 1 1311956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571820"/>
                  <a:gd name="f34" fmla="*/ f30 1 1311956"/>
                  <a:gd name="f35" fmla="*/ 285910 f31 1"/>
                  <a:gd name="f36" fmla="*/ 309203 f31 1"/>
                  <a:gd name="f37" fmla="*/ 571820 f31 1"/>
                  <a:gd name="f38" fmla="*/ 262617 f31 1"/>
                  <a:gd name="f39" fmla="*/ 0 f31 1"/>
                  <a:gd name="f40" fmla="*/ 285832 f31 1"/>
                  <a:gd name="f41" fmla="*/ 21170 f30 1"/>
                  <a:gd name="f42" fmla="*/ 0 f30 1"/>
                  <a:gd name="f43" fmla="*/ 655184 f30 1"/>
                  <a:gd name="f44" fmla="*/ 1289197 f30 1"/>
                  <a:gd name="f45" fmla="*/ 1311956 f30 1"/>
                  <a:gd name="f46" fmla="*/ 655183 f30 1"/>
                  <a:gd name="f47" fmla="+- f32 0 f1"/>
                  <a:gd name="f48" fmla="*/ f35 1 571820"/>
                  <a:gd name="f49" fmla="*/ f36 1 571820"/>
                  <a:gd name="f50" fmla="*/ f37 1 571820"/>
                  <a:gd name="f51" fmla="*/ f38 1 571820"/>
                  <a:gd name="f52" fmla="*/ f39 1 571820"/>
                  <a:gd name="f53" fmla="*/ f40 1 571820"/>
                  <a:gd name="f54" fmla="*/ f41 1 1311956"/>
                  <a:gd name="f55" fmla="*/ f42 1 1311956"/>
                  <a:gd name="f56" fmla="*/ f43 1 1311956"/>
                  <a:gd name="f57" fmla="*/ f44 1 1311956"/>
                  <a:gd name="f58" fmla="*/ f45 1 1311956"/>
                  <a:gd name="f59" fmla="*/ f46 1 1311956"/>
                  <a:gd name="f60" fmla="*/ f26 1 f33"/>
                  <a:gd name="f61" fmla="*/ f27 1 f33"/>
                  <a:gd name="f62" fmla="*/ f26 1 f34"/>
                  <a:gd name="f63" fmla="*/ f28 1 f34"/>
                  <a:gd name="f64" fmla="*/ f51 1 f33"/>
                  <a:gd name="f65" fmla="*/ f54 1 f34"/>
                  <a:gd name="f66" fmla="*/ f48 1 f33"/>
                  <a:gd name="f67" fmla="*/ f55 1 f34"/>
                  <a:gd name="f68" fmla="*/ f49 1 f33"/>
                  <a:gd name="f69" fmla="*/ f50 1 f33"/>
                  <a:gd name="f70" fmla="*/ f56 1 f34"/>
                  <a:gd name="f71" fmla="*/ f57 1 f34"/>
                  <a:gd name="f72" fmla="*/ f53 1 f33"/>
                  <a:gd name="f73" fmla="*/ f58 1 f34"/>
                  <a:gd name="f74" fmla="*/ f52 1 f33"/>
                  <a:gd name="f75" fmla="*/ f59 1 f34"/>
                  <a:gd name="f76" fmla="*/ f60 f24 1"/>
                  <a:gd name="f77" fmla="*/ f61 f24 1"/>
                  <a:gd name="f78" fmla="*/ f63 f25 1"/>
                  <a:gd name="f79" fmla="*/ f62 f25 1"/>
                  <a:gd name="f80" fmla="*/ f64 f24 1"/>
                  <a:gd name="f81" fmla="*/ f65 f25 1"/>
                  <a:gd name="f82" fmla="*/ f66 f24 1"/>
                  <a:gd name="f83" fmla="*/ f67 f25 1"/>
                  <a:gd name="f84" fmla="*/ f68 f24 1"/>
                  <a:gd name="f85" fmla="*/ f69 f24 1"/>
                  <a:gd name="f86" fmla="*/ f70 f25 1"/>
                  <a:gd name="f87" fmla="*/ f71 f25 1"/>
                  <a:gd name="f88" fmla="*/ f72 f24 1"/>
                  <a:gd name="f89" fmla="*/ f73 f25 1"/>
                  <a:gd name="f90" fmla="*/ f74 f24 1"/>
                  <a:gd name="f91" fmla="*/ f7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0" y="f81"/>
                  </a:cxn>
                  <a:cxn ang="f47">
                    <a:pos x="f82" y="f83"/>
                  </a:cxn>
                  <a:cxn ang="f47">
                    <a:pos x="f84" y="f81"/>
                  </a:cxn>
                  <a:cxn ang="f47">
                    <a:pos x="f85" y="f86"/>
                  </a:cxn>
                  <a:cxn ang="f47">
                    <a:pos x="f84" y="f87"/>
                  </a:cxn>
                  <a:cxn ang="f47">
                    <a:pos x="f88" y="f89"/>
                  </a:cxn>
                  <a:cxn ang="f47">
                    <a:pos x="f80" y="f87"/>
                  </a:cxn>
                  <a:cxn ang="f47">
                    <a:pos x="f90" y="f91"/>
                  </a:cxn>
                  <a:cxn ang="f47">
                    <a:pos x="f80" y="f81"/>
                  </a:cxn>
                </a:cxnLst>
                <a:rect l="f76" t="f79" r="f77" b="f78"/>
                <a:pathLst>
                  <a:path w="571820" h="1311956">
                    <a:moveTo>
                      <a:pt x="f8" y="f9"/>
                    </a:moveTo>
                    <a:lnTo>
                      <a:pt x="f10" y="f5"/>
                    </a:lnTo>
                    <a:lnTo>
                      <a:pt x="f11" y="f9"/>
                    </a:lnTo>
                    <a:cubicBezTo>
                      <a:pt x="f12" y="f13"/>
                      <a:pt x="f6" y="f14"/>
                      <a:pt x="f6" y="f15"/>
                    </a:cubicBezTo>
                    <a:cubicBezTo>
                      <a:pt x="f6" y="f16"/>
                      <a:pt x="f12" y="f17"/>
                      <a:pt x="f11" y="f18"/>
                    </a:cubicBezTo>
                    <a:lnTo>
                      <a:pt x="f19" y="f7"/>
                    </a:lnTo>
                    <a:lnTo>
                      <a:pt x="f8" y="f18"/>
                    </a:lnTo>
                    <a:cubicBezTo>
                      <a:pt x="f20" y="f21"/>
                      <a:pt x="f5" y="f16"/>
                      <a:pt x="f5" y="f22"/>
                    </a:cubicBezTo>
                    <a:cubicBezTo>
                      <a:pt x="f5" y="f14"/>
                      <a:pt x="f20" y="f13"/>
                      <a:pt x="f8" y="f9"/>
                    </a:cubicBezTo>
                    <a:close/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cxnSp>
            <p:nvCxnSpPr>
              <p:cNvPr id="12" name="Straight Connector 18">
                <a:extLst>
                  <a:ext uri="{FF2B5EF4-FFF2-40B4-BE49-F238E27FC236}">
                    <a16:creationId xmlns:a16="http://schemas.microsoft.com/office/drawing/2014/main" xmlns="" id="{2C6F8E81-9867-4685-B352-A24E69A9FE18}"/>
                  </a:ext>
                </a:extLst>
              </p:cNvPr>
              <p:cNvCxnSpPr/>
              <p:nvPr/>
            </p:nvCxnSpPr>
            <p:spPr>
              <a:xfrm rot="2700006">
                <a:off x="10538044" y="4404352"/>
                <a:ext cx="0" cy="1619997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597511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CBC68-9DCE-4F59-85F2-250525652F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56380C-A72D-486F-8948-5CDB7AAA3B6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3F8CF7-7E62-4B57-AB62-8BCA05AB5C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C985E-3549-42B1-A69E-40B0FD6A25D4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A27F9-7B75-48BD-8C76-4837E545E1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8186D-D8B5-411E-B11F-8DB193A22D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44684-3CDC-4A0A-9D5F-E06258171B7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9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41DA29-0AF0-403D-BA02-E544E3BC4F6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899074" y="1079504"/>
            <a:ext cx="1292659" cy="468947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00A20F-7D68-4A08-9AFC-A2902F48CC3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79494" y="1079504"/>
            <a:ext cx="8495946" cy="468947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482BA-BCCE-4EAB-B859-5E54F3D1AF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99DE66-28D2-4767-910A-55F9086AF6E4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DB44E-F64B-4589-B46A-769C3ECE5A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6D628-F53F-4422-AC92-E81ADEB286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19CDC-2426-4173-8E65-38FA3BACF7F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7CF1F-7788-4692-913A-D6372FAF85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0A1E2-A62A-45C8-84BE-B600FBD6B0E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F3A40-4A67-473E-8B81-242B6573C6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D948F-3197-4562-8A8D-C6F5A84A9E66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93E9C-BE9D-4723-814F-D6EF0A33C3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A2750F-C34A-448A-9F32-7E61DF7E57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111D7E-782A-47EA-BA97-0D9AB32BEFFA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42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3F0C6-E660-4339-8FF2-50BFC692C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2252660"/>
            <a:ext cx="4457700" cy="2349495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A3204A-F225-43EB-9F4B-BE47B9477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54802" y="2252660"/>
            <a:ext cx="4451344" cy="2349495"/>
          </a:xfrm>
        </p:spPr>
        <p:txBody>
          <a:bodyPr anchor="ctr"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B20E79-80AA-4A87-A549-E2C1E84487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E5D0C-302C-4AE6-8216-B91A520AE593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8A9B5-1C94-46D1-A7DB-3C2A4DDBA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8B731-503D-4F66-B22F-F6457BB757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8CD5E-746D-42B3-B445-E4F79C952661}" type="slidenum">
              <a:t>‹Nº›</a:t>
            </a:fld>
            <a:endParaRPr lang="en-US"/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xmlns="" id="{48B49856-7752-45FE-8A32-8CDA95454AD4}"/>
              </a:ext>
            </a:extLst>
          </p:cNvPr>
          <p:cNvGrpSpPr/>
          <p:nvPr/>
        </p:nvGrpSpPr>
        <p:grpSpPr>
          <a:xfrm>
            <a:off x="999768" y="932104"/>
            <a:ext cx="912561" cy="1032466"/>
            <a:chOff x="999768" y="932104"/>
            <a:chExt cx="912561" cy="1032466"/>
          </a:xfrm>
        </p:grpSpPr>
        <p:grpSp>
          <p:nvGrpSpPr>
            <p:cNvPr id="8" name="Group 20">
              <a:extLst>
                <a:ext uri="{FF2B5EF4-FFF2-40B4-BE49-F238E27FC236}">
                  <a16:creationId xmlns:a16="http://schemas.microsoft.com/office/drawing/2014/main" xmlns="" id="{EE02C13F-3C97-425E-A5F1-B26B30CE9C05}"/>
                </a:ext>
              </a:extLst>
            </p:cNvPr>
            <p:cNvGrpSpPr/>
            <p:nvPr/>
          </p:nvGrpSpPr>
          <p:grpSpPr>
            <a:xfrm>
              <a:off x="1048332" y="1288289"/>
              <a:ext cx="863997" cy="632572"/>
              <a:chOff x="1048332" y="1288289"/>
              <a:chExt cx="863997" cy="632572"/>
            </a:xfrm>
          </p:grpSpPr>
          <p:sp>
            <p:nvSpPr>
              <p:cNvPr id="9" name="Freeform: Shape 27">
                <a:extLst>
                  <a:ext uri="{FF2B5EF4-FFF2-40B4-BE49-F238E27FC236}">
                    <a16:creationId xmlns:a16="http://schemas.microsoft.com/office/drawing/2014/main" xmlns="" id="{A2AEA346-1BCF-42EB-AA24-EDADCA9D2C45}"/>
                  </a:ext>
                </a:extLst>
              </p:cNvPr>
              <p:cNvSpPr/>
              <p:nvPr/>
            </p:nvSpPr>
            <p:spPr>
              <a:xfrm flipH="1" flipV="1">
                <a:off x="1447595" y="1288289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8"/>
                  <a:gd name="f7" fmla="val 446142"/>
                  <a:gd name="f8" fmla="val 331965"/>
                  <a:gd name="f9" fmla="val 217787"/>
                  <a:gd name="f10" fmla="val 421181"/>
                  <a:gd name="f11" fmla="val 130673"/>
                  <a:gd name="f12" fmla="val 334066"/>
                  <a:gd name="f13" fmla="val 43558"/>
                  <a:gd name="f14" fmla="val 246952"/>
                  <a:gd name="f15" fmla="val 1"/>
                  <a:gd name="f16" fmla="val 132774"/>
                  <a:gd name="f17" fmla="val 18596"/>
                  <a:gd name="f18" fmla="val 836"/>
                  <a:gd name="f19" fmla="val 1089"/>
                  <a:gd name="f20" fmla="val 606"/>
                  <a:gd name="f21" fmla="val 859"/>
                  <a:gd name="f22" fmla="val 848"/>
                  <a:gd name="f23" fmla="val 246951"/>
                  <a:gd name="f24" fmla="val 43557"/>
                  <a:gd name="f25" fmla="val 130672"/>
                  <a:gd name="f26" fmla="val 331964"/>
                  <a:gd name="f27" fmla="val 463902"/>
                  <a:gd name="f28" fmla="val 463650"/>
                  <a:gd name="f29" fmla="val 464132"/>
                  <a:gd name="f30" fmla="val 463880"/>
                  <a:gd name="f31" fmla="val 463891"/>
                  <a:gd name="f32" fmla="val 463892"/>
                  <a:gd name="f33" fmla="val 463879"/>
                  <a:gd name="f34" fmla="val 463903"/>
                  <a:gd name="f35" fmla="+- 0 0 -90"/>
                  <a:gd name="f36" fmla="*/ f3 1 464738"/>
                  <a:gd name="f37" fmla="*/ f4 1 464738"/>
                  <a:gd name="f38" fmla="val f5"/>
                  <a:gd name="f39" fmla="val f6"/>
                  <a:gd name="f40" fmla="*/ f35 f0 1"/>
                  <a:gd name="f41" fmla="+- f39 0 f38"/>
                  <a:gd name="f42" fmla="*/ f40 1 f2"/>
                  <a:gd name="f43" fmla="*/ f41 1 464738"/>
                  <a:gd name="f44" fmla="*/ 446142 f41 1"/>
                  <a:gd name="f45" fmla="*/ 464738 f41 1"/>
                  <a:gd name="f46" fmla="*/ 130673 f41 1"/>
                  <a:gd name="f47" fmla="*/ 334066 f41 1"/>
                  <a:gd name="f48" fmla="*/ 0 f41 1"/>
                  <a:gd name="f49" fmla="*/ 18596 f41 1"/>
                  <a:gd name="f50" fmla="*/ 836 f41 1"/>
                  <a:gd name="f51" fmla="*/ 1089 f41 1"/>
                  <a:gd name="f52" fmla="*/ 606 f41 1"/>
                  <a:gd name="f53" fmla="*/ 859 f41 1"/>
                  <a:gd name="f54" fmla="*/ 848 f41 1"/>
                  <a:gd name="f55" fmla="*/ 130672 f41 1"/>
                  <a:gd name="f56" fmla="*/ 463902 f41 1"/>
                  <a:gd name="f57" fmla="*/ 463650 f41 1"/>
                  <a:gd name="f58" fmla="*/ 464132 f41 1"/>
                  <a:gd name="f59" fmla="*/ 463880 f41 1"/>
                  <a:gd name="f60" fmla="*/ 463891 f41 1"/>
                  <a:gd name="f61" fmla="*/ 463892 f41 1"/>
                  <a:gd name="f62" fmla="*/ 463879 f41 1"/>
                  <a:gd name="f63" fmla="*/ 463903 f41 1"/>
                  <a:gd name="f64" fmla="+- f42 0 f1"/>
                  <a:gd name="f65" fmla="*/ f44 1 464738"/>
                  <a:gd name="f66" fmla="*/ f45 1 464738"/>
                  <a:gd name="f67" fmla="*/ f46 1 464738"/>
                  <a:gd name="f68" fmla="*/ f47 1 464738"/>
                  <a:gd name="f69" fmla="*/ f48 1 464738"/>
                  <a:gd name="f70" fmla="*/ f49 1 464738"/>
                  <a:gd name="f71" fmla="*/ f50 1 464738"/>
                  <a:gd name="f72" fmla="*/ f51 1 464738"/>
                  <a:gd name="f73" fmla="*/ f52 1 464738"/>
                  <a:gd name="f74" fmla="*/ f53 1 464738"/>
                  <a:gd name="f75" fmla="*/ f54 1 464738"/>
                  <a:gd name="f76" fmla="*/ f55 1 464738"/>
                  <a:gd name="f77" fmla="*/ f56 1 464738"/>
                  <a:gd name="f78" fmla="*/ f57 1 464738"/>
                  <a:gd name="f79" fmla="*/ f58 1 464738"/>
                  <a:gd name="f80" fmla="*/ f59 1 464738"/>
                  <a:gd name="f81" fmla="*/ f60 1 464738"/>
                  <a:gd name="f82" fmla="*/ f61 1 464738"/>
                  <a:gd name="f83" fmla="*/ f62 1 464738"/>
                  <a:gd name="f84" fmla="*/ f63 1 464738"/>
                  <a:gd name="f85" fmla="*/ f38 1 f43"/>
                  <a:gd name="f86" fmla="*/ f39 1 f43"/>
                  <a:gd name="f87" fmla="*/ f65 1 f43"/>
                  <a:gd name="f88" fmla="*/ f66 1 f43"/>
                  <a:gd name="f89" fmla="*/ f67 1 f43"/>
                  <a:gd name="f90" fmla="*/ f68 1 f43"/>
                  <a:gd name="f91" fmla="*/ f69 1 f43"/>
                  <a:gd name="f92" fmla="*/ f70 1 f43"/>
                  <a:gd name="f93" fmla="*/ f71 1 f43"/>
                  <a:gd name="f94" fmla="*/ f72 1 f43"/>
                  <a:gd name="f95" fmla="*/ f73 1 f43"/>
                  <a:gd name="f96" fmla="*/ f74 1 f43"/>
                  <a:gd name="f97" fmla="*/ f75 1 f43"/>
                  <a:gd name="f98" fmla="*/ f76 1 f43"/>
                  <a:gd name="f99" fmla="*/ f77 1 f43"/>
                  <a:gd name="f100" fmla="*/ f78 1 f43"/>
                  <a:gd name="f101" fmla="*/ f79 1 f43"/>
                  <a:gd name="f102" fmla="*/ f80 1 f43"/>
                  <a:gd name="f103" fmla="*/ f81 1 f43"/>
                  <a:gd name="f104" fmla="*/ f82 1 f43"/>
                  <a:gd name="f105" fmla="*/ f83 1 f43"/>
                  <a:gd name="f106" fmla="*/ f84 1 f43"/>
                  <a:gd name="f107" fmla="*/ f85 f36 1"/>
                  <a:gd name="f108" fmla="*/ f86 f36 1"/>
                  <a:gd name="f109" fmla="*/ f86 f37 1"/>
                  <a:gd name="f110" fmla="*/ f85 f37 1"/>
                  <a:gd name="f111" fmla="*/ f87 f36 1"/>
                  <a:gd name="f112" fmla="*/ f88 f37 1"/>
                  <a:gd name="f113" fmla="*/ f89 f36 1"/>
                  <a:gd name="f114" fmla="*/ f90 f37 1"/>
                  <a:gd name="f115" fmla="*/ f91 f36 1"/>
                  <a:gd name="f116" fmla="*/ f92 f37 1"/>
                  <a:gd name="f117" fmla="*/ f93 f36 1"/>
                  <a:gd name="f118" fmla="*/ f94 f37 1"/>
                  <a:gd name="f119" fmla="*/ f95 f36 1"/>
                  <a:gd name="f120" fmla="*/ f96 f37 1"/>
                  <a:gd name="f121" fmla="*/ f97 f36 1"/>
                  <a:gd name="f122" fmla="*/ f97 f37 1"/>
                  <a:gd name="f123" fmla="*/ f96 f36 1"/>
                  <a:gd name="f124" fmla="*/ f95 f37 1"/>
                  <a:gd name="f125" fmla="*/ f94 f36 1"/>
                  <a:gd name="f126" fmla="*/ f93 f37 1"/>
                  <a:gd name="f127" fmla="*/ f92 f36 1"/>
                  <a:gd name="f128" fmla="*/ f91 f37 1"/>
                  <a:gd name="f129" fmla="*/ f90 f36 1"/>
                  <a:gd name="f130" fmla="*/ f98 f37 1"/>
                  <a:gd name="f131" fmla="*/ f88 f36 1"/>
                  <a:gd name="f132" fmla="*/ f87 f37 1"/>
                  <a:gd name="f133" fmla="*/ f99 f36 1"/>
                  <a:gd name="f134" fmla="*/ f100 f37 1"/>
                  <a:gd name="f135" fmla="*/ f101 f36 1"/>
                  <a:gd name="f136" fmla="*/ f102 f37 1"/>
                  <a:gd name="f137" fmla="*/ f103 f36 1"/>
                  <a:gd name="f138" fmla="*/ f104 f37 1"/>
                  <a:gd name="f139" fmla="*/ f105 f36 1"/>
                  <a:gd name="f140" fmla="*/ f101 f37 1"/>
                  <a:gd name="f141" fmla="*/ f100 f36 1"/>
                  <a:gd name="f142" fmla="*/ f106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111" y="f112"/>
                  </a:cxn>
                  <a:cxn ang="f64">
                    <a:pos x="f113" y="f114"/>
                  </a:cxn>
                  <a:cxn ang="f64">
                    <a:pos x="f115" y="f116"/>
                  </a:cxn>
                  <a:cxn ang="f64">
                    <a:pos x="f117" y="f118"/>
                  </a:cxn>
                  <a:cxn ang="f64">
                    <a:pos x="f119" y="f120"/>
                  </a:cxn>
                  <a:cxn ang="f64">
                    <a:pos x="f121" y="f122"/>
                  </a:cxn>
                  <a:cxn ang="f64">
                    <a:pos x="f123" y="f124"/>
                  </a:cxn>
                  <a:cxn ang="f64">
                    <a:pos x="f125" y="f126"/>
                  </a:cxn>
                  <a:cxn ang="f64">
                    <a:pos x="f127" y="f128"/>
                  </a:cxn>
                  <a:cxn ang="f64">
                    <a:pos x="f129" y="f130"/>
                  </a:cxn>
                  <a:cxn ang="f64">
                    <a:pos x="f131" y="f132"/>
                  </a:cxn>
                  <a:cxn ang="f64">
                    <a:pos x="f133" y="f134"/>
                  </a:cxn>
                  <a:cxn ang="f64">
                    <a:pos x="f135" y="f136"/>
                  </a:cxn>
                  <a:cxn ang="f64">
                    <a:pos x="f137" y="f138"/>
                  </a:cxn>
                  <a:cxn ang="f64">
                    <a:pos x="f139" y="f140"/>
                  </a:cxn>
                  <a:cxn ang="f64">
                    <a:pos x="f141" y="f142"/>
                  </a:cxn>
                </a:cxnLst>
                <a:rect l="f107" t="f110" r="f108" b="f109"/>
                <a:pathLst>
                  <a:path w="464738" h="464738">
                    <a:moveTo>
                      <a:pt x="f7" y="f6"/>
                    </a:moveTo>
                    <a:cubicBezTo>
                      <a:pt x="f8" y="f6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2"/>
                    </a:lnTo>
                    <a:lnTo>
                      <a:pt x="f21" y="f20"/>
                    </a:lnTo>
                    <a:lnTo>
                      <a:pt x="f19" y="f18"/>
                    </a:lnTo>
                    <a:lnTo>
                      <a:pt x="f17" y="f5"/>
                    </a:lnTo>
                    <a:cubicBezTo>
                      <a:pt x="f16" y="f5"/>
                      <a:pt x="f23" y="f24"/>
                      <a:pt x="f12" y="f25"/>
                    </a:cubicBezTo>
                    <a:cubicBezTo>
                      <a:pt x="f10" y="f9"/>
                      <a:pt x="f6" y="f26"/>
                      <a:pt x="f6" y="f7"/>
                    </a:cubicBez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29"/>
                    </a:lnTo>
                    <a:lnTo>
                      <a:pt x="f28" y="f34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sp>
            <p:nvSpPr>
              <p:cNvPr id="10" name="Freeform: Shape 28">
                <a:extLst>
                  <a:ext uri="{FF2B5EF4-FFF2-40B4-BE49-F238E27FC236}">
                    <a16:creationId xmlns:a16="http://schemas.microsoft.com/office/drawing/2014/main" xmlns="" id="{FFEB1C5F-77E5-43B4-ABED-5F633762F790}"/>
                  </a:ext>
                </a:extLst>
              </p:cNvPr>
              <p:cNvSpPr/>
              <p:nvPr/>
            </p:nvSpPr>
            <p:spPr>
              <a:xfrm rot="2700006" flipH="1" flipV="1">
                <a:off x="1048332" y="1456127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8E6B5CA6-88CD-41DF-886C-BB5FFB4484DE}"/>
                </a:ext>
              </a:extLst>
            </p:cNvPr>
            <p:cNvGrpSpPr/>
            <p:nvPr/>
          </p:nvGrpSpPr>
          <p:grpSpPr>
            <a:xfrm>
              <a:off x="999768" y="932104"/>
              <a:ext cx="864007" cy="1032466"/>
              <a:chOff x="999768" y="932104"/>
              <a:chExt cx="864007" cy="1032466"/>
            </a:xfrm>
          </p:grpSpPr>
          <p:sp>
            <p:nvSpPr>
              <p:cNvPr id="12" name="Freeform: Shape 22">
                <a:extLst>
                  <a:ext uri="{FF2B5EF4-FFF2-40B4-BE49-F238E27FC236}">
                    <a16:creationId xmlns:a16="http://schemas.microsoft.com/office/drawing/2014/main" xmlns="" id="{A76328F7-7CCA-43D6-8053-FE67ED21D7E9}"/>
                  </a:ext>
                </a:extLst>
              </p:cNvPr>
              <p:cNvSpPr/>
              <p:nvPr/>
            </p:nvSpPr>
            <p:spPr>
              <a:xfrm rot="2700006" flipH="1" flipV="1">
                <a:off x="999768" y="1404006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sp>
            <p:nvSpPr>
              <p:cNvPr id="13" name="Freeform: Shape 23">
                <a:extLst>
                  <a:ext uri="{FF2B5EF4-FFF2-40B4-BE49-F238E27FC236}">
                    <a16:creationId xmlns:a16="http://schemas.microsoft.com/office/drawing/2014/main" xmlns="" id="{E22F1A1A-AC05-4059-A12F-F0435283B971}"/>
                  </a:ext>
                </a:extLst>
              </p:cNvPr>
              <p:cNvSpPr/>
              <p:nvPr/>
            </p:nvSpPr>
            <p:spPr>
              <a:xfrm flipH="1" flipV="1">
                <a:off x="1399041" y="1236168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8"/>
                  <a:gd name="f7" fmla="val 446142"/>
                  <a:gd name="f8" fmla="val 331965"/>
                  <a:gd name="f9" fmla="val 217787"/>
                  <a:gd name="f10" fmla="val 421181"/>
                  <a:gd name="f11" fmla="val 130673"/>
                  <a:gd name="f12" fmla="val 334066"/>
                  <a:gd name="f13" fmla="val 43558"/>
                  <a:gd name="f14" fmla="val 246952"/>
                  <a:gd name="f15" fmla="val 1"/>
                  <a:gd name="f16" fmla="val 132774"/>
                  <a:gd name="f17" fmla="val 18596"/>
                  <a:gd name="f18" fmla="val 836"/>
                  <a:gd name="f19" fmla="val 1089"/>
                  <a:gd name="f20" fmla="val 606"/>
                  <a:gd name="f21" fmla="val 859"/>
                  <a:gd name="f22" fmla="val 848"/>
                  <a:gd name="f23" fmla="val 246951"/>
                  <a:gd name="f24" fmla="val 43557"/>
                  <a:gd name="f25" fmla="val 130672"/>
                  <a:gd name="f26" fmla="val 331964"/>
                  <a:gd name="f27" fmla="val 463902"/>
                  <a:gd name="f28" fmla="val 463650"/>
                  <a:gd name="f29" fmla="val 464132"/>
                  <a:gd name="f30" fmla="val 463880"/>
                  <a:gd name="f31" fmla="val 463891"/>
                  <a:gd name="f32" fmla="val 463892"/>
                  <a:gd name="f33" fmla="val 463879"/>
                  <a:gd name="f34" fmla="val 463903"/>
                  <a:gd name="f35" fmla="+- 0 0 -90"/>
                  <a:gd name="f36" fmla="*/ f3 1 464738"/>
                  <a:gd name="f37" fmla="*/ f4 1 464738"/>
                  <a:gd name="f38" fmla="val f5"/>
                  <a:gd name="f39" fmla="val f6"/>
                  <a:gd name="f40" fmla="*/ f35 f0 1"/>
                  <a:gd name="f41" fmla="+- f39 0 f38"/>
                  <a:gd name="f42" fmla="*/ f40 1 f2"/>
                  <a:gd name="f43" fmla="*/ f41 1 464738"/>
                  <a:gd name="f44" fmla="*/ 446142 f41 1"/>
                  <a:gd name="f45" fmla="*/ 464738 f41 1"/>
                  <a:gd name="f46" fmla="*/ 130673 f41 1"/>
                  <a:gd name="f47" fmla="*/ 334066 f41 1"/>
                  <a:gd name="f48" fmla="*/ 0 f41 1"/>
                  <a:gd name="f49" fmla="*/ 18596 f41 1"/>
                  <a:gd name="f50" fmla="*/ 836 f41 1"/>
                  <a:gd name="f51" fmla="*/ 1089 f41 1"/>
                  <a:gd name="f52" fmla="*/ 606 f41 1"/>
                  <a:gd name="f53" fmla="*/ 859 f41 1"/>
                  <a:gd name="f54" fmla="*/ 848 f41 1"/>
                  <a:gd name="f55" fmla="*/ 130672 f41 1"/>
                  <a:gd name="f56" fmla="*/ 463902 f41 1"/>
                  <a:gd name="f57" fmla="*/ 463650 f41 1"/>
                  <a:gd name="f58" fmla="*/ 464132 f41 1"/>
                  <a:gd name="f59" fmla="*/ 463880 f41 1"/>
                  <a:gd name="f60" fmla="*/ 463891 f41 1"/>
                  <a:gd name="f61" fmla="*/ 463892 f41 1"/>
                  <a:gd name="f62" fmla="*/ 463879 f41 1"/>
                  <a:gd name="f63" fmla="*/ 463903 f41 1"/>
                  <a:gd name="f64" fmla="+- f42 0 f1"/>
                  <a:gd name="f65" fmla="*/ f44 1 464738"/>
                  <a:gd name="f66" fmla="*/ f45 1 464738"/>
                  <a:gd name="f67" fmla="*/ f46 1 464738"/>
                  <a:gd name="f68" fmla="*/ f47 1 464738"/>
                  <a:gd name="f69" fmla="*/ f48 1 464738"/>
                  <a:gd name="f70" fmla="*/ f49 1 464738"/>
                  <a:gd name="f71" fmla="*/ f50 1 464738"/>
                  <a:gd name="f72" fmla="*/ f51 1 464738"/>
                  <a:gd name="f73" fmla="*/ f52 1 464738"/>
                  <a:gd name="f74" fmla="*/ f53 1 464738"/>
                  <a:gd name="f75" fmla="*/ f54 1 464738"/>
                  <a:gd name="f76" fmla="*/ f55 1 464738"/>
                  <a:gd name="f77" fmla="*/ f56 1 464738"/>
                  <a:gd name="f78" fmla="*/ f57 1 464738"/>
                  <a:gd name="f79" fmla="*/ f58 1 464738"/>
                  <a:gd name="f80" fmla="*/ f59 1 464738"/>
                  <a:gd name="f81" fmla="*/ f60 1 464738"/>
                  <a:gd name="f82" fmla="*/ f61 1 464738"/>
                  <a:gd name="f83" fmla="*/ f62 1 464738"/>
                  <a:gd name="f84" fmla="*/ f63 1 464738"/>
                  <a:gd name="f85" fmla="*/ f38 1 f43"/>
                  <a:gd name="f86" fmla="*/ f39 1 f43"/>
                  <a:gd name="f87" fmla="*/ f65 1 f43"/>
                  <a:gd name="f88" fmla="*/ f66 1 f43"/>
                  <a:gd name="f89" fmla="*/ f67 1 f43"/>
                  <a:gd name="f90" fmla="*/ f68 1 f43"/>
                  <a:gd name="f91" fmla="*/ f69 1 f43"/>
                  <a:gd name="f92" fmla="*/ f70 1 f43"/>
                  <a:gd name="f93" fmla="*/ f71 1 f43"/>
                  <a:gd name="f94" fmla="*/ f72 1 f43"/>
                  <a:gd name="f95" fmla="*/ f73 1 f43"/>
                  <a:gd name="f96" fmla="*/ f74 1 f43"/>
                  <a:gd name="f97" fmla="*/ f75 1 f43"/>
                  <a:gd name="f98" fmla="*/ f76 1 f43"/>
                  <a:gd name="f99" fmla="*/ f77 1 f43"/>
                  <a:gd name="f100" fmla="*/ f78 1 f43"/>
                  <a:gd name="f101" fmla="*/ f79 1 f43"/>
                  <a:gd name="f102" fmla="*/ f80 1 f43"/>
                  <a:gd name="f103" fmla="*/ f81 1 f43"/>
                  <a:gd name="f104" fmla="*/ f82 1 f43"/>
                  <a:gd name="f105" fmla="*/ f83 1 f43"/>
                  <a:gd name="f106" fmla="*/ f84 1 f43"/>
                  <a:gd name="f107" fmla="*/ f85 f36 1"/>
                  <a:gd name="f108" fmla="*/ f86 f36 1"/>
                  <a:gd name="f109" fmla="*/ f86 f37 1"/>
                  <a:gd name="f110" fmla="*/ f85 f37 1"/>
                  <a:gd name="f111" fmla="*/ f87 f36 1"/>
                  <a:gd name="f112" fmla="*/ f88 f37 1"/>
                  <a:gd name="f113" fmla="*/ f89 f36 1"/>
                  <a:gd name="f114" fmla="*/ f90 f37 1"/>
                  <a:gd name="f115" fmla="*/ f91 f36 1"/>
                  <a:gd name="f116" fmla="*/ f92 f37 1"/>
                  <a:gd name="f117" fmla="*/ f93 f36 1"/>
                  <a:gd name="f118" fmla="*/ f94 f37 1"/>
                  <a:gd name="f119" fmla="*/ f95 f36 1"/>
                  <a:gd name="f120" fmla="*/ f96 f37 1"/>
                  <a:gd name="f121" fmla="*/ f97 f36 1"/>
                  <a:gd name="f122" fmla="*/ f97 f37 1"/>
                  <a:gd name="f123" fmla="*/ f96 f36 1"/>
                  <a:gd name="f124" fmla="*/ f95 f37 1"/>
                  <a:gd name="f125" fmla="*/ f94 f36 1"/>
                  <a:gd name="f126" fmla="*/ f93 f37 1"/>
                  <a:gd name="f127" fmla="*/ f92 f36 1"/>
                  <a:gd name="f128" fmla="*/ f91 f37 1"/>
                  <a:gd name="f129" fmla="*/ f90 f36 1"/>
                  <a:gd name="f130" fmla="*/ f98 f37 1"/>
                  <a:gd name="f131" fmla="*/ f88 f36 1"/>
                  <a:gd name="f132" fmla="*/ f87 f37 1"/>
                  <a:gd name="f133" fmla="*/ f99 f36 1"/>
                  <a:gd name="f134" fmla="*/ f100 f37 1"/>
                  <a:gd name="f135" fmla="*/ f101 f36 1"/>
                  <a:gd name="f136" fmla="*/ f102 f37 1"/>
                  <a:gd name="f137" fmla="*/ f103 f36 1"/>
                  <a:gd name="f138" fmla="*/ f104 f37 1"/>
                  <a:gd name="f139" fmla="*/ f105 f36 1"/>
                  <a:gd name="f140" fmla="*/ f101 f37 1"/>
                  <a:gd name="f141" fmla="*/ f100 f36 1"/>
                  <a:gd name="f142" fmla="*/ f106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111" y="f112"/>
                  </a:cxn>
                  <a:cxn ang="f64">
                    <a:pos x="f113" y="f114"/>
                  </a:cxn>
                  <a:cxn ang="f64">
                    <a:pos x="f115" y="f116"/>
                  </a:cxn>
                  <a:cxn ang="f64">
                    <a:pos x="f117" y="f118"/>
                  </a:cxn>
                  <a:cxn ang="f64">
                    <a:pos x="f119" y="f120"/>
                  </a:cxn>
                  <a:cxn ang="f64">
                    <a:pos x="f121" y="f122"/>
                  </a:cxn>
                  <a:cxn ang="f64">
                    <a:pos x="f123" y="f124"/>
                  </a:cxn>
                  <a:cxn ang="f64">
                    <a:pos x="f125" y="f126"/>
                  </a:cxn>
                  <a:cxn ang="f64">
                    <a:pos x="f127" y="f128"/>
                  </a:cxn>
                  <a:cxn ang="f64">
                    <a:pos x="f129" y="f130"/>
                  </a:cxn>
                  <a:cxn ang="f64">
                    <a:pos x="f131" y="f132"/>
                  </a:cxn>
                  <a:cxn ang="f64">
                    <a:pos x="f133" y="f134"/>
                  </a:cxn>
                  <a:cxn ang="f64">
                    <a:pos x="f135" y="f136"/>
                  </a:cxn>
                  <a:cxn ang="f64">
                    <a:pos x="f137" y="f138"/>
                  </a:cxn>
                  <a:cxn ang="f64">
                    <a:pos x="f139" y="f140"/>
                  </a:cxn>
                  <a:cxn ang="f64">
                    <a:pos x="f141" y="f142"/>
                  </a:cxn>
                </a:cxnLst>
                <a:rect l="f107" t="f110" r="f108" b="f109"/>
                <a:pathLst>
                  <a:path w="464738" h="464738">
                    <a:moveTo>
                      <a:pt x="f7" y="f6"/>
                    </a:moveTo>
                    <a:cubicBezTo>
                      <a:pt x="f8" y="f6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5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2"/>
                    </a:lnTo>
                    <a:lnTo>
                      <a:pt x="f21" y="f20"/>
                    </a:lnTo>
                    <a:lnTo>
                      <a:pt x="f19" y="f18"/>
                    </a:lnTo>
                    <a:lnTo>
                      <a:pt x="f17" y="f5"/>
                    </a:lnTo>
                    <a:cubicBezTo>
                      <a:pt x="f16" y="f5"/>
                      <a:pt x="f23" y="f24"/>
                      <a:pt x="f12" y="f25"/>
                    </a:cubicBezTo>
                    <a:cubicBezTo>
                      <a:pt x="f10" y="f9"/>
                      <a:pt x="f6" y="f26"/>
                      <a:pt x="f6" y="f7"/>
                    </a:cubicBez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29"/>
                    </a:lnTo>
                    <a:lnTo>
                      <a:pt x="f28" y="f34"/>
                    </a:lnTo>
                    <a:close/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grpSp>
            <p:nvGrpSpPr>
              <p:cNvPr id="14" name="Group 24">
                <a:extLst>
                  <a:ext uri="{FF2B5EF4-FFF2-40B4-BE49-F238E27FC236}">
                    <a16:creationId xmlns:a16="http://schemas.microsoft.com/office/drawing/2014/main" xmlns="" id="{5D91E13E-002F-4D7E-B284-B3D956EBA255}"/>
                  </a:ext>
                </a:extLst>
              </p:cNvPr>
              <p:cNvGrpSpPr/>
              <p:nvPr/>
            </p:nvGrpSpPr>
            <p:grpSpPr>
              <a:xfrm>
                <a:off x="1232565" y="932104"/>
                <a:ext cx="313011" cy="1032466"/>
                <a:chOff x="1232565" y="932104"/>
                <a:chExt cx="313011" cy="1032466"/>
              </a:xfrm>
            </p:grpSpPr>
            <p:cxnSp>
              <p:nvCxnSpPr>
                <p:cNvPr id="15" name="Straight Connector 25">
                  <a:extLst>
                    <a:ext uri="{FF2B5EF4-FFF2-40B4-BE49-F238E27FC236}">
                      <a16:creationId xmlns:a16="http://schemas.microsoft.com/office/drawing/2014/main" xmlns="" id="{19AA0101-2452-46AB-B2CB-2D1A2F86FCB7}"/>
                    </a:ext>
                  </a:extLst>
                </p:cNvPr>
                <p:cNvCxnSpPr/>
                <p:nvPr/>
              </p:nvCxnSpPr>
              <p:spPr>
                <a:xfrm flipV="1">
                  <a:off x="1232565" y="1064571"/>
                  <a:ext cx="0" cy="899999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  <p:cxnSp>
              <p:nvCxnSpPr>
                <p:cNvPr id="16" name="Straight Connector 26">
                  <a:extLst>
                    <a:ext uri="{FF2B5EF4-FFF2-40B4-BE49-F238E27FC236}">
                      <a16:creationId xmlns:a16="http://schemas.microsoft.com/office/drawing/2014/main" xmlns="" id="{9B86D3DC-5FD5-4EDB-9274-8D165231A46F}"/>
                    </a:ext>
                  </a:extLst>
                </p:cNvPr>
                <p:cNvCxnSpPr/>
                <p:nvPr/>
              </p:nvCxnSpPr>
              <p:spPr>
                <a:xfrm rot="2699990" flipV="1">
                  <a:off x="1545576" y="932104"/>
                  <a:ext cx="0" cy="899998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</p:grpSp>
        </p:grp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xmlns="" id="{D82B2670-3826-4440-A76A-B7CEBDDD840C}"/>
              </a:ext>
            </a:extLst>
          </p:cNvPr>
          <p:cNvGrpSpPr/>
          <p:nvPr/>
        </p:nvGrpSpPr>
        <p:grpSpPr>
          <a:xfrm>
            <a:off x="1437135" y="649306"/>
            <a:ext cx="388537" cy="388537"/>
            <a:chOff x="1437135" y="649306"/>
            <a:chExt cx="388537" cy="388537"/>
          </a:xfrm>
        </p:grpSpPr>
        <p:sp>
          <p:nvSpPr>
            <p:cNvPr id="18" name="Oval 30">
              <a:extLst>
                <a:ext uri="{FF2B5EF4-FFF2-40B4-BE49-F238E27FC236}">
                  <a16:creationId xmlns:a16="http://schemas.microsoft.com/office/drawing/2014/main" xmlns="" id="{6CFB3727-5A0C-4E7D-900D-33B78C252415}"/>
                </a:ext>
              </a:extLst>
            </p:cNvPr>
            <p:cNvSpPr/>
            <p:nvPr/>
          </p:nvSpPr>
          <p:spPr>
            <a:xfrm rot="10799991">
              <a:off x="1485260" y="697431"/>
              <a:ext cx="340412" cy="3404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EF8C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sp>
          <p:nvSpPr>
            <p:cNvPr id="19" name="Oval 31">
              <a:extLst>
                <a:ext uri="{FF2B5EF4-FFF2-40B4-BE49-F238E27FC236}">
                  <a16:creationId xmlns:a16="http://schemas.microsoft.com/office/drawing/2014/main" xmlns="" id="{BC16BD19-D04E-49AD-91CB-2E38014524AA}"/>
                </a:ext>
              </a:extLst>
            </p:cNvPr>
            <p:cNvSpPr/>
            <p:nvPr/>
          </p:nvSpPr>
          <p:spPr>
            <a:xfrm>
              <a:off x="1437135" y="649306"/>
              <a:ext cx="340412" cy="34041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</p:grp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xmlns="" id="{ED99FB32-65B1-484B-9C76-559370FCC1CF}"/>
              </a:ext>
            </a:extLst>
          </p:cNvPr>
          <p:cNvCxnSpPr/>
          <p:nvPr/>
        </p:nvCxnSpPr>
        <p:spPr>
          <a:xfrm rot="5399996" flipH="1">
            <a:off x="5826004" y="342899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21842588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4CEC3-D2B5-4E2F-B099-2049FD3924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D6A0F-5521-4462-AA5A-9B453E8CAA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5850" y="1790696"/>
            <a:ext cx="4740149" cy="39782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2D334-C920-4F5C-B221-DFD8EE0783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65997" y="1790696"/>
            <a:ext cx="4740149" cy="39782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69B7FA-6251-4351-BF37-04316EA8CF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F9FAD-0216-477E-8B77-1D82E7282B28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75A372-427B-4982-84D7-D86290C506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D9E739-E945-4AD8-B558-5FC533B44E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803AB-912D-421B-90BA-41A34D2C7E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3C1A4-168F-4F61-9675-172329CBFD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4F6742-9F15-4920-A02A-ED48CCDAD2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504" y="1854202"/>
            <a:ext cx="4741200" cy="5539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A5F3-73BB-4E59-8B31-86FAFEFD922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79504" y="2525563"/>
            <a:ext cx="4741200" cy="3243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775043-7042-4202-99E1-0F7EDEC136D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64946" y="1854202"/>
            <a:ext cx="4741200" cy="5539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cap="all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0A65FC-6570-41D1-B147-97C66B8408F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64946" y="2525563"/>
            <a:ext cx="4741200" cy="32434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AB30DD-AF98-4005-A941-00C0262178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C6FA7-6121-4F21-9B51-9A3976D1BDC9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9E20C5-0EF5-49CD-912C-197A702418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9232E-F9BF-4837-A83A-0E7EB7E68F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77ED16-E353-419E-A95B-5D50365E31B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5929C-6A63-45B3-93BD-CCE38BE9CA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1079504"/>
            <a:ext cx="10026652" cy="468947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924A95-95E7-463D-941B-199235E248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44EB6-6F7B-499A-ABEB-9C2F4B0715AE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2CE8C3-1C23-40E4-87CE-158DA49EC1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B199B9-200F-47CA-8921-195CD7CF88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D36293-57F2-4CF8-8598-2C6B2EEBF74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88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EF8D2B-3D92-4ACE-AC57-E3E8044783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91C63-D9B7-42EA-8CEA-8ECB5F0D2197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51330A-7FB4-4B28-B911-2C9E45D2DA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8495C2-5398-49CE-84B4-C16FFD160A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3DF67-AF5C-4254-BA13-4F792750540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09081-160F-4F87-B568-6D55B9C40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1603" y="1011234"/>
            <a:ext cx="3905996" cy="1292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FD747B-C3C5-47F7-A046-33BFE1822D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37204" y="955227"/>
            <a:ext cx="5583189" cy="48137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/>
            </a:lvl3pPr>
            <a:lvl4pPr marL="0">
              <a:defRPr/>
            </a:lvl4pPr>
            <a:lvl5pPr marL="359999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57997A-F2BA-40A0-9D60-03235531DB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494" y="2664003"/>
            <a:ext cx="3905996" cy="31068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08F4A9-D716-464D-9B5A-CCF8D532FA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B5167-0202-4B05-906A-F159D2EBF684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1C8C5D-5F45-4F87-BA66-B688131496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902B66-BC07-469C-AB28-BAA81B4404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2D541-AAAA-43BD-B60F-7B0F4F3A26E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6C6DC-EEF4-4F45-BAAE-39EAA6B36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1011234"/>
            <a:ext cx="3905246" cy="12926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2E1AF5-0394-4B0E-9049-D6873255209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537204" y="531815"/>
            <a:ext cx="6113815" cy="5784851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727B42-74EC-4780-8682-43062FAF73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504" y="2663820"/>
            <a:ext cx="3905246" cy="31051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2A1FCE-9A99-499D-96ED-87190240C4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BA627-AE12-491C-86E6-0742F4DDAEF9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58F7FC-A764-4FDF-8776-8E9CC500C7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B824CA-768C-4D83-B0E6-653AAD568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7577D-F3E8-4B03-B11B-7EC6EE753C8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149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A2E142-9402-469A-B302-7F7C1D9F0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04" y="1011234"/>
            <a:ext cx="10026652" cy="6556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2373C-6169-4E9E-9567-28D29EA91D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504" y="1790696"/>
            <a:ext cx="10026652" cy="39782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0EBF97-01B2-4AE9-AAAE-A45C88CAFCE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41333" y="6401997"/>
            <a:ext cx="220662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300" baseline="0">
                <a:solidFill>
                  <a:srgbClr val="FFFFFF"/>
                </a:solidFill>
                <a:uFillTx/>
                <a:latin typeface="Avenir Next LT Pro Light"/>
              </a:defRPr>
            </a:lvl1pPr>
          </a:lstStyle>
          <a:p>
            <a:pPr lvl="0"/>
            <a:fld id="{0464D6CD-A01B-4A70-B036-6C5E7A3590A7}" type="datetime1">
              <a:rPr lang="en-US"/>
              <a:pPr lvl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A15AF1-2309-4783-91BD-D6717C1F03E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08354" y="6401997"/>
            <a:ext cx="5575297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300" baseline="0">
                <a:solidFill>
                  <a:srgbClr val="FFFFFF"/>
                </a:solidFill>
                <a:uFillTx/>
                <a:latin typeface="Avenir Next LT Pro Ligh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C6DF79-22E0-4016-8A45-894492A7B3B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42798" y="6401997"/>
            <a:ext cx="220821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300" baseline="0">
                <a:solidFill>
                  <a:srgbClr val="FFFFFF"/>
                </a:solidFill>
                <a:uFillTx/>
                <a:latin typeface="Avenir Next LT Pro Light"/>
              </a:defRPr>
            </a:lvl1pPr>
          </a:lstStyle>
          <a:p>
            <a:pPr lvl="0"/>
            <a:fld id="{08EACA8A-B242-43CD-862B-98D407FA641D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1200" cap="all" spc="400" baseline="0">
          <a:solidFill>
            <a:srgbClr val="FFFFFF"/>
          </a:solidFill>
          <a:uFillTx/>
          <a:latin typeface="Rockwell Nova Light"/>
        </a:defRPr>
      </a:lvl1pPr>
    </p:titleStyle>
    <p:bodyStyle>
      <a:lvl1pPr marL="359999" marR="0" lvl="0" indent="-359999" algn="l" defTabSz="914400" rtl="0" fontAlgn="auto" hangingPunct="1">
        <a:lnSpc>
          <a:spcPct val="125000"/>
        </a:lnSpc>
        <a:spcBef>
          <a:spcPts val="1000"/>
        </a:spcBef>
        <a:spcAft>
          <a:spcPts val="0"/>
        </a:spcAft>
        <a:buClr>
          <a:srgbClr val="EF8C6A"/>
        </a:buClr>
        <a:buSzPct val="100000"/>
        <a:buFont typeface="Wingdings" pitchFamily="2"/>
        <a:buChar char="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venir Next LT Pro Light"/>
        </a:defRPr>
      </a:lvl1pPr>
      <a:lvl2pPr marL="359999" marR="0" lvl="1" indent="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None/>
        <a:tabLst/>
        <a:defRPr lang="en-US" sz="2000" b="0" i="1" u="none" strike="noStrike" kern="1200" cap="none" spc="0" baseline="0">
          <a:solidFill>
            <a:srgbClr val="FFFFFF"/>
          </a:solidFill>
          <a:uFillTx/>
          <a:latin typeface="Avenir Next LT Pro Light"/>
        </a:defRPr>
      </a:lvl2pPr>
      <a:lvl3pPr marL="1079997" marR="0" lvl="2" indent="-359999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Clr>
          <a:srgbClr val="EF8C6A"/>
        </a:buClr>
        <a:buSzPct val="100000"/>
        <a:buFont typeface="Wingdings" pitchFamily="2"/>
        <a:buChar char="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venir Next LT Pro Light"/>
        </a:defRPr>
      </a:lvl3pPr>
      <a:lvl4pPr marL="1079997" marR="0" lvl="3" indent="0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None/>
        <a:tabLst/>
        <a:defRPr lang="en-US" sz="2000" b="0" i="1" u="none" strike="noStrike" kern="1200" cap="none" spc="0" baseline="0">
          <a:solidFill>
            <a:srgbClr val="FFFFFF"/>
          </a:solidFill>
          <a:uFillTx/>
          <a:latin typeface="Avenir Next LT Pro Light"/>
        </a:defRPr>
      </a:lvl4pPr>
      <a:lvl5pPr marL="1799996" marR="0" lvl="4" indent="-359999" algn="l" defTabSz="914400" rtl="0" fontAlgn="auto" hangingPunct="1">
        <a:lnSpc>
          <a:spcPct val="125000"/>
        </a:lnSpc>
        <a:spcBef>
          <a:spcPts val="500"/>
        </a:spcBef>
        <a:spcAft>
          <a:spcPts val="0"/>
        </a:spcAft>
        <a:buClr>
          <a:srgbClr val="EF8C6A"/>
        </a:buClr>
        <a:buSzPct val="100000"/>
        <a:buFont typeface="Wingdings" pitchFamily="2"/>
        <a:buChar char="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Avenir Next LT Pro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0">
            <a:extLst>
              <a:ext uri="{FF2B5EF4-FFF2-40B4-BE49-F238E27FC236}">
                <a16:creationId xmlns:a16="http://schemas.microsoft.com/office/drawing/2014/main" xmlns="" id="{C860B7A8-FE3C-4598-A108-B9973CEF0A0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283B4616-DBEE-4D25-8853-3082045CBD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0986" y="540035"/>
            <a:ext cx="3884965" cy="1331604"/>
          </a:xfrm>
        </p:spPr>
        <p:txBody>
          <a:bodyPr/>
          <a:lstStyle/>
          <a:p>
            <a:pPr lvl="0"/>
            <a:r>
              <a:rPr lang="en-US"/>
              <a:t>1º OBSERVACIÓN</a:t>
            </a:r>
          </a:p>
        </p:txBody>
      </p:sp>
      <p:cxnSp>
        <p:nvCxnSpPr>
          <p:cNvPr id="4" name="Straight Connector 122">
            <a:extLst>
              <a:ext uri="{FF2B5EF4-FFF2-40B4-BE49-F238E27FC236}">
                <a16:creationId xmlns:a16="http://schemas.microsoft.com/office/drawing/2014/main" xmlns="" id="{47375FFB-2871-460C-BCFE-7B343F41C03E}"/>
              </a:ext>
            </a:extLst>
          </p:cNvPr>
          <p:cNvCxnSpPr>
            <a:cxnSpLocks noMove="1" noResize="1"/>
          </p:cNvCxnSpPr>
          <p:nvPr/>
        </p:nvCxnSpPr>
        <p:spPr>
          <a:xfrm>
            <a:off x="2213469" y="2310204"/>
            <a:ext cx="539999" cy="0"/>
          </a:xfrm>
          <a:prstGeom prst="straightConnector1">
            <a:avLst/>
          </a:prstGeom>
          <a:noFill/>
          <a:ln w="10158" cap="flat">
            <a:solidFill>
              <a:srgbClr val="FFFFFF"/>
            </a:solidFill>
            <a:prstDash val="solid"/>
          </a:ln>
        </p:spPr>
      </p:cxn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26BF4917-A753-4C9A-8EC8-696A0FE5C9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0986" y="2759073"/>
            <a:ext cx="3884965" cy="3009903"/>
          </a:xfrm>
        </p:spPr>
        <p:txBody>
          <a:bodyPr anchorCtr="0"/>
          <a:lstStyle/>
          <a:p>
            <a:pPr lvl="0" indent="-228600" algn="l">
              <a:buFont typeface="Avenir Next LT Pro" pitchFamily="34"/>
              <a:buChar char="+"/>
            </a:pPr>
            <a:r>
              <a:rPr lang="en-US" sz="2000"/>
              <a:t>Alumnos/as:1º ESO</a:t>
            </a:r>
          </a:p>
          <a:p>
            <a:pPr lvl="0" indent="-228600" algn="l">
              <a:buFont typeface="Avenir Next LT Pro" pitchFamily="34"/>
              <a:buChar char="+"/>
            </a:pPr>
            <a:r>
              <a:rPr lang="en-US" sz="2000"/>
              <a:t>Área: lengua</a:t>
            </a:r>
          </a:p>
          <a:p>
            <a:pPr lvl="0" indent="-228600" algn="l">
              <a:buFont typeface="Avenir Next LT Pro" pitchFamily="34"/>
              <a:buChar char="+"/>
            </a:pPr>
            <a:r>
              <a:rPr lang="en-US" sz="2000"/>
              <a:t>Fecha: 18/2/2021</a:t>
            </a:r>
          </a:p>
          <a:p>
            <a:pPr lvl="0" indent="-228600" algn="l">
              <a:buFont typeface="Avenir Next LT Pro" pitchFamily="34"/>
              <a:buChar char="+"/>
            </a:pPr>
            <a:endParaRPr lang="en-US" sz="2000"/>
          </a:p>
        </p:txBody>
      </p:sp>
      <p:pic>
        <p:nvPicPr>
          <p:cNvPr id="6" name="Picture 3" descr="Patrón de fondo&#10;&#10;Descripción generada automáticamente">
            <a:extLst>
              <a:ext uri="{FF2B5EF4-FFF2-40B4-BE49-F238E27FC236}">
                <a16:creationId xmlns:a16="http://schemas.microsoft.com/office/drawing/2014/main" xmlns="" id="{1785C03D-D402-46A4-9C50-7FCCE46C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7" r="16280"/>
          <a:stretch>
            <a:fillRect/>
          </a:stretch>
        </p:blipFill>
        <p:spPr>
          <a:xfrm>
            <a:off x="4979986" y="540035"/>
            <a:ext cx="6671023" cy="57752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xmlns="" id="{B40F08B9-1D9E-46A1-81F0-9BC4C35A0C04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</a:ln>
        </p:spPr>
      </p:cxn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5EAB86E1-0D94-4650-BF85-46351F7C4C98}"/>
              </a:ext>
            </a:extLst>
          </p:cNvPr>
          <p:cNvGrpSpPr/>
          <p:nvPr/>
        </p:nvGrpSpPr>
        <p:grpSpPr>
          <a:xfrm>
            <a:off x="9728045" y="4451716"/>
            <a:ext cx="1619997" cy="1361896"/>
            <a:chOff x="9728045" y="4451716"/>
            <a:chExt cx="1619997" cy="1361896"/>
          </a:xfrm>
        </p:grpSpPr>
        <p:sp>
          <p:nvSpPr>
            <p:cNvPr id="4" name="Freeform: Shape 12">
              <a:extLst>
                <a:ext uri="{FF2B5EF4-FFF2-40B4-BE49-F238E27FC236}">
                  <a16:creationId xmlns:a16="http://schemas.microsoft.com/office/drawing/2014/main" xmlns="" id="{EE16D5AF-6830-44F4-8FC6-157D5BDE1D73}"/>
                </a:ext>
              </a:extLst>
            </p:cNvPr>
            <p:cNvSpPr/>
            <p:nvPr/>
          </p:nvSpPr>
          <p:spPr>
            <a:xfrm rot="2699990" flipH="1">
              <a:off x="10407488" y="4496895"/>
              <a:ext cx="571820" cy="1316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820"/>
                <a:gd name="f7" fmla="val 1316717"/>
                <a:gd name="f8" fmla="val 282417"/>
                <a:gd name="f9" fmla="val 285910"/>
                <a:gd name="f10" fmla="val 3175"/>
                <a:gd name="f11" fmla="val 287393"/>
                <a:gd name="f12" fmla="val 1827"/>
                <a:gd name="f13" fmla="val 289403"/>
                <a:gd name="f14" fmla="val 6349"/>
                <a:gd name="f15" fmla="val 309203"/>
                <a:gd name="f16" fmla="val 24345"/>
                <a:gd name="f17" fmla="val 471461"/>
                <a:gd name="f18" fmla="val 186603"/>
                <a:gd name="f19" fmla="val 410761"/>
                <a:gd name="f20" fmla="val 658359"/>
                <a:gd name="f21" fmla="val 905956"/>
                <a:gd name="f22" fmla="val 1130114"/>
                <a:gd name="f23" fmla="val 1292372"/>
                <a:gd name="f24" fmla="val 1310368"/>
                <a:gd name="f25" fmla="val 1314890"/>
                <a:gd name="f26" fmla="val 1313542"/>
                <a:gd name="f27" fmla="val 1310367"/>
                <a:gd name="f28" fmla="val 262617"/>
                <a:gd name="f29" fmla="val 100359"/>
                <a:gd name="f30" fmla="val 1130113"/>
                <a:gd name="f31" fmla="val 658358"/>
                <a:gd name="f32" fmla="+- 0 0 -90"/>
                <a:gd name="f33" fmla="*/ f3 1 571820"/>
                <a:gd name="f34" fmla="*/ f4 1 131671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571820"/>
                <a:gd name="f43" fmla="*/ f39 1 1316717"/>
                <a:gd name="f44" fmla="*/ 282417 f40 1"/>
                <a:gd name="f45" fmla="*/ 0 f39 1"/>
                <a:gd name="f46" fmla="*/ 285910 f40 1"/>
                <a:gd name="f47" fmla="*/ 3175 f39 1"/>
                <a:gd name="f48" fmla="*/ 287393 f40 1"/>
                <a:gd name="f49" fmla="*/ 1827 f39 1"/>
                <a:gd name="f50" fmla="*/ 289403 f40 1"/>
                <a:gd name="f51" fmla="*/ 6349 f39 1"/>
                <a:gd name="f52" fmla="*/ 309203 f40 1"/>
                <a:gd name="f53" fmla="*/ 24345 f39 1"/>
                <a:gd name="f54" fmla="*/ 571820 f40 1"/>
                <a:gd name="f55" fmla="*/ 658359 f39 1"/>
                <a:gd name="f56" fmla="*/ 1292372 f39 1"/>
                <a:gd name="f57" fmla="*/ 1310368 f39 1"/>
                <a:gd name="f58" fmla="*/ 1316717 f39 1"/>
                <a:gd name="f59" fmla="*/ 1314890 f39 1"/>
                <a:gd name="f60" fmla="*/ 1313542 f39 1"/>
                <a:gd name="f61" fmla="*/ 1310367 f39 1"/>
                <a:gd name="f62" fmla="*/ 262617 f40 1"/>
                <a:gd name="f63" fmla="*/ 0 f40 1"/>
                <a:gd name="f64" fmla="*/ 658358 f39 1"/>
                <a:gd name="f65" fmla="+- f41 0 f1"/>
                <a:gd name="f66" fmla="*/ f44 1 571820"/>
                <a:gd name="f67" fmla="*/ f45 1 1316717"/>
                <a:gd name="f68" fmla="*/ f46 1 571820"/>
                <a:gd name="f69" fmla="*/ f47 1 1316717"/>
                <a:gd name="f70" fmla="*/ f48 1 571820"/>
                <a:gd name="f71" fmla="*/ f49 1 1316717"/>
                <a:gd name="f72" fmla="*/ f50 1 571820"/>
                <a:gd name="f73" fmla="*/ f51 1 1316717"/>
                <a:gd name="f74" fmla="*/ f52 1 571820"/>
                <a:gd name="f75" fmla="*/ f53 1 1316717"/>
                <a:gd name="f76" fmla="*/ f54 1 571820"/>
                <a:gd name="f77" fmla="*/ f55 1 1316717"/>
                <a:gd name="f78" fmla="*/ f56 1 1316717"/>
                <a:gd name="f79" fmla="*/ f57 1 1316717"/>
                <a:gd name="f80" fmla="*/ f58 1 1316717"/>
                <a:gd name="f81" fmla="*/ f59 1 1316717"/>
                <a:gd name="f82" fmla="*/ f60 1 1316717"/>
                <a:gd name="f83" fmla="*/ f61 1 1316717"/>
                <a:gd name="f84" fmla="*/ f62 1 571820"/>
                <a:gd name="f85" fmla="*/ f63 1 571820"/>
                <a:gd name="f86" fmla="*/ f64 1 1316717"/>
                <a:gd name="f87" fmla="*/ f35 1 f42"/>
                <a:gd name="f88" fmla="*/ f36 1 f42"/>
                <a:gd name="f89" fmla="*/ f35 1 f43"/>
                <a:gd name="f90" fmla="*/ f37 1 f43"/>
                <a:gd name="f91" fmla="*/ f66 1 f42"/>
                <a:gd name="f92" fmla="*/ f67 1 f43"/>
                <a:gd name="f93" fmla="*/ f68 1 f42"/>
                <a:gd name="f94" fmla="*/ f69 1 f43"/>
                <a:gd name="f95" fmla="*/ f70 1 f42"/>
                <a:gd name="f96" fmla="*/ f71 1 f43"/>
                <a:gd name="f97" fmla="*/ f72 1 f42"/>
                <a:gd name="f98" fmla="*/ f73 1 f43"/>
                <a:gd name="f99" fmla="*/ f74 1 f42"/>
                <a:gd name="f100" fmla="*/ f75 1 f43"/>
                <a:gd name="f101" fmla="*/ f76 1 f42"/>
                <a:gd name="f102" fmla="*/ f77 1 f43"/>
                <a:gd name="f103" fmla="*/ f78 1 f43"/>
                <a:gd name="f104" fmla="*/ f79 1 f43"/>
                <a:gd name="f105" fmla="*/ f80 1 f43"/>
                <a:gd name="f106" fmla="*/ f81 1 f43"/>
                <a:gd name="f107" fmla="*/ f82 1 f43"/>
                <a:gd name="f108" fmla="*/ f83 1 f43"/>
                <a:gd name="f109" fmla="*/ f84 1 f42"/>
                <a:gd name="f110" fmla="*/ f85 1 f42"/>
                <a:gd name="f111" fmla="*/ f86 1 f43"/>
                <a:gd name="f112" fmla="*/ f87 f33 1"/>
                <a:gd name="f113" fmla="*/ f88 f33 1"/>
                <a:gd name="f114" fmla="*/ f90 f34 1"/>
                <a:gd name="f115" fmla="*/ f89 f34 1"/>
                <a:gd name="f116" fmla="*/ f91 f33 1"/>
                <a:gd name="f117" fmla="*/ f92 f34 1"/>
                <a:gd name="f118" fmla="*/ f93 f33 1"/>
                <a:gd name="f119" fmla="*/ f94 f34 1"/>
                <a:gd name="f120" fmla="*/ f95 f33 1"/>
                <a:gd name="f121" fmla="*/ f96 f34 1"/>
                <a:gd name="f122" fmla="*/ f97 f33 1"/>
                <a:gd name="f123" fmla="*/ f98 f34 1"/>
                <a:gd name="f124" fmla="*/ f99 f33 1"/>
                <a:gd name="f125" fmla="*/ f100 f34 1"/>
                <a:gd name="f126" fmla="*/ f101 f33 1"/>
                <a:gd name="f127" fmla="*/ f102 f34 1"/>
                <a:gd name="f128" fmla="*/ f103 f34 1"/>
                <a:gd name="f129" fmla="*/ f104 f34 1"/>
                <a:gd name="f130" fmla="*/ f105 f34 1"/>
                <a:gd name="f131" fmla="*/ f106 f34 1"/>
                <a:gd name="f132" fmla="*/ f107 f34 1"/>
                <a:gd name="f133" fmla="*/ f108 f34 1"/>
                <a:gd name="f134" fmla="*/ f109 f33 1"/>
                <a:gd name="f135" fmla="*/ f110 f33 1"/>
                <a:gd name="f136" fmla="*/ f11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22" y="f117"/>
                </a:cxn>
                <a:cxn ang="f65">
                  <a:pos x="f122" y="f123"/>
                </a:cxn>
                <a:cxn ang="f65">
                  <a:pos x="f124" y="f125"/>
                </a:cxn>
                <a:cxn ang="f65">
                  <a:pos x="f126" y="f127"/>
                </a:cxn>
                <a:cxn ang="f65">
                  <a:pos x="f124" y="f128"/>
                </a:cxn>
                <a:cxn ang="f65">
                  <a:pos x="f122" y="f129"/>
                </a:cxn>
                <a:cxn ang="f65">
                  <a:pos x="f122" y="f130"/>
                </a:cxn>
                <a:cxn ang="f65">
                  <a:pos x="f120" y="f131"/>
                </a:cxn>
                <a:cxn ang="f65">
                  <a:pos x="f118" y="f132"/>
                </a:cxn>
                <a:cxn ang="f65">
                  <a:pos x="f116" y="f130"/>
                </a:cxn>
                <a:cxn ang="f65">
                  <a:pos x="f116" y="f133"/>
                </a:cxn>
                <a:cxn ang="f65">
                  <a:pos x="f134" y="f128"/>
                </a:cxn>
                <a:cxn ang="f65">
                  <a:pos x="f135" y="f136"/>
                </a:cxn>
                <a:cxn ang="f65">
                  <a:pos x="f134" y="f125"/>
                </a:cxn>
                <a:cxn ang="f65">
                  <a:pos x="f116" y="f123"/>
                </a:cxn>
              </a:cxnLst>
              <a:rect l="f112" t="f115" r="f113" b="f114"/>
              <a:pathLst>
                <a:path w="571820" h="131671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6" y="f19"/>
                    <a:pt x="f6" y="f20"/>
                  </a:cubicBezTo>
                  <a:cubicBezTo>
                    <a:pt x="f6" y="f21"/>
                    <a:pt x="f17" y="f22"/>
                    <a:pt x="f15" y="f23"/>
                  </a:cubicBezTo>
                  <a:lnTo>
                    <a:pt x="f13" y="f24"/>
                  </a:lnTo>
                  <a:lnTo>
                    <a:pt x="f13" y="f7"/>
                  </a:lnTo>
                  <a:lnTo>
                    <a:pt x="f11" y="f25"/>
                  </a:lnTo>
                  <a:lnTo>
                    <a:pt x="f9" y="f26"/>
                  </a:lnTo>
                  <a:lnTo>
                    <a:pt x="f8" y="f7"/>
                  </a:lnTo>
                  <a:lnTo>
                    <a:pt x="f8" y="f27"/>
                  </a:lnTo>
                  <a:lnTo>
                    <a:pt x="f28" y="f23"/>
                  </a:lnTo>
                  <a:cubicBezTo>
                    <a:pt x="f29" y="f30"/>
                    <a:pt x="f5" y="f21"/>
                    <a:pt x="f5" y="f31"/>
                  </a:cubicBezTo>
                  <a:cubicBezTo>
                    <a:pt x="f5" y="f19"/>
                    <a:pt x="f29" y="f18"/>
                    <a:pt x="f28" y="f16"/>
                  </a:cubicBezTo>
                  <a:lnTo>
                    <a:pt x="f8" y="f14"/>
                  </a:lnTo>
                  <a:close/>
                </a:path>
              </a:pathLst>
            </a:custGeom>
            <a:solidFill>
              <a:srgbClr val="B4797B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7393BB36-4740-4566-ABB5-CA6A3303A3BE}"/>
                </a:ext>
              </a:extLst>
            </p:cNvPr>
            <p:cNvGrpSpPr/>
            <p:nvPr/>
          </p:nvGrpSpPr>
          <p:grpSpPr>
            <a:xfrm>
              <a:off x="9728045" y="4451716"/>
              <a:ext cx="1619997" cy="1311953"/>
              <a:chOff x="9728045" y="4451716"/>
              <a:chExt cx="1619997" cy="1311953"/>
            </a:xfrm>
          </p:grpSpPr>
          <p:sp>
            <p:nvSpPr>
              <p:cNvPr id="6" name="Freeform: Shape 14">
                <a:extLst>
                  <a:ext uri="{FF2B5EF4-FFF2-40B4-BE49-F238E27FC236}">
                    <a16:creationId xmlns:a16="http://schemas.microsoft.com/office/drawing/2014/main" xmlns="" id="{DDC6E68E-C108-4995-8BFD-C1F50E40A790}"/>
                  </a:ext>
                </a:extLst>
              </p:cNvPr>
              <p:cNvSpPr/>
              <p:nvPr/>
            </p:nvSpPr>
            <p:spPr>
              <a:xfrm rot="2699990" flipH="1">
                <a:off x="10358809" y="4451716"/>
                <a:ext cx="571820" cy="13119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1820"/>
                  <a:gd name="f7" fmla="val 1311956"/>
                  <a:gd name="f8" fmla="val 262617"/>
                  <a:gd name="f9" fmla="val 21170"/>
                  <a:gd name="f10" fmla="val 285910"/>
                  <a:gd name="f11" fmla="val 309203"/>
                  <a:gd name="f12" fmla="val 471461"/>
                  <a:gd name="f13" fmla="val 183428"/>
                  <a:gd name="f14" fmla="val 407586"/>
                  <a:gd name="f15" fmla="val 655184"/>
                  <a:gd name="f16" fmla="val 902781"/>
                  <a:gd name="f17" fmla="val 1126939"/>
                  <a:gd name="f18" fmla="val 1289197"/>
                  <a:gd name="f19" fmla="val 285832"/>
                  <a:gd name="f20" fmla="val 100359"/>
                  <a:gd name="f21" fmla="val 1126938"/>
                  <a:gd name="f22" fmla="val 655183"/>
                  <a:gd name="f23" fmla="+- 0 0 -90"/>
                  <a:gd name="f24" fmla="*/ f3 1 571820"/>
                  <a:gd name="f25" fmla="*/ f4 1 1311956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571820"/>
                  <a:gd name="f34" fmla="*/ f30 1 1311956"/>
                  <a:gd name="f35" fmla="*/ 285910 f31 1"/>
                  <a:gd name="f36" fmla="*/ 309203 f31 1"/>
                  <a:gd name="f37" fmla="*/ 571820 f31 1"/>
                  <a:gd name="f38" fmla="*/ 262617 f31 1"/>
                  <a:gd name="f39" fmla="*/ 0 f31 1"/>
                  <a:gd name="f40" fmla="*/ 285832 f31 1"/>
                  <a:gd name="f41" fmla="*/ 21170 f30 1"/>
                  <a:gd name="f42" fmla="*/ 0 f30 1"/>
                  <a:gd name="f43" fmla="*/ 655184 f30 1"/>
                  <a:gd name="f44" fmla="*/ 1289197 f30 1"/>
                  <a:gd name="f45" fmla="*/ 1311956 f30 1"/>
                  <a:gd name="f46" fmla="*/ 655183 f30 1"/>
                  <a:gd name="f47" fmla="+- f32 0 f1"/>
                  <a:gd name="f48" fmla="*/ f35 1 571820"/>
                  <a:gd name="f49" fmla="*/ f36 1 571820"/>
                  <a:gd name="f50" fmla="*/ f37 1 571820"/>
                  <a:gd name="f51" fmla="*/ f38 1 571820"/>
                  <a:gd name="f52" fmla="*/ f39 1 571820"/>
                  <a:gd name="f53" fmla="*/ f40 1 571820"/>
                  <a:gd name="f54" fmla="*/ f41 1 1311956"/>
                  <a:gd name="f55" fmla="*/ f42 1 1311956"/>
                  <a:gd name="f56" fmla="*/ f43 1 1311956"/>
                  <a:gd name="f57" fmla="*/ f44 1 1311956"/>
                  <a:gd name="f58" fmla="*/ f45 1 1311956"/>
                  <a:gd name="f59" fmla="*/ f46 1 1311956"/>
                  <a:gd name="f60" fmla="*/ f26 1 f33"/>
                  <a:gd name="f61" fmla="*/ f27 1 f33"/>
                  <a:gd name="f62" fmla="*/ f26 1 f34"/>
                  <a:gd name="f63" fmla="*/ f28 1 f34"/>
                  <a:gd name="f64" fmla="*/ f51 1 f33"/>
                  <a:gd name="f65" fmla="*/ f54 1 f34"/>
                  <a:gd name="f66" fmla="*/ f48 1 f33"/>
                  <a:gd name="f67" fmla="*/ f55 1 f34"/>
                  <a:gd name="f68" fmla="*/ f49 1 f33"/>
                  <a:gd name="f69" fmla="*/ f50 1 f33"/>
                  <a:gd name="f70" fmla="*/ f56 1 f34"/>
                  <a:gd name="f71" fmla="*/ f57 1 f34"/>
                  <a:gd name="f72" fmla="*/ f53 1 f33"/>
                  <a:gd name="f73" fmla="*/ f58 1 f34"/>
                  <a:gd name="f74" fmla="*/ f52 1 f33"/>
                  <a:gd name="f75" fmla="*/ f59 1 f34"/>
                  <a:gd name="f76" fmla="*/ f60 f24 1"/>
                  <a:gd name="f77" fmla="*/ f61 f24 1"/>
                  <a:gd name="f78" fmla="*/ f63 f25 1"/>
                  <a:gd name="f79" fmla="*/ f62 f25 1"/>
                  <a:gd name="f80" fmla="*/ f64 f24 1"/>
                  <a:gd name="f81" fmla="*/ f65 f25 1"/>
                  <a:gd name="f82" fmla="*/ f66 f24 1"/>
                  <a:gd name="f83" fmla="*/ f67 f25 1"/>
                  <a:gd name="f84" fmla="*/ f68 f24 1"/>
                  <a:gd name="f85" fmla="*/ f69 f24 1"/>
                  <a:gd name="f86" fmla="*/ f70 f25 1"/>
                  <a:gd name="f87" fmla="*/ f71 f25 1"/>
                  <a:gd name="f88" fmla="*/ f72 f24 1"/>
                  <a:gd name="f89" fmla="*/ f73 f25 1"/>
                  <a:gd name="f90" fmla="*/ f74 f24 1"/>
                  <a:gd name="f91" fmla="*/ f7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0" y="f81"/>
                  </a:cxn>
                  <a:cxn ang="f47">
                    <a:pos x="f82" y="f83"/>
                  </a:cxn>
                  <a:cxn ang="f47">
                    <a:pos x="f84" y="f81"/>
                  </a:cxn>
                  <a:cxn ang="f47">
                    <a:pos x="f85" y="f86"/>
                  </a:cxn>
                  <a:cxn ang="f47">
                    <a:pos x="f84" y="f87"/>
                  </a:cxn>
                  <a:cxn ang="f47">
                    <a:pos x="f88" y="f89"/>
                  </a:cxn>
                  <a:cxn ang="f47">
                    <a:pos x="f80" y="f87"/>
                  </a:cxn>
                  <a:cxn ang="f47">
                    <a:pos x="f90" y="f91"/>
                  </a:cxn>
                  <a:cxn ang="f47">
                    <a:pos x="f80" y="f81"/>
                  </a:cxn>
                </a:cxnLst>
                <a:rect l="f76" t="f79" r="f77" b="f78"/>
                <a:pathLst>
                  <a:path w="571820" h="1311956">
                    <a:moveTo>
                      <a:pt x="f8" y="f9"/>
                    </a:moveTo>
                    <a:lnTo>
                      <a:pt x="f10" y="f5"/>
                    </a:lnTo>
                    <a:lnTo>
                      <a:pt x="f11" y="f9"/>
                    </a:lnTo>
                    <a:cubicBezTo>
                      <a:pt x="f12" y="f13"/>
                      <a:pt x="f6" y="f14"/>
                      <a:pt x="f6" y="f15"/>
                    </a:cubicBezTo>
                    <a:cubicBezTo>
                      <a:pt x="f6" y="f16"/>
                      <a:pt x="f12" y="f17"/>
                      <a:pt x="f11" y="f18"/>
                    </a:cubicBezTo>
                    <a:lnTo>
                      <a:pt x="f19" y="f7"/>
                    </a:lnTo>
                    <a:lnTo>
                      <a:pt x="f8" y="f18"/>
                    </a:lnTo>
                    <a:cubicBezTo>
                      <a:pt x="f20" y="f21"/>
                      <a:pt x="f5" y="f16"/>
                      <a:pt x="f5" y="f22"/>
                    </a:cubicBezTo>
                    <a:cubicBezTo>
                      <a:pt x="f5" y="f14"/>
                      <a:pt x="f20" y="f13"/>
                      <a:pt x="f8" y="f9"/>
                    </a:cubicBezTo>
                    <a:close/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cxnSp>
            <p:nvCxnSpPr>
              <p:cNvPr id="7" name="Straight Connector 15">
                <a:extLst>
                  <a:ext uri="{FF2B5EF4-FFF2-40B4-BE49-F238E27FC236}">
                    <a16:creationId xmlns:a16="http://schemas.microsoft.com/office/drawing/2014/main" xmlns="" id="{3FCA152C-2BBE-47C8-A019-2A00838A6E03}"/>
                  </a:ext>
                </a:extLst>
              </p:cNvPr>
              <p:cNvCxnSpPr/>
              <p:nvPr/>
            </p:nvCxnSpPr>
            <p:spPr>
              <a:xfrm rot="2700006">
                <a:off x="10538044" y="4404352"/>
                <a:ext cx="0" cy="1619997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</a:ln>
            </p:spPr>
          </p:cxnSp>
        </p:grpSp>
      </p:grp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A466C997-C0AF-4615-BA23-00CF8B1DD9A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4D10E3B-B254-4FC4-883F-AFD3FC31F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850" y="1089022"/>
            <a:ext cx="4451344" cy="1532955"/>
          </a:xfrm>
        </p:spPr>
        <p:txBody>
          <a:bodyPr anchor="b" anchorCtr="1"/>
          <a:lstStyle/>
          <a:p>
            <a:pPr lvl="0" algn="ctr"/>
            <a:r>
              <a:rPr lang="en-US"/>
              <a:t>PRESENTAACIÓN DEL AULA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xmlns="" id="{EEE14D46-FBB6-43E8-BE78-7F83E8D3CB76}"/>
              </a:ext>
            </a:extLst>
          </p:cNvPr>
          <p:cNvGrpSpPr/>
          <p:nvPr/>
        </p:nvGrpSpPr>
        <p:grpSpPr>
          <a:xfrm>
            <a:off x="2200274" y="2840034"/>
            <a:ext cx="2216148" cy="1177920"/>
            <a:chOff x="2200274" y="2840034"/>
            <a:chExt cx="2216148" cy="1177920"/>
          </a:xfrm>
        </p:grpSpPr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xmlns="" id="{F9E899D3-CFF2-45C2-A5AB-B151C68DBE3B}"/>
                </a:ext>
              </a:extLst>
            </p:cNvPr>
            <p:cNvSpPr/>
            <p:nvPr/>
          </p:nvSpPr>
          <p:spPr>
            <a:xfrm>
              <a:off x="2200274" y="2840034"/>
              <a:ext cx="2216148" cy="1177920"/>
            </a:xfrm>
            <a:prstGeom prst="rect">
              <a:avLst/>
            </a:prstGeom>
            <a:solidFill>
              <a:srgbClr val="732124">
                <a:alpha val="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xmlns="" id="{CD1824A1-0C77-4BF1-9C17-A7C92F0E6D7E}"/>
                </a:ext>
              </a:extLst>
            </p:cNvPr>
            <p:cNvSpPr/>
            <p:nvPr/>
          </p:nvSpPr>
          <p:spPr>
            <a:xfrm>
              <a:off x="2962555" y="2992876"/>
              <a:ext cx="972455" cy="9195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xmlns="" id="{889F7A25-6B36-4DE1-9F4B-8B89811BF0BA}"/>
                </a:ext>
              </a:extLst>
            </p:cNvPr>
            <p:cNvSpPr/>
            <p:nvPr/>
          </p:nvSpPr>
          <p:spPr>
            <a:xfrm flipH="1">
              <a:off x="2681688" y="2992876"/>
              <a:ext cx="972455" cy="9195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xmlns="" id="{3A39E2B0-35A7-4391-962E-C5A951013DAA}"/>
                </a:ext>
              </a:extLst>
            </p:cNvPr>
            <p:cNvGrpSpPr/>
            <p:nvPr/>
          </p:nvGrpSpPr>
          <p:grpSpPr>
            <a:xfrm>
              <a:off x="2827297" y="3117665"/>
              <a:ext cx="1009278" cy="464734"/>
              <a:chOff x="2827297" y="3117665"/>
              <a:chExt cx="1009278" cy="464734"/>
            </a:xfrm>
          </p:grpSpPr>
          <p:sp>
            <p:nvSpPr>
              <p:cNvPr id="15" name="Freeform: Shape 31">
                <a:extLst>
                  <a:ext uri="{FF2B5EF4-FFF2-40B4-BE49-F238E27FC236}">
                    <a16:creationId xmlns:a16="http://schemas.microsoft.com/office/drawing/2014/main" xmlns="" id="{97955DDF-BF01-4232-BEE5-B0E868C1E4DC}"/>
                  </a:ext>
                </a:extLst>
              </p:cNvPr>
              <p:cNvSpPr/>
              <p:nvPr/>
            </p:nvSpPr>
            <p:spPr>
              <a:xfrm rot="16200004" flipH="1" flipV="1">
                <a:off x="3371841" y="3117665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sp>
            <p:nvSpPr>
              <p:cNvPr id="16" name="Freeform: Shape 32">
                <a:extLst>
                  <a:ext uri="{FF2B5EF4-FFF2-40B4-BE49-F238E27FC236}">
                    <a16:creationId xmlns:a16="http://schemas.microsoft.com/office/drawing/2014/main" xmlns="" id="{50B3E122-2516-4B27-B073-8A5DB3CBA617}"/>
                  </a:ext>
                </a:extLst>
              </p:cNvPr>
              <p:cNvSpPr/>
              <p:nvPr/>
            </p:nvSpPr>
            <p:spPr>
              <a:xfrm rot="5399996" flipV="1">
                <a:off x="2827297" y="3117665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xmlns="" id="{91E2D49E-C605-488A-A69B-A2CD3D752179}"/>
                </a:ext>
              </a:extLst>
            </p:cNvPr>
            <p:cNvGrpSpPr/>
            <p:nvPr/>
          </p:nvGrpSpPr>
          <p:grpSpPr>
            <a:xfrm>
              <a:off x="2628543" y="2916176"/>
              <a:ext cx="1186461" cy="1079997"/>
              <a:chOff x="2628543" y="2916176"/>
              <a:chExt cx="1186461" cy="1079997"/>
            </a:xfrm>
          </p:grpSpPr>
          <p:grpSp>
            <p:nvGrpSpPr>
              <p:cNvPr id="18" name="Group 25">
                <a:extLst>
                  <a:ext uri="{FF2B5EF4-FFF2-40B4-BE49-F238E27FC236}">
                    <a16:creationId xmlns:a16="http://schemas.microsoft.com/office/drawing/2014/main" xmlns="" id="{24B42D01-ED09-4BD0-9951-94EE7319765C}"/>
                  </a:ext>
                </a:extLst>
              </p:cNvPr>
              <p:cNvGrpSpPr/>
              <p:nvPr/>
            </p:nvGrpSpPr>
            <p:grpSpPr>
              <a:xfrm>
                <a:off x="3350270" y="2916176"/>
                <a:ext cx="464734" cy="1079997"/>
                <a:chOff x="3350270" y="2916176"/>
                <a:chExt cx="464734" cy="1079997"/>
              </a:xfrm>
            </p:grpSpPr>
            <p:sp>
              <p:nvSpPr>
                <p:cNvPr id="19" name="Freeform: Shape 29">
                  <a:extLst>
                    <a:ext uri="{FF2B5EF4-FFF2-40B4-BE49-F238E27FC236}">
                      <a16:creationId xmlns:a16="http://schemas.microsoft.com/office/drawing/2014/main" xmlns="" id="{6B011B6D-23EA-48CD-AB64-C1EF52D309C3}"/>
                    </a:ext>
                  </a:extLst>
                </p:cNvPr>
                <p:cNvSpPr/>
                <p:nvPr/>
              </p:nvSpPr>
              <p:spPr>
                <a:xfrm rot="16200004" flipH="1" flipV="1">
                  <a:off x="3350270" y="3072667"/>
                  <a:ext cx="464734" cy="464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4739"/>
                    <a:gd name="f7" fmla="val 464132"/>
                    <a:gd name="f8" fmla="val 463881"/>
                    <a:gd name="f9" fmla="val 463891"/>
                    <a:gd name="f10" fmla="val 463892"/>
                    <a:gd name="f11" fmla="val 463880"/>
                    <a:gd name="f12" fmla="val 463651"/>
                    <a:gd name="f13" fmla="val 463904"/>
                    <a:gd name="f14" fmla="val 446142"/>
                    <a:gd name="f15" fmla="val 331965"/>
                    <a:gd name="f16" fmla="val 217787"/>
                    <a:gd name="f17" fmla="val 421182"/>
                    <a:gd name="f18" fmla="val 130673"/>
                    <a:gd name="f19" fmla="val 334067"/>
                    <a:gd name="f20" fmla="val 43558"/>
                    <a:gd name="f21" fmla="val 246953"/>
                    <a:gd name="f22" fmla="val 1"/>
                    <a:gd name="f23" fmla="val 132775"/>
                    <a:gd name="f24" fmla="val 18597"/>
                    <a:gd name="f25" fmla="val 836"/>
                    <a:gd name="f26" fmla="val 1089"/>
                    <a:gd name="f27" fmla="val 607"/>
                    <a:gd name="f28" fmla="val 859"/>
                    <a:gd name="f29" fmla="val 848"/>
                    <a:gd name="f30" fmla="val 246952"/>
                    <a:gd name="f31" fmla="val 43557"/>
                    <a:gd name="f32" fmla="val 130672"/>
                    <a:gd name="f33" fmla="val 331964"/>
                    <a:gd name="f34" fmla="val 463903"/>
                    <a:gd name="f35" fmla="val 463652"/>
                    <a:gd name="f36" fmla="+- 0 0 -90"/>
                    <a:gd name="f37" fmla="*/ f3 1 464739"/>
                    <a:gd name="f38" fmla="*/ f4 1 464739"/>
                    <a:gd name="f39" fmla="val f5"/>
                    <a:gd name="f40" fmla="val f6"/>
                    <a:gd name="f41" fmla="*/ f36 f0 1"/>
                    <a:gd name="f42" fmla="+- f40 0 f39"/>
                    <a:gd name="f43" fmla="*/ f41 1 f2"/>
                    <a:gd name="f44" fmla="*/ f42 1 464739"/>
                    <a:gd name="f45" fmla="*/ 464132 f42 1"/>
                    <a:gd name="f46" fmla="*/ 463881 f42 1"/>
                    <a:gd name="f47" fmla="*/ 463891 f42 1"/>
                    <a:gd name="f48" fmla="*/ 463892 f42 1"/>
                    <a:gd name="f49" fmla="*/ 463880 f42 1"/>
                    <a:gd name="f50" fmla="*/ 463651 f42 1"/>
                    <a:gd name="f51" fmla="*/ 463904 f42 1"/>
                    <a:gd name="f52" fmla="*/ 446142 f42 1"/>
                    <a:gd name="f53" fmla="*/ 464739 f42 1"/>
                    <a:gd name="f54" fmla="*/ 130673 f42 1"/>
                    <a:gd name="f55" fmla="*/ 334067 f42 1"/>
                    <a:gd name="f56" fmla="*/ 0 f42 1"/>
                    <a:gd name="f57" fmla="*/ 18597 f42 1"/>
                    <a:gd name="f58" fmla="*/ 836 f42 1"/>
                    <a:gd name="f59" fmla="*/ 1089 f42 1"/>
                    <a:gd name="f60" fmla="*/ 607 f42 1"/>
                    <a:gd name="f61" fmla="*/ 859 f42 1"/>
                    <a:gd name="f62" fmla="*/ 848 f42 1"/>
                    <a:gd name="f63" fmla="*/ 130672 f42 1"/>
                    <a:gd name="f64" fmla="*/ 463903 f42 1"/>
                    <a:gd name="f65" fmla="*/ 463652 f42 1"/>
                    <a:gd name="f66" fmla="+- f43 0 f1"/>
                    <a:gd name="f67" fmla="*/ f45 1 464739"/>
                    <a:gd name="f68" fmla="*/ f46 1 464739"/>
                    <a:gd name="f69" fmla="*/ f47 1 464739"/>
                    <a:gd name="f70" fmla="*/ f48 1 464739"/>
                    <a:gd name="f71" fmla="*/ f49 1 464739"/>
                    <a:gd name="f72" fmla="*/ f50 1 464739"/>
                    <a:gd name="f73" fmla="*/ f51 1 464739"/>
                    <a:gd name="f74" fmla="*/ f52 1 464739"/>
                    <a:gd name="f75" fmla="*/ f53 1 464739"/>
                    <a:gd name="f76" fmla="*/ f54 1 464739"/>
                    <a:gd name="f77" fmla="*/ f55 1 464739"/>
                    <a:gd name="f78" fmla="*/ f56 1 464739"/>
                    <a:gd name="f79" fmla="*/ f57 1 464739"/>
                    <a:gd name="f80" fmla="*/ f58 1 464739"/>
                    <a:gd name="f81" fmla="*/ f59 1 464739"/>
                    <a:gd name="f82" fmla="*/ f60 1 464739"/>
                    <a:gd name="f83" fmla="*/ f61 1 464739"/>
                    <a:gd name="f84" fmla="*/ f62 1 464739"/>
                    <a:gd name="f85" fmla="*/ f63 1 464739"/>
                    <a:gd name="f86" fmla="*/ f64 1 464739"/>
                    <a:gd name="f87" fmla="*/ f65 1 464739"/>
                    <a:gd name="f88" fmla="*/ f39 1 f44"/>
                    <a:gd name="f89" fmla="*/ f40 1 f44"/>
                    <a:gd name="f90" fmla="*/ f67 1 f44"/>
                    <a:gd name="f91" fmla="*/ f68 1 f44"/>
                    <a:gd name="f92" fmla="*/ f69 1 f44"/>
                    <a:gd name="f93" fmla="*/ f70 1 f44"/>
                    <a:gd name="f94" fmla="*/ f71 1 f44"/>
                    <a:gd name="f95" fmla="*/ f72 1 f44"/>
                    <a:gd name="f96" fmla="*/ f73 1 f44"/>
                    <a:gd name="f97" fmla="*/ f74 1 f44"/>
                    <a:gd name="f98" fmla="*/ f75 1 f44"/>
                    <a:gd name="f99" fmla="*/ f76 1 f44"/>
                    <a:gd name="f100" fmla="*/ f77 1 f44"/>
                    <a:gd name="f101" fmla="*/ f78 1 f44"/>
                    <a:gd name="f102" fmla="*/ f79 1 f44"/>
                    <a:gd name="f103" fmla="*/ f80 1 f44"/>
                    <a:gd name="f104" fmla="*/ f81 1 f44"/>
                    <a:gd name="f105" fmla="*/ f82 1 f44"/>
                    <a:gd name="f106" fmla="*/ f83 1 f44"/>
                    <a:gd name="f107" fmla="*/ f84 1 f44"/>
                    <a:gd name="f108" fmla="*/ f85 1 f44"/>
                    <a:gd name="f109" fmla="*/ f86 1 f44"/>
                    <a:gd name="f110" fmla="*/ f87 1 f44"/>
                    <a:gd name="f111" fmla="*/ f88 f37 1"/>
                    <a:gd name="f112" fmla="*/ f89 f37 1"/>
                    <a:gd name="f113" fmla="*/ f89 f38 1"/>
                    <a:gd name="f114" fmla="*/ f88 f38 1"/>
                    <a:gd name="f115" fmla="*/ f90 f37 1"/>
                    <a:gd name="f116" fmla="*/ f91 f38 1"/>
                    <a:gd name="f117" fmla="*/ f92 f37 1"/>
                    <a:gd name="f118" fmla="*/ f93 f38 1"/>
                    <a:gd name="f119" fmla="*/ f94 f37 1"/>
                    <a:gd name="f120" fmla="*/ f90 f38 1"/>
                    <a:gd name="f121" fmla="*/ f95 f37 1"/>
                    <a:gd name="f122" fmla="*/ f96 f38 1"/>
                    <a:gd name="f123" fmla="*/ f97 f37 1"/>
                    <a:gd name="f124" fmla="*/ f98 f38 1"/>
                    <a:gd name="f125" fmla="*/ f99 f37 1"/>
                    <a:gd name="f126" fmla="*/ f100 f38 1"/>
                    <a:gd name="f127" fmla="*/ f101 f37 1"/>
                    <a:gd name="f128" fmla="*/ f102 f38 1"/>
                    <a:gd name="f129" fmla="*/ f103 f37 1"/>
                    <a:gd name="f130" fmla="*/ f104 f38 1"/>
                    <a:gd name="f131" fmla="*/ f105 f37 1"/>
                    <a:gd name="f132" fmla="*/ f106 f38 1"/>
                    <a:gd name="f133" fmla="*/ f107 f37 1"/>
                    <a:gd name="f134" fmla="*/ f107 f38 1"/>
                    <a:gd name="f135" fmla="*/ f106 f37 1"/>
                    <a:gd name="f136" fmla="*/ f105 f38 1"/>
                    <a:gd name="f137" fmla="*/ f104 f37 1"/>
                    <a:gd name="f138" fmla="*/ f103 f38 1"/>
                    <a:gd name="f139" fmla="*/ f102 f37 1"/>
                    <a:gd name="f140" fmla="*/ f101 f38 1"/>
                    <a:gd name="f141" fmla="*/ f100 f37 1"/>
                    <a:gd name="f142" fmla="*/ f108 f38 1"/>
                    <a:gd name="f143" fmla="*/ f98 f37 1"/>
                    <a:gd name="f144" fmla="*/ f97 f38 1"/>
                    <a:gd name="f145" fmla="*/ f109 f37 1"/>
                    <a:gd name="f146" fmla="*/ f110 f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">
                      <a:pos x="f115" y="f116"/>
                    </a:cxn>
                    <a:cxn ang="f66">
                      <a:pos x="f117" y="f118"/>
                    </a:cxn>
                    <a:cxn ang="f66">
                      <a:pos x="f119" y="f120"/>
                    </a:cxn>
                    <a:cxn ang="f66">
                      <a:pos x="f121" y="f122"/>
                    </a:cxn>
                    <a:cxn ang="f66">
                      <a:pos x="f123" y="f124"/>
                    </a:cxn>
                    <a:cxn ang="f66">
                      <a:pos x="f125" y="f126"/>
                    </a:cxn>
                    <a:cxn ang="f66">
                      <a:pos x="f127" y="f128"/>
                    </a:cxn>
                    <a:cxn ang="f66">
                      <a:pos x="f129" y="f130"/>
                    </a:cxn>
                    <a:cxn ang="f66">
                      <a:pos x="f131" y="f132"/>
                    </a:cxn>
                    <a:cxn ang="f66">
                      <a:pos x="f133" y="f134"/>
                    </a:cxn>
                    <a:cxn ang="f66">
                      <a:pos x="f135" y="f136"/>
                    </a:cxn>
                    <a:cxn ang="f66">
                      <a:pos x="f137" y="f138"/>
                    </a:cxn>
                    <a:cxn ang="f66">
                      <a:pos x="f139" y="f140"/>
                    </a:cxn>
                    <a:cxn ang="f66">
                      <a:pos x="f141" y="f142"/>
                    </a:cxn>
                    <a:cxn ang="f66">
                      <a:pos x="f143" y="f144"/>
                    </a:cxn>
                    <a:cxn ang="f66">
                      <a:pos x="f145" y="f146"/>
                    </a:cxn>
                  </a:cxnLst>
                  <a:rect l="f111" t="f114" r="f112" b="f113"/>
                  <a:pathLst>
                    <a:path w="464739" h="464739">
                      <a:moveTo>
                        <a:pt x="f7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cubicBezTo>
                        <a:pt x="f15" y="f6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5" y="f24"/>
                      </a:cubicBez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29"/>
                      </a:lnTo>
                      <a:lnTo>
                        <a:pt x="f28" y="f27"/>
                      </a:lnTo>
                      <a:lnTo>
                        <a:pt x="f26" y="f25"/>
                      </a:lnTo>
                      <a:lnTo>
                        <a:pt x="f24" y="f5"/>
                      </a:lnTo>
                      <a:cubicBezTo>
                        <a:pt x="f23" y="f5"/>
                        <a:pt x="f30" y="f31"/>
                        <a:pt x="f19" y="f32"/>
                      </a:cubicBezTo>
                      <a:cubicBezTo>
                        <a:pt x="f17" y="f16"/>
                        <a:pt x="f6" y="f33"/>
                        <a:pt x="f6" y="f14"/>
                      </a:cubicBezTo>
                      <a:lnTo>
                        <a:pt x="f34" y="f35"/>
                      </a:lnTo>
                      <a:close/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 Light"/>
                  </a:endParaRPr>
                </a:p>
              </p:txBody>
            </p:sp>
            <p:cxnSp>
              <p:nvCxnSpPr>
                <p:cNvPr id="20" name="Straight Connector 30">
                  <a:extLst>
                    <a:ext uri="{FF2B5EF4-FFF2-40B4-BE49-F238E27FC236}">
                      <a16:creationId xmlns:a16="http://schemas.microsoft.com/office/drawing/2014/main" xmlns="" id="{34790A7B-B957-487D-90C2-ABDBB23AF16A}"/>
                    </a:ext>
                  </a:extLst>
                </p:cNvPr>
                <p:cNvCxnSpPr/>
                <p:nvPr/>
              </p:nvCxnSpPr>
              <p:spPr>
                <a:xfrm rot="8100003" flipV="1">
                  <a:off x="3433169" y="2916176"/>
                  <a:ext cx="0" cy="107999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xmlns="" id="{E3C4EB49-5408-475E-9CB0-E7F5D894CD5C}"/>
                  </a:ext>
                </a:extLst>
              </p:cNvPr>
              <p:cNvGrpSpPr/>
              <p:nvPr/>
            </p:nvGrpSpPr>
            <p:grpSpPr>
              <a:xfrm>
                <a:off x="2628543" y="3072667"/>
                <a:ext cx="1079997" cy="464734"/>
                <a:chOff x="2628543" y="3072667"/>
                <a:chExt cx="1079997" cy="464734"/>
              </a:xfrm>
            </p:grpSpPr>
            <p:sp>
              <p:nvSpPr>
                <p:cNvPr id="22" name="Freeform: Shape 27">
                  <a:extLst>
                    <a:ext uri="{FF2B5EF4-FFF2-40B4-BE49-F238E27FC236}">
                      <a16:creationId xmlns:a16="http://schemas.microsoft.com/office/drawing/2014/main" xmlns="" id="{4DB74518-63DA-4860-899D-6C5E4404BF76}"/>
                    </a:ext>
                  </a:extLst>
                </p:cNvPr>
                <p:cNvSpPr/>
                <p:nvPr/>
              </p:nvSpPr>
              <p:spPr>
                <a:xfrm rot="5399996" flipV="1">
                  <a:off x="2786707" y="3072667"/>
                  <a:ext cx="464734" cy="464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4739"/>
                    <a:gd name="f7" fmla="val 464132"/>
                    <a:gd name="f8" fmla="val 463881"/>
                    <a:gd name="f9" fmla="val 463891"/>
                    <a:gd name="f10" fmla="val 463892"/>
                    <a:gd name="f11" fmla="val 463880"/>
                    <a:gd name="f12" fmla="val 463651"/>
                    <a:gd name="f13" fmla="val 463904"/>
                    <a:gd name="f14" fmla="val 446142"/>
                    <a:gd name="f15" fmla="val 331965"/>
                    <a:gd name="f16" fmla="val 217787"/>
                    <a:gd name="f17" fmla="val 421182"/>
                    <a:gd name="f18" fmla="val 130673"/>
                    <a:gd name="f19" fmla="val 334067"/>
                    <a:gd name="f20" fmla="val 43558"/>
                    <a:gd name="f21" fmla="val 246953"/>
                    <a:gd name="f22" fmla="val 1"/>
                    <a:gd name="f23" fmla="val 132775"/>
                    <a:gd name="f24" fmla="val 18597"/>
                    <a:gd name="f25" fmla="val 836"/>
                    <a:gd name="f26" fmla="val 1089"/>
                    <a:gd name="f27" fmla="val 607"/>
                    <a:gd name="f28" fmla="val 859"/>
                    <a:gd name="f29" fmla="val 848"/>
                    <a:gd name="f30" fmla="val 246952"/>
                    <a:gd name="f31" fmla="val 43557"/>
                    <a:gd name="f32" fmla="val 130672"/>
                    <a:gd name="f33" fmla="val 331964"/>
                    <a:gd name="f34" fmla="val 463903"/>
                    <a:gd name="f35" fmla="val 463652"/>
                    <a:gd name="f36" fmla="+- 0 0 -90"/>
                    <a:gd name="f37" fmla="*/ f3 1 464739"/>
                    <a:gd name="f38" fmla="*/ f4 1 464739"/>
                    <a:gd name="f39" fmla="val f5"/>
                    <a:gd name="f40" fmla="val f6"/>
                    <a:gd name="f41" fmla="*/ f36 f0 1"/>
                    <a:gd name="f42" fmla="+- f40 0 f39"/>
                    <a:gd name="f43" fmla="*/ f41 1 f2"/>
                    <a:gd name="f44" fmla="*/ f42 1 464739"/>
                    <a:gd name="f45" fmla="*/ 464132 f42 1"/>
                    <a:gd name="f46" fmla="*/ 463881 f42 1"/>
                    <a:gd name="f47" fmla="*/ 463891 f42 1"/>
                    <a:gd name="f48" fmla="*/ 463892 f42 1"/>
                    <a:gd name="f49" fmla="*/ 463880 f42 1"/>
                    <a:gd name="f50" fmla="*/ 463651 f42 1"/>
                    <a:gd name="f51" fmla="*/ 463904 f42 1"/>
                    <a:gd name="f52" fmla="*/ 446142 f42 1"/>
                    <a:gd name="f53" fmla="*/ 464739 f42 1"/>
                    <a:gd name="f54" fmla="*/ 130673 f42 1"/>
                    <a:gd name="f55" fmla="*/ 334067 f42 1"/>
                    <a:gd name="f56" fmla="*/ 0 f42 1"/>
                    <a:gd name="f57" fmla="*/ 18597 f42 1"/>
                    <a:gd name="f58" fmla="*/ 836 f42 1"/>
                    <a:gd name="f59" fmla="*/ 1089 f42 1"/>
                    <a:gd name="f60" fmla="*/ 607 f42 1"/>
                    <a:gd name="f61" fmla="*/ 859 f42 1"/>
                    <a:gd name="f62" fmla="*/ 848 f42 1"/>
                    <a:gd name="f63" fmla="*/ 130672 f42 1"/>
                    <a:gd name="f64" fmla="*/ 463903 f42 1"/>
                    <a:gd name="f65" fmla="*/ 463652 f42 1"/>
                    <a:gd name="f66" fmla="+- f43 0 f1"/>
                    <a:gd name="f67" fmla="*/ f45 1 464739"/>
                    <a:gd name="f68" fmla="*/ f46 1 464739"/>
                    <a:gd name="f69" fmla="*/ f47 1 464739"/>
                    <a:gd name="f70" fmla="*/ f48 1 464739"/>
                    <a:gd name="f71" fmla="*/ f49 1 464739"/>
                    <a:gd name="f72" fmla="*/ f50 1 464739"/>
                    <a:gd name="f73" fmla="*/ f51 1 464739"/>
                    <a:gd name="f74" fmla="*/ f52 1 464739"/>
                    <a:gd name="f75" fmla="*/ f53 1 464739"/>
                    <a:gd name="f76" fmla="*/ f54 1 464739"/>
                    <a:gd name="f77" fmla="*/ f55 1 464739"/>
                    <a:gd name="f78" fmla="*/ f56 1 464739"/>
                    <a:gd name="f79" fmla="*/ f57 1 464739"/>
                    <a:gd name="f80" fmla="*/ f58 1 464739"/>
                    <a:gd name="f81" fmla="*/ f59 1 464739"/>
                    <a:gd name="f82" fmla="*/ f60 1 464739"/>
                    <a:gd name="f83" fmla="*/ f61 1 464739"/>
                    <a:gd name="f84" fmla="*/ f62 1 464739"/>
                    <a:gd name="f85" fmla="*/ f63 1 464739"/>
                    <a:gd name="f86" fmla="*/ f64 1 464739"/>
                    <a:gd name="f87" fmla="*/ f65 1 464739"/>
                    <a:gd name="f88" fmla="*/ f39 1 f44"/>
                    <a:gd name="f89" fmla="*/ f40 1 f44"/>
                    <a:gd name="f90" fmla="*/ f67 1 f44"/>
                    <a:gd name="f91" fmla="*/ f68 1 f44"/>
                    <a:gd name="f92" fmla="*/ f69 1 f44"/>
                    <a:gd name="f93" fmla="*/ f70 1 f44"/>
                    <a:gd name="f94" fmla="*/ f71 1 f44"/>
                    <a:gd name="f95" fmla="*/ f72 1 f44"/>
                    <a:gd name="f96" fmla="*/ f73 1 f44"/>
                    <a:gd name="f97" fmla="*/ f74 1 f44"/>
                    <a:gd name="f98" fmla="*/ f75 1 f44"/>
                    <a:gd name="f99" fmla="*/ f76 1 f44"/>
                    <a:gd name="f100" fmla="*/ f77 1 f44"/>
                    <a:gd name="f101" fmla="*/ f78 1 f44"/>
                    <a:gd name="f102" fmla="*/ f79 1 f44"/>
                    <a:gd name="f103" fmla="*/ f80 1 f44"/>
                    <a:gd name="f104" fmla="*/ f81 1 f44"/>
                    <a:gd name="f105" fmla="*/ f82 1 f44"/>
                    <a:gd name="f106" fmla="*/ f83 1 f44"/>
                    <a:gd name="f107" fmla="*/ f84 1 f44"/>
                    <a:gd name="f108" fmla="*/ f85 1 f44"/>
                    <a:gd name="f109" fmla="*/ f86 1 f44"/>
                    <a:gd name="f110" fmla="*/ f87 1 f44"/>
                    <a:gd name="f111" fmla="*/ f88 f37 1"/>
                    <a:gd name="f112" fmla="*/ f89 f37 1"/>
                    <a:gd name="f113" fmla="*/ f89 f38 1"/>
                    <a:gd name="f114" fmla="*/ f88 f38 1"/>
                    <a:gd name="f115" fmla="*/ f90 f37 1"/>
                    <a:gd name="f116" fmla="*/ f91 f38 1"/>
                    <a:gd name="f117" fmla="*/ f92 f37 1"/>
                    <a:gd name="f118" fmla="*/ f93 f38 1"/>
                    <a:gd name="f119" fmla="*/ f94 f37 1"/>
                    <a:gd name="f120" fmla="*/ f90 f38 1"/>
                    <a:gd name="f121" fmla="*/ f95 f37 1"/>
                    <a:gd name="f122" fmla="*/ f96 f38 1"/>
                    <a:gd name="f123" fmla="*/ f97 f37 1"/>
                    <a:gd name="f124" fmla="*/ f98 f38 1"/>
                    <a:gd name="f125" fmla="*/ f99 f37 1"/>
                    <a:gd name="f126" fmla="*/ f100 f38 1"/>
                    <a:gd name="f127" fmla="*/ f101 f37 1"/>
                    <a:gd name="f128" fmla="*/ f102 f38 1"/>
                    <a:gd name="f129" fmla="*/ f103 f37 1"/>
                    <a:gd name="f130" fmla="*/ f104 f38 1"/>
                    <a:gd name="f131" fmla="*/ f105 f37 1"/>
                    <a:gd name="f132" fmla="*/ f106 f38 1"/>
                    <a:gd name="f133" fmla="*/ f107 f37 1"/>
                    <a:gd name="f134" fmla="*/ f107 f38 1"/>
                    <a:gd name="f135" fmla="*/ f106 f37 1"/>
                    <a:gd name="f136" fmla="*/ f105 f38 1"/>
                    <a:gd name="f137" fmla="*/ f104 f37 1"/>
                    <a:gd name="f138" fmla="*/ f103 f38 1"/>
                    <a:gd name="f139" fmla="*/ f102 f37 1"/>
                    <a:gd name="f140" fmla="*/ f101 f38 1"/>
                    <a:gd name="f141" fmla="*/ f100 f37 1"/>
                    <a:gd name="f142" fmla="*/ f108 f38 1"/>
                    <a:gd name="f143" fmla="*/ f98 f37 1"/>
                    <a:gd name="f144" fmla="*/ f97 f38 1"/>
                    <a:gd name="f145" fmla="*/ f109 f37 1"/>
                    <a:gd name="f146" fmla="*/ f110 f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">
                      <a:pos x="f115" y="f116"/>
                    </a:cxn>
                    <a:cxn ang="f66">
                      <a:pos x="f117" y="f118"/>
                    </a:cxn>
                    <a:cxn ang="f66">
                      <a:pos x="f119" y="f120"/>
                    </a:cxn>
                    <a:cxn ang="f66">
                      <a:pos x="f121" y="f122"/>
                    </a:cxn>
                    <a:cxn ang="f66">
                      <a:pos x="f123" y="f124"/>
                    </a:cxn>
                    <a:cxn ang="f66">
                      <a:pos x="f125" y="f126"/>
                    </a:cxn>
                    <a:cxn ang="f66">
                      <a:pos x="f127" y="f128"/>
                    </a:cxn>
                    <a:cxn ang="f66">
                      <a:pos x="f129" y="f130"/>
                    </a:cxn>
                    <a:cxn ang="f66">
                      <a:pos x="f131" y="f132"/>
                    </a:cxn>
                    <a:cxn ang="f66">
                      <a:pos x="f133" y="f134"/>
                    </a:cxn>
                    <a:cxn ang="f66">
                      <a:pos x="f135" y="f136"/>
                    </a:cxn>
                    <a:cxn ang="f66">
                      <a:pos x="f137" y="f138"/>
                    </a:cxn>
                    <a:cxn ang="f66">
                      <a:pos x="f139" y="f140"/>
                    </a:cxn>
                    <a:cxn ang="f66">
                      <a:pos x="f141" y="f142"/>
                    </a:cxn>
                    <a:cxn ang="f66">
                      <a:pos x="f143" y="f144"/>
                    </a:cxn>
                    <a:cxn ang="f66">
                      <a:pos x="f145" y="f146"/>
                    </a:cxn>
                  </a:cxnLst>
                  <a:rect l="f111" t="f114" r="f112" b="f113"/>
                  <a:pathLst>
                    <a:path w="464739" h="464739">
                      <a:moveTo>
                        <a:pt x="f7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cubicBezTo>
                        <a:pt x="f15" y="f6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5" y="f24"/>
                      </a:cubicBez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29"/>
                      </a:lnTo>
                      <a:lnTo>
                        <a:pt x="f28" y="f27"/>
                      </a:lnTo>
                      <a:lnTo>
                        <a:pt x="f26" y="f25"/>
                      </a:lnTo>
                      <a:lnTo>
                        <a:pt x="f24" y="f5"/>
                      </a:lnTo>
                      <a:cubicBezTo>
                        <a:pt x="f23" y="f5"/>
                        <a:pt x="f30" y="f31"/>
                        <a:pt x="f19" y="f32"/>
                      </a:cubicBezTo>
                      <a:cubicBezTo>
                        <a:pt x="f17" y="f16"/>
                        <a:pt x="f6" y="f33"/>
                        <a:pt x="f6" y="f14"/>
                      </a:cubicBezTo>
                      <a:lnTo>
                        <a:pt x="f34" y="f35"/>
                      </a:lnTo>
                      <a:close/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 Light"/>
                  </a:endParaRPr>
                </a:p>
              </p:txBody>
            </p:sp>
            <p:cxnSp>
              <p:nvCxnSpPr>
                <p:cNvPr id="23" name="Straight Connector 28">
                  <a:extLst>
                    <a:ext uri="{FF2B5EF4-FFF2-40B4-BE49-F238E27FC236}">
                      <a16:creationId xmlns:a16="http://schemas.microsoft.com/office/drawing/2014/main" xmlns="" id="{032BF0D6-CA9A-4E3F-B48D-9FE852DDBFC0}"/>
                    </a:ext>
                  </a:extLst>
                </p:cNvPr>
                <p:cNvCxnSpPr/>
                <p:nvPr/>
              </p:nvCxnSpPr>
              <p:spPr>
                <a:xfrm rot="13500015" flipV="1">
                  <a:off x="3168542" y="2916176"/>
                  <a:ext cx="0" cy="107999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</p:grpSp>
        </p:grpSp>
      </p:grpSp>
      <p:pic>
        <p:nvPicPr>
          <p:cNvPr id="24" name="Marcador de contenido 4" descr="Imagen de la pantalla de una ventana&#10;&#10;Descripción generada automáticamente con confianza baja">
            <a:extLst>
              <a:ext uri="{FF2B5EF4-FFF2-40B4-BE49-F238E27FC236}">
                <a16:creationId xmlns:a16="http://schemas.microsoft.com/office/drawing/2014/main" xmlns="" id="{45A4B553-4BD1-4F7C-AA05-302E2434A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529" b="-1"/>
          <a:stretch>
            <a:fillRect/>
          </a:stretch>
        </p:blipFill>
        <p:spPr>
          <a:xfrm>
            <a:off x="6654802" y="540035"/>
            <a:ext cx="4996208" cy="5778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2965D13D-3CD7-4965-A6D8-004446EB0B6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F4BE377D-7332-42FF-BEAB-2A53CDFCA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540035"/>
            <a:ext cx="4426784" cy="1331604"/>
          </a:xfrm>
        </p:spPr>
        <p:txBody>
          <a:bodyPr anchor="b" anchorCtr="1"/>
          <a:lstStyle/>
          <a:p>
            <a:pPr lvl="0" algn="ctr"/>
            <a:r>
              <a:rPr lang="en-US"/>
              <a:t>1ª ACTIVIDAD</a:t>
            </a:r>
          </a:p>
        </p:txBody>
      </p: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xmlns="" id="{0EC95728-CB8A-456C-BF72-3F30AFCFDA4E}"/>
              </a:ext>
            </a:extLst>
          </p:cNvPr>
          <p:cNvCxnSpPr>
            <a:cxnSpLocks noMove="1" noResize="1"/>
          </p:cNvCxnSpPr>
          <p:nvPr/>
        </p:nvCxnSpPr>
        <p:spPr>
          <a:xfrm>
            <a:off x="3023390" y="2310204"/>
            <a:ext cx="539999" cy="0"/>
          </a:xfrm>
          <a:prstGeom prst="straightConnector1">
            <a:avLst/>
          </a:prstGeom>
          <a:noFill/>
          <a:ln w="10158" cap="flat">
            <a:solidFill>
              <a:srgbClr val="FFFFFF"/>
            </a:solidFill>
            <a:prstDash val="solid"/>
          </a:ln>
        </p:spPr>
      </p:cxnSp>
      <p:sp>
        <p:nvSpPr>
          <p:cNvPr id="5" name="Marcador de texto 3">
            <a:extLst>
              <a:ext uri="{FF2B5EF4-FFF2-40B4-BE49-F238E27FC236}">
                <a16:creationId xmlns:a16="http://schemas.microsoft.com/office/drawing/2014/main" xmlns="" id="{58AD1525-DF8D-49CA-8B72-917685B9F9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997" y="2759073"/>
            <a:ext cx="4460872" cy="3009903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Arial" pitchFamily="34"/>
              <a:buChar char="•"/>
            </a:pPr>
            <a:r>
              <a:rPr lang="en-US" sz="1600"/>
              <a:t>Lectura de un texto incompleto.</a:t>
            </a:r>
          </a:p>
          <a:p>
            <a:pPr marL="342900" lvl="0" indent="-342900">
              <a:lnSpc>
                <a:spcPct val="115000"/>
              </a:lnSpc>
              <a:buFont typeface="Arial" pitchFamily="34"/>
              <a:buChar char="•"/>
            </a:pPr>
            <a:r>
              <a:rPr lang="en-US" sz="1600"/>
              <a:t>Completar el texto con las palabras correspondientes, estas palabras las obtendrán del escaneo de códigos QR.</a:t>
            </a:r>
          </a:p>
          <a:p>
            <a:pPr marL="342900" lvl="0" indent="-342900">
              <a:lnSpc>
                <a:spcPct val="115000"/>
              </a:lnSpc>
              <a:buFont typeface="Arial" pitchFamily="34"/>
              <a:buChar char="•"/>
            </a:pPr>
            <a:r>
              <a:rPr lang="en-US" sz="1600"/>
              <a:t>Cada alumno escribirá en su cuaderno un final para el texto leído, Puede ser cómo cree él que va a terminar o cómo le gustaría que terminase.</a:t>
            </a:r>
          </a:p>
          <a:p>
            <a:pPr marL="342900" lvl="0" indent="-342900">
              <a:lnSpc>
                <a:spcPct val="115000"/>
              </a:lnSpc>
              <a:buFont typeface="Arial" pitchFamily="34"/>
              <a:buChar char="•"/>
            </a:pPr>
            <a:r>
              <a:rPr lang="en-US" sz="1600"/>
              <a:t>Por último leemos el final original.</a:t>
            </a:r>
          </a:p>
          <a:p>
            <a:pPr marL="342900" lvl="0" indent="-342900">
              <a:lnSpc>
                <a:spcPct val="115000"/>
              </a:lnSpc>
              <a:buFont typeface="Arial" pitchFamily="34"/>
              <a:buChar char="•"/>
            </a:pPr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5B003A-F110-411A-BE82-EDF48D8283A9}"/>
              </a:ext>
            </a:extLst>
          </p:cNvPr>
          <p:cNvSpPr>
            <a:spLocks noMove="1" noResize="1"/>
          </p:cNvSpPr>
          <p:nvPr/>
        </p:nvSpPr>
        <p:spPr>
          <a:xfrm flipV="1">
            <a:off x="6555278" y="443191"/>
            <a:ext cx="4989597" cy="575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60000"/>
              <a:gd name="f7" fmla="val 5760000"/>
              <a:gd name="f8" fmla="+- 0 0 -90"/>
              <a:gd name="f9" fmla="*/ f3 1 6660000"/>
              <a:gd name="f10" fmla="*/ f4 1 5760000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6660000"/>
              <a:gd name="f19" fmla="*/ f15 1 5760000"/>
              <a:gd name="f20" fmla="*/ 0 f16 1"/>
              <a:gd name="f21" fmla="*/ 0 f15 1"/>
              <a:gd name="f22" fmla="*/ 6660000 f16 1"/>
              <a:gd name="f23" fmla="*/ 5760000 f15 1"/>
              <a:gd name="f24" fmla="+- f17 0 f1"/>
              <a:gd name="f25" fmla="*/ f20 1 6660000"/>
              <a:gd name="f26" fmla="*/ f21 1 5760000"/>
              <a:gd name="f27" fmla="*/ f22 1 6660000"/>
              <a:gd name="f28" fmla="*/ f23 1 5760000"/>
              <a:gd name="f29" fmla="*/ f11 1 f18"/>
              <a:gd name="f30" fmla="*/ f12 1 f18"/>
              <a:gd name="f31" fmla="*/ f11 1 f19"/>
              <a:gd name="f32" fmla="*/ f13 1 f19"/>
              <a:gd name="f33" fmla="*/ f27 1 f18"/>
              <a:gd name="f34" fmla="*/ f28 1 f19"/>
              <a:gd name="f35" fmla="*/ f25 1 f18"/>
              <a:gd name="f36" fmla="*/ f26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</a:cxnLst>
            <a:rect l="f37" t="f40" r="f38" b="f39"/>
            <a:pathLst>
              <a:path w="6660000" h="576000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pic>
        <p:nvPicPr>
          <p:cNvPr id="7" name="Marcador de posición de imagen 5" descr="Texto&#10;&#10;Descripción generada automáticamente">
            <a:extLst>
              <a:ext uri="{FF2B5EF4-FFF2-40B4-BE49-F238E27FC236}">
                <a16:creationId xmlns:a16="http://schemas.microsoft.com/office/drawing/2014/main" xmlns="" id="{DF6BF6F0-EB94-476E-9A2C-960437204B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-3" b="18216"/>
          <a:stretch>
            <a:fillRect/>
          </a:stretch>
        </p:blipFill>
        <p:spPr>
          <a:xfrm>
            <a:off x="6654802" y="540035"/>
            <a:ext cx="4996208" cy="5775277"/>
          </a:xfr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FF0765C-9065-4F16-8953-A6E8D34878C1}"/>
              </a:ext>
            </a:extLst>
          </p:cNvPr>
          <p:cNvSpPr>
            <a:spLocks noMove="1" noResize="1"/>
          </p:cNvSpPr>
          <p:nvPr/>
        </p:nvSpPr>
        <p:spPr>
          <a:xfrm rot="10800009" flipV="1">
            <a:off x="6555287" y="6203198"/>
            <a:ext cx="49895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89600"/>
              <a:gd name="f7" fmla="+- 0 0 -90"/>
              <a:gd name="f8" fmla="*/ f3 1 4989600"/>
              <a:gd name="f9" fmla="*/ f4 1 0"/>
              <a:gd name="f10" fmla="val f5"/>
              <a:gd name="f11" fmla="val f6"/>
              <a:gd name="f12" fmla="*/ f7 f0 1"/>
              <a:gd name="f13" fmla="+- f10 0 f10"/>
              <a:gd name="f14" fmla="+- f11 0 f10"/>
              <a:gd name="f15" fmla="*/ f12 1 f2"/>
              <a:gd name="f16" fmla="*/ f14 1 4989600"/>
              <a:gd name="f17" fmla="*/ f13 1 0"/>
              <a:gd name="f18" fmla="+- f15 0 f1"/>
              <a:gd name="f19" fmla="*/ 4989600 1 f16"/>
              <a:gd name="f20" fmla="*/ 0 1 f17"/>
              <a:gd name="f21" fmla="*/ 0 1 f16"/>
              <a:gd name="f22" fmla="*/ 1 1 f17"/>
              <a:gd name="f23" fmla="*/ f21 f8 1"/>
              <a:gd name="f24" fmla="*/ f19 f8 1"/>
              <a:gd name="f25" fmla="*/ f22 f9 1"/>
              <a:gd name="f26" fmla="*/ f20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4" y="f26"/>
              </a:cxn>
              <a:cxn ang="f18">
                <a:pos x="f23" y="f26"/>
              </a:cxn>
            </a:cxnLst>
            <a:rect l="f23" t="f26" r="f24" b="f25"/>
            <a:pathLst>
              <a:path w="4989600">
                <a:moveTo>
                  <a:pt x="f6" y="f5"/>
                </a:move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5EA1EE49-34C3-4339-97C0-09C6ED09FE20}"/>
              </a:ext>
            </a:extLst>
          </p:cNvPr>
          <p:cNvSpPr>
            <a:spLocks noMove="1" noResize="1"/>
          </p:cNvSpPr>
          <p:nvPr/>
        </p:nvSpPr>
        <p:spPr>
          <a:xfrm rot="10800009" flipV="1">
            <a:off x="11544885" y="443200"/>
            <a:ext cx="0" cy="57599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60000"/>
              <a:gd name="f7" fmla="+- 0 0 -90"/>
              <a:gd name="f8" fmla="*/ f3 1 0"/>
              <a:gd name="f9" fmla="*/ f4 1 5760000"/>
              <a:gd name="f10" fmla="val f5"/>
              <a:gd name="f11" fmla="val f6"/>
              <a:gd name="f12" fmla="*/ f7 f0 1"/>
              <a:gd name="f13" fmla="+- f11 0 f10"/>
              <a:gd name="f14" fmla="+- f10 0 f10"/>
              <a:gd name="f15" fmla="*/ f12 1 f2"/>
              <a:gd name="f16" fmla="*/ f14 1 0"/>
              <a:gd name="f17" fmla="*/ f13 1 5760000"/>
              <a:gd name="f18" fmla="+- f15 0 f1"/>
              <a:gd name="f19" fmla="*/ 0 1 f16"/>
              <a:gd name="f20" fmla="*/ 5760000 1 f17"/>
              <a:gd name="f21" fmla="*/ 0 1 f17"/>
              <a:gd name="f22" fmla="*/ 1 1 f16"/>
              <a:gd name="f23" fmla="*/ f19 f8 1"/>
              <a:gd name="f24" fmla="*/ f22 f8 1"/>
              <a:gd name="f25" fmla="*/ f20 f9 1"/>
              <a:gd name="f26" fmla="*/ f21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3" y="f25"/>
              </a:cxn>
              <a:cxn ang="f18">
                <a:pos x="f23" y="f26"/>
              </a:cxn>
            </a:cxnLst>
            <a:rect l="f23" t="f26" r="f24" b="f25"/>
            <a:pathLst>
              <a:path h="5760000">
                <a:moveTo>
                  <a:pt x="f5" y="f6"/>
                </a:move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xmlns="" id="{CB8E3816-3085-41A1-BBA3-603B68D3D06E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0D01175-FF21-4552-834C-AD79C79F93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862151"/>
            <a:ext cx="6119996" cy="1009488"/>
          </a:xfrm>
        </p:spPr>
        <p:txBody>
          <a:bodyPr anchor="b" anchorCtr="1"/>
          <a:lstStyle/>
          <a:p>
            <a:pPr lvl="0" algn="ctr"/>
            <a:r>
              <a:rPr lang="en-US"/>
              <a:t>2ª ACTIVIDAD</a:t>
            </a:r>
          </a:p>
        </p:txBody>
      </p:sp>
      <p:cxnSp>
        <p:nvCxnSpPr>
          <p:cNvPr id="4" name="Straight Connector 25">
            <a:extLst>
              <a:ext uri="{FF2B5EF4-FFF2-40B4-BE49-F238E27FC236}">
                <a16:creationId xmlns:a16="http://schemas.microsoft.com/office/drawing/2014/main" xmlns="" id="{2FECE5F3-B77C-417C-9FFB-A547DA68FA13}"/>
              </a:ext>
            </a:extLst>
          </p:cNvPr>
          <p:cNvCxnSpPr>
            <a:cxnSpLocks noMove="1" noResize="1"/>
          </p:cNvCxnSpPr>
          <p:nvPr/>
        </p:nvCxnSpPr>
        <p:spPr>
          <a:xfrm>
            <a:off x="3869996" y="2310204"/>
            <a:ext cx="539999" cy="0"/>
          </a:xfrm>
          <a:prstGeom prst="straightConnector1">
            <a:avLst/>
          </a:prstGeom>
          <a:noFill/>
          <a:ln w="10158" cap="flat">
            <a:solidFill>
              <a:srgbClr val="FFFFFF"/>
            </a:solidFill>
            <a:prstDash val="solid"/>
          </a:ln>
        </p:spPr>
      </p:cxnSp>
      <p:sp>
        <p:nvSpPr>
          <p:cNvPr id="5" name="Marcador de texto 3">
            <a:extLst>
              <a:ext uri="{FF2B5EF4-FFF2-40B4-BE49-F238E27FC236}">
                <a16:creationId xmlns:a16="http://schemas.microsoft.com/office/drawing/2014/main" xmlns="" id="{01745098-8AA5-4797-8B59-9ED7AAE32D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9997" y="2759073"/>
            <a:ext cx="6121395" cy="3009903"/>
          </a:xfrm>
        </p:spPr>
        <p:txBody>
          <a:bodyPr/>
          <a:lstStyle/>
          <a:p>
            <a:pPr marL="342900" lvl="0" indent="-342900">
              <a:buFont typeface="Arial" pitchFamily="34"/>
              <a:buChar char="•"/>
            </a:pPr>
            <a:r>
              <a:rPr lang="en-US"/>
              <a:t>Para averiguar el nombre de estos animales, habéis de utilizar las letras que se os dan como pistas</a:t>
            </a:r>
          </a:p>
          <a:p>
            <a:pPr marL="342900" lvl="0" indent="-342900">
              <a:buFont typeface="Arial" pitchFamily="34"/>
              <a:buChar char="•"/>
            </a:pPr>
            <a:r>
              <a:rPr lang="en-US"/>
              <a:t>Una vez completadas las analizamos morfologicamente</a:t>
            </a:r>
          </a:p>
          <a:p>
            <a:pPr marL="342900" lvl="0" indent="-342900">
              <a:buFont typeface="Arial" pitchFamily="34"/>
              <a:buChar char="•"/>
            </a:pPr>
            <a:endParaRPr lang="en-US"/>
          </a:p>
          <a:p>
            <a:pPr marL="342900" lvl="0" indent="-342900">
              <a:buFont typeface="Arial" pitchFamily="34"/>
              <a:buChar char="•"/>
            </a:pPr>
            <a:endParaRPr lang="en-US"/>
          </a:p>
        </p:txBody>
      </p:sp>
      <p:pic>
        <p:nvPicPr>
          <p:cNvPr id="6" name="Marcador de posición de imagen 5" descr="Diagrama&#10;&#10;Descripción generada automáticamente">
            <a:extLst>
              <a:ext uri="{FF2B5EF4-FFF2-40B4-BE49-F238E27FC236}">
                <a16:creationId xmlns:a16="http://schemas.microsoft.com/office/drawing/2014/main" xmlns="" id="{6B8623B9-5BBF-4410-9856-D0389C5B1A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98" r="18397" b="4"/>
          <a:stretch>
            <a:fillRect/>
          </a:stretch>
        </p:blipFill>
        <p:spPr>
          <a:xfrm>
            <a:off x="8321012" y="9"/>
            <a:ext cx="3870993" cy="68579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3">
            <a:extLst>
              <a:ext uri="{FF2B5EF4-FFF2-40B4-BE49-F238E27FC236}">
                <a16:creationId xmlns:a16="http://schemas.microsoft.com/office/drawing/2014/main" xmlns="" id="{04F1AD86-E122-4E90-A71D-2F859A4D24E4}"/>
              </a:ext>
            </a:extLst>
          </p:cNvPr>
          <p:cNvSpPr/>
          <p:nvPr/>
        </p:nvSpPr>
        <p:spPr>
          <a:xfrm>
            <a:off x="6458827" y="1041007"/>
            <a:ext cx="4647319" cy="45016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28377"/>
          </a:solidFill>
          <a:ln w="10799" cap="flat">
            <a:solidFill>
              <a:srgbClr val="525F5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0132560-144C-4D13-BEA6-742E67019E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/>
              <a:t>3º ACTIVIDAD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xmlns="" id="{0ACB10E6-E236-4CE0-B2BC-4C7A3FFA4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48446" y="2096088"/>
            <a:ext cx="4457700" cy="2506077"/>
          </a:xfrm>
        </p:spPr>
        <p:txBody>
          <a:bodyPr/>
          <a:lstStyle/>
          <a:p>
            <a:pPr lvl="0">
              <a:lnSpc>
                <a:spcPct val="105000"/>
              </a:lnSpc>
            </a:pPr>
            <a:r>
              <a:rPr lang="es-ES" sz="2000" i="0">
                <a:solidFill>
                  <a:srgbClr val="0D0D0D"/>
                </a:solidFill>
              </a:rPr>
              <a:t>En un sobre tienen palabras sueltas, que entre todos han de unir para formar una frase.</a:t>
            </a:r>
          </a:p>
          <a:p>
            <a:pPr lvl="0">
              <a:lnSpc>
                <a:spcPct val="105000"/>
              </a:lnSpc>
            </a:pPr>
            <a:r>
              <a:rPr lang="es-ES" sz="2000" i="0">
                <a:solidFill>
                  <a:srgbClr val="0D0D0D"/>
                </a:solidFill>
              </a:rPr>
              <a:t>Esta frase la analizaremos morfológicamente, utilizaremos el esquema que ellos han elaborado en clase.</a:t>
            </a:r>
          </a:p>
          <a:p>
            <a:pPr lvl="0">
              <a:lnSpc>
                <a:spcPct val="105000"/>
              </a:lnSpc>
            </a:pPr>
            <a:endParaRPr lang="es-ES" sz="2000" i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xmlns="" id="{B1E8E3F3-DF83-4591-84DD-14B27ACBF63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pic>
        <p:nvPicPr>
          <p:cNvPr id="3" name="Picture 4" descr="Reloj de arena y un calendario">
            <a:extLst>
              <a:ext uri="{FF2B5EF4-FFF2-40B4-BE49-F238E27FC236}">
                <a16:creationId xmlns:a16="http://schemas.microsoft.com/office/drawing/2014/main" xmlns="" id="{25FB848C-BE38-4EB5-84C7-160CC31D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4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A5906995-4730-4785-841A-E57D3FCC499B}"/>
              </a:ext>
            </a:extLst>
          </p:cNvPr>
          <p:cNvSpPr>
            <a:spLocks noMove="1" noResize="1"/>
          </p:cNvSpPr>
          <p:nvPr/>
        </p:nvSpPr>
        <p:spPr>
          <a:xfrm>
            <a:off x="1648635" y="0"/>
            <a:ext cx="8894725" cy="6858000"/>
          </a:xfrm>
          <a:prstGeom prst="rect">
            <a:avLst/>
          </a:prstGeom>
          <a:gradFill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5" name="Freeform: Shape 42">
            <a:extLst>
              <a:ext uri="{FF2B5EF4-FFF2-40B4-BE49-F238E27FC236}">
                <a16:creationId xmlns:a16="http://schemas.microsoft.com/office/drawing/2014/main" xmlns="" id="{69B17E52-51CC-4B77-945D-462EF0B9A33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539400"/>
              <a:gd name="f9" fmla="val 540000"/>
              <a:gd name="f10" fmla="val 6318000"/>
              <a:gd name="f11" fmla="val 11652600"/>
              <a:gd name="f12" fmla="+- 0 0 -90"/>
              <a:gd name="f13" fmla="*/ f3 1 12192000"/>
              <a:gd name="f14" fmla="*/ f4 1 68580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12192000"/>
              <a:gd name="f23" fmla="*/ f19 1 6858000"/>
              <a:gd name="f24" fmla="*/ 539400 f20 1"/>
              <a:gd name="f25" fmla="*/ 540000 f19 1"/>
              <a:gd name="f26" fmla="*/ 6318000 f19 1"/>
              <a:gd name="f27" fmla="*/ 11652600 f20 1"/>
              <a:gd name="f28" fmla="*/ 0 f20 1"/>
              <a:gd name="f29" fmla="*/ 0 f19 1"/>
              <a:gd name="f30" fmla="*/ 12192000 f20 1"/>
              <a:gd name="f31" fmla="*/ 6858000 f19 1"/>
              <a:gd name="f32" fmla="+- f21 0 f1"/>
              <a:gd name="f33" fmla="*/ f24 1 12192000"/>
              <a:gd name="f34" fmla="*/ f25 1 6858000"/>
              <a:gd name="f35" fmla="*/ f26 1 6858000"/>
              <a:gd name="f36" fmla="*/ f27 1 12192000"/>
              <a:gd name="f37" fmla="*/ f28 1 12192000"/>
              <a:gd name="f38" fmla="*/ f29 1 6858000"/>
              <a:gd name="f39" fmla="*/ f30 1 12192000"/>
              <a:gd name="f40" fmla="*/ f31 1 68580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3"/>
              <a:gd name="f48" fmla="*/ f36 1 f22"/>
              <a:gd name="f49" fmla="*/ f37 1 f22"/>
              <a:gd name="f50" fmla="*/ f38 1 f23"/>
              <a:gd name="f51" fmla="*/ f39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4 1"/>
              <a:gd name="f60" fmla="*/ f48 f13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7" y="f59"/>
              </a:cxn>
              <a:cxn ang="f32">
                <a:pos x="f60" y="f59"/>
              </a:cxn>
              <a:cxn ang="f32">
                <a:pos x="f60" y="f58"/>
              </a:cxn>
              <a:cxn ang="f32">
                <a:pos x="f61" y="f62"/>
              </a:cxn>
              <a:cxn ang="f32">
                <a:pos x="f63" y="f62"/>
              </a:cxn>
              <a:cxn ang="f32">
                <a:pos x="f63" y="f64"/>
              </a:cxn>
              <a:cxn ang="f32">
                <a:pos x="f61" y="f64"/>
              </a:cxn>
            </a:cxnLst>
            <a:rect l="f53" t="f56" r="f54" b="f55"/>
            <a:pathLst>
              <a:path w="12192000" h="685800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close/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06935A-2F01-4E9D-BBAB-84DCE304BCF7}"/>
              </a:ext>
            </a:extLst>
          </p:cNvPr>
          <p:cNvSpPr>
            <a:spLocks noMove="1" noResize="1"/>
          </p:cNvSpPr>
          <p:nvPr/>
        </p:nvSpPr>
        <p:spPr>
          <a:xfrm flipV="1">
            <a:off x="431688" y="432886"/>
            <a:ext cx="11113196" cy="5778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60000"/>
              <a:gd name="f7" fmla="val 5760000"/>
              <a:gd name="f8" fmla="+- 0 0 -90"/>
              <a:gd name="f9" fmla="*/ f3 1 6660000"/>
              <a:gd name="f10" fmla="*/ f4 1 5760000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6660000"/>
              <a:gd name="f19" fmla="*/ f15 1 5760000"/>
              <a:gd name="f20" fmla="*/ 0 f16 1"/>
              <a:gd name="f21" fmla="*/ 0 f15 1"/>
              <a:gd name="f22" fmla="*/ 6660000 f16 1"/>
              <a:gd name="f23" fmla="*/ 5760000 f15 1"/>
              <a:gd name="f24" fmla="+- f17 0 f1"/>
              <a:gd name="f25" fmla="*/ f20 1 6660000"/>
              <a:gd name="f26" fmla="*/ f21 1 5760000"/>
              <a:gd name="f27" fmla="*/ f22 1 6660000"/>
              <a:gd name="f28" fmla="*/ f23 1 5760000"/>
              <a:gd name="f29" fmla="*/ f11 1 f18"/>
              <a:gd name="f30" fmla="*/ f12 1 f18"/>
              <a:gd name="f31" fmla="*/ f11 1 f19"/>
              <a:gd name="f32" fmla="*/ f13 1 f19"/>
              <a:gd name="f33" fmla="*/ f27 1 f18"/>
              <a:gd name="f34" fmla="*/ f28 1 f19"/>
              <a:gd name="f35" fmla="*/ f25 1 f18"/>
              <a:gd name="f36" fmla="*/ f26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</a:cxnLst>
            <a:rect l="f37" t="f40" r="f38" b="f39"/>
            <a:pathLst>
              <a:path w="6660000" h="5760000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2F3FB89-C7CC-4261-BFF6-CFA0409BF87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>
                <a:solidFill>
                  <a:srgbClr val="9B2C1F"/>
                </a:solidFill>
              </a:rPr>
              <a:t>Nota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226B8A9B-C1A9-4873-8920-FF264E359B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s-ES">
                <a:solidFill>
                  <a:srgbClr val="000000"/>
                </a:solidFill>
              </a:rPr>
              <a:t>Estas actividades están pensadas para hacer en más de una sesión.</a:t>
            </a:r>
          </a:p>
          <a:p>
            <a:pPr lvl="0"/>
            <a:endParaRPr lang="es-ES"/>
          </a:p>
          <a:p>
            <a:pPr lvl="0"/>
            <a:endParaRPr lang="es-ES"/>
          </a:p>
        </p:txBody>
      </p:sp>
      <p:cxnSp>
        <p:nvCxnSpPr>
          <p:cNvPr id="9" name="Straight Connector 46">
            <a:extLst>
              <a:ext uri="{FF2B5EF4-FFF2-40B4-BE49-F238E27FC236}">
                <a16:creationId xmlns:a16="http://schemas.microsoft.com/office/drawing/2014/main" xmlns="" id="{985E76E8-82FD-4A0F-A28F-AA19811AD082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</a:ln>
        </p:spPr>
      </p:cxn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EF9C3561-BC45-457F-A7CD-AC2A4F202791}"/>
              </a:ext>
            </a:extLst>
          </p:cNvPr>
          <p:cNvSpPr>
            <a:spLocks noMove="1" noResize="1"/>
          </p:cNvSpPr>
          <p:nvPr/>
        </p:nvSpPr>
        <p:spPr>
          <a:xfrm rot="10800009" flipV="1">
            <a:off x="431688" y="6210888"/>
            <a:ext cx="111131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113200"/>
              <a:gd name="f7" fmla="+- 0 0 -90"/>
              <a:gd name="f8" fmla="*/ f3 1 11113200"/>
              <a:gd name="f9" fmla="*/ f4 1 0"/>
              <a:gd name="f10" fmla="val f5"/>
              <a:gd name="f11" fmla="val f6"/>
              <a:gd name="f12" fmla="*/ f7 f0 1"/>
              <a:gd name="f13" fmla="+- f10 0 f10"/>
              <a:gd name="f14" fmla="+- f11 0 f10"/>
              <a:gd name="f15" fmla="*/ f12 1 f2"/>
              <a:gd name="f16" fmla="*/ f14 1 11113200"/>
              <a:gd name="f17" fmla="*/ f13 1 0"/>
              <a:gd name="f18" fmla="+- f15 0 f1"/>
              <a:gd name="f19" fmla="*/ 11113200 1 f16"/>
              <a:gd name="f20" fmla="*/ 0 1 f17"/>
              <a:gd name="f21" fmla="*/ 0 1 f16"/>
              <a:gd name="f22" fmla="*/ 1 1 f17"/>
              <a:gd name="f23" fmla="*/ f21 f8 1"/>
              <a:gd name="f24" fmla="*/ f19 f8 1"/>
              <a:gd name="f25" fmla="*/ f22 f9 1"/>
              <a:gd name="f26" fmla="*/ f20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4" y="f26"/>
              </a:cxn>
              <a:cxn ang="f18">
                <a:pos x="f23" y="f26"/>
              </a:cxn>
            </a:cxnLst>
            <a:rect l="f23" t="f26" r="f24" b="f25"/>
            <a:pathLst>
              <a:path w="11113200">
                <a:moveTo>
                  <a:pt x="f6" y="f5"/>
                </a:move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14EA4C89-D439-4CBB-B0FD-E0B5E71DE95A}"/>
              </a:ext>
            </a:extLst>
          </p:cNvPr>
          <p:cNvSpPr>
            <a:spLocks noMove="1" noResize="1"/>
          </p:cNvSpPr>
          <p:nvPr/>
        </p:nvSpPr>
        <p:spPr>
          <a:xfrm rot="10800009" flipV="1">
            <a:off x="11544885" y="432886"/>
            <a:ext cx="0" cy="5778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8000"/>
              <a:gd name="f7" fmla="+- 0 0 -90"/>
              <a:gd name="f8" fmla="*/ f3 1 0"/>
              <a:gd name="f9" fmla="*/ f4 1 5778000"/>
              <a:gd name="f10" fmla="val f5"/>
              <a:gd name="f11" fmla="val f6"/>
              <a:gd name="f12" fmla="*/ f7 f0 1"/>
              <a:gd name="f13" fmla="+- f11 0 f10"/>
              <a:gd name="f14" fmla="+- f10 0 f10"/>
              <a:gd name="f15" fmla="*/ f12 1 f2"/>
              <a:gd name="f16" fmla="*/ f14 1 0"/>
              <a:gd name="f17" fmla="*/ f13 1 5778000"/>
              <a:gd name="f18" fmla="+- f15 0 f1"/>
              <a:gd name="f19" fmla="*/ 0 1 f16"/>
              <a:gd name="f20" fmla="*/ 5778000 1 f17"/>
              <a:gd name="f21" fmla="*/ 0 1 f17"/>
              <a:gd name="f22" fmla="*/ 1 1 f16"/>
              <a:gd name="f23" fmla="*/ f19 f8 1"/>
              <a:gd name="f24" fmla="*/ f22 f8 1"/>
              <a:gd name="f25" fmla="*/ f20 f9 1"/>
              <a:gd name="f26" fmla="*/ f21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23" y="f25"/>
              </a:cxn>
              <a:cxn ang="f18">
                <a:pos x="f23" y="f26"/>
              </a:cxn>
            </a:cxnLst>
            <a:rect l="f23" t="f26" r="f24" b="f25"/>
            <a:pathLst>
              <a:path h="5778000">
                <a:moveTo>
                  <a:pt x="f5" y="f6"/>
                </a:moveTo>
                <a:lnTo>
                  <a:pt x="f5" y="f5"/>
                </a:lnTo>
              </a:path>
            </a:pathLst>
          </a:custGeom>
          <a:noFill/>
          <a:ln w="12701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73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2">
            <a:extLst>
              <a:ext uri="{FF2B5EF4-FFF2-40B4-BE49-F238E27FC236}">
                <a16:creationId xmlns:a16="http://schemas.microsoft.com/office/drawing/2014/main" xmlns="" id="{F8144926-B663-44D3-ADBD-0B7FA3888C04}"/>
              </a:ext>
            </a:extLst>
          </p:cNvPr>
          <p:cNvCxnSpPr>
            <a:cxnSpLocks noMove="1" noResize="1"/>
          </p:cNvCxnSpPr>
          <p:nvPr/>
        </p:nvCxnSpPr>
        <p:spPr>
          <a:xfrm>
            <a:off x="5825999" y="3690875"/>
            <a:ext cx="539998" cy="0"/>
          </a:xfrm>
          <a:prstGeom prst="straightConnector1">
            <a:avLst/>
          </a:prstGeom>
          <a:noFill/>
          <a:ln w="12701" cap="flat">
            <a:solidFill>
              <a:srgbClr val="FFFFFF"/>
            </a:solidFill>
            <a:prstDash val="solid"/>
          </a:ln>
        </p:spPr>
      </p:cxnSp>
      <p:grpSp>
        <p:nvGrpSpPr>
          <p:cNvPr id="3" name="Group 74">
            <a:extLst>
              <a:ext uri="{FF2B5EF4-FFF2-40B4-BE49-F238E27FC236}">
                <a16:creationId xmlns:a16="http://schemas.microsoft.com/office/drawing/2014/main" xmlns="" id="{5D362D08-FDA6-4895-A79F-5377D92E2FC6}"/>
              </a:ext>
            </a:extLst>
          </p:cNvPr>
          <p:cNvGrpSpPr/>
          <p:nvPr/>
        </p:nvGrpSpPr>
        <p:grpSpPr>
          <a:xfrm>
            <a:off x="9728045" y="4451716"/>
            <a:ext cx="1619997" cy="1361896"/>
            <a:chOff x="9728045" y="4451716"/>
            <a:chExt cx="1619997" cy="1361896"/>
          </a:xfrm>
        </p:grpSpPr>
        <p:sp>
          <p:nvSpPr>
            <p:cNvPr id="4" name="Freeform: Shape 75">
              <a:extLst>
                <a:ext uri="{FF2B5EF4-FFF2-40B4-BE49-F238E27FC236}">
                  <a16:creationId xmlns:a16="http://schemas.microsoft.com/office/drawing/2014/main" xmlns="" id="{86216435-7768-4B76-8033-BF14743B8A20}"/>
                </a:ext>
              </a:extLst>
            </p:cNvPr>
            <p:cNvSpPr/>
            <p:nvPr/>
          </p:nvSpPr>
          <p:spPr>
            <a:xfrm rot="2699990" flipH="1">
              <a:off x="10407488" y="4496895"/>
              <a:ext cx="571820" cy="1316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1820"/>
                <a:gd name="f7" fmla="val 1316717"/>
                <a:gd name="f8" fmla="val 282417"/>
                <a:gd name="f9" fmla="val 285910"/>
                <a:gd name="f10" fmla="val 3175"/>
                <a:gd name="f11" fmla="val 287393"/>
                <a:gd name="f12" fmla="val 1827"/>
                <a:gd name="f13" fmla="val 289403"/>
                <a:gd name="f14" fmla="val 6349"/>
                <a:gd name="f15" fmla="val 309203"/>
                <a:gd name="f16" fmla="val 24345"/>
                <a:gd name="f17" fmla="val 471461"/>
                <a:gd name="f18" fmla="val 186603"/>
                <a:gd name="f19" fmla="val 410761"/>
                <a:gd name="f20" fmla="val 658359"/>
                <a:gd name="f21" fmla="val 905956"/>
                <a:gd name="f22" fmla="val 1130114"/>
                <a:gd name="f23" fmla="val 1292372"/>
                <a:gd name="f24" fmla="val 1310368"/>
                <a:gd name="f25" fmla="val 1314890"/>
                <a:gd name="f26" fmla="val 1313542"/>
                <a:gd name="f27" fmla="val 1310367"/>
                <a:gd name="f28" fmla="val 262617"/>
                <a:gd name="f29" fmla="val 100359"/>
                <a:gd name="f30" fmla="val 1130113"/>
                <a:gd name="f31" fmla="val 658358"/>
                <a:gd name="f32" fmla="+- 0 0 -90"/>
                <a:gd name="f33" fmla="*/ f3 1 571820"/>
                <a:gd name="f34" fmla="*/ f4 1 131671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571820"/>
                <a:gd name="f43" fmla="*/ f39 1 1316717"/>
                <a:gd name="f44" fmla="*/ 282417 f40 1"/>
                <a:gd name="f45" fmla="*/ 0 f39 1"/>
                <a:gd name="f46" fmla="*/ 285910 f40 1"/>
                <a:gd name="f47" fmla="*/ 3175 f39 1"/>
                <a:gd name="f48" fmla="*/ 287393 f40 1"/>
                <a:gd name="f49" fmla="*/ 1827 f39 1"/>
                <a:gd name="f50" fmla="*/ 289403 f40 1"/>
                <a:gd name="f51" fmla="*/ 6349 f39 1"/>
                <a:gd name="f52" fmla="*/ 309203 f40 1"/>
                <a:gd name="f53" fmla="*/ 24345 f39 1"/>
                <a:gd name="f54" fmla="*/ 571820 f40 1"/>
                <a:gd name="f55" fmla="*/ 658359 f39 1"/>
                <a:gd name="f56" fmla="*/ 1292372 f39 1"/>
                <a:gd name="f57" fmla="*/ 1310368 f39 1"/>
                <a:gd name="f58" fmla="*/ 1316717 f39 1"/>
                <a:gd name="f59" fmla="*/ 1314890 f39 1"/>
                <a:gd name="f60" fmla="*/ 1313542 f39 1"/>
                <a:gd name="f61" fmla="*/ 1310367 f39 1"/>
                <a:gd name="f62" fmla="*/ 262617 f40 1"/>
                <a:gd name="f63" fmla="*/ 0 f40 1"/>
                <a:gd name="f64" fmla="*/ 658358 f39 1"/>
                <a:gd name="f65" fmla="+- f41 0 f1"/>
                <a:gd name="f66" fmla="*/ f44 1 571820"/>
                <a:gd name="f67" fmla="*/ f45 1 1316717"/>
                <a:gd name="f68" fmla="*/ f46 1 571820"/>
                <a:gd name="f69" fmla="*/ f47 1 1316717"/>
                <a:gd name="f70" fmla="*/ f48 1 571820"/>
                <a:gd name="f71" fmla="*/ f49 1 1316717"/>
                <a:gd name="f72" fmla="*/ f50 1 571820"/>
                <a:gd name="f73" fmla="*/ f51 1 1316717"/>
                <a:gd name="f74" fmla="*/ f52 1 571820"/>
                <a:gd name="f75" fmla="*/ f53 1 1316717"/>
                <a:gd name="f76" fmla="*/ f54 1 571820"/>
                <a:gd name="f77" fmla="*/ f55 1 1316717"/>
                <a:gd name="f78" fmla="*/ f56 1 1316717"/>
                <a:gd name="f79" fmla="*/ f57 1 1316717"/>
                <a:gd name="f80" fmla="*/ f58 1 1316717"/>
                <a:gd name="f81" fmla="*/ f59 1 1316717"/>
                <a:gd name="f82" fmla="*/ f60 1 1316717"/>
                <a:gd name="f83" fmla="*/ f61 1 1316717"/>
                <a:gd name="f84" fmla="*/ f62 1 571820"/>
                <a:gd name="f85" fmla="*/ f63 1 571820"/>
                <a:gd name="f86" fmla="*/ f64 1 1316717"/>
                <a:gd name="f87" fmla="*/ f35 1 f42"/>
                <a:gd name="f88" fmla="*/ f36 1 f42"/>
                <a:gd name="f89" fmla="*/ f35 1 f43"/>
                <a:gd name="f90" fmla="*/ f37 1 f43"/>
                <a:gd name="f91" fmla="*/ f66 1 f42"/>
                <a:gd name="f92" fmla="*/ f67 1 f43"/>
                <a:gd name="f93" fmla="*/ f68 1 f42"/>
                <a:gd name="f94" fmla="*/ f69 1 f43"/>
                <a:gd name="f95" fmla="*/ f70 1 f42"/>
                <a:gd name="f96" fmla="*/ f71 1 f43"/>
                <a:gd name="f97" fmla="*/ f72 1 f42"/>
                <a:gd name="f98" fmla="*/ f73 1 f43"/>
                <a:gd name="f99" fmla="*/ f74 1 f42"/>
                <a:gd name="f100" fmla="*/ f75 1 f43"/>
                <a:gd name="f101" fmla="*/ f76 1 f42"/>
                <a:gd name="f102" fmla="*/ f77 1 f43"/>
                <a:gd name="f103" fmla="*/ f78 1 f43"/>
                <a:gd name="f104" fmla="*/ f79 1 f43"/>
                <a:gd name="f105" fmla="*/ f80 1 f43"/>
                <a:gd name="f106" fmla="*/ f81 1 f43"/>
                <a:gd name="f107" fmla="*/ f82 1 f43"/>
                <a:gd name="f108" fmla="*/ f83 1 f43"/>
                <a:gd name="f109" fmla="*/ f84 1 f42"/>
                <a:gd name="f110" fmla="*/ f85 1 f42"/>
                <a:gd name="f111" fmla="*/ f86 1 f43"/>
                <a:gd name="f112" fmla="*/ f87 f33 1"/>
                <a:gd name="f113" fmla="*/ f88 f33 1"/>
                <a:gd name="f114" fmla="*/ f90 f34 1"/>
                <a:gd name="f115" fmla="*/ f89 f34 1"/>
                <a:gd name="f116" fmla="*/ f91 f33 1"/>
                <a:gd name="f117" fmla="*/ f92 f34 1"/>
                <a:gd name="f118" fmla="*/ f93 f33 1"/>
                <a:gd name="f119" fmla="*/ f94 f34 1"/>
                <a:gd name="f120" fmla="*/ f95 f33 1"/>
                <a:gd name="f121" fmla="*/ f96 f34 1"/>
                <a:gd name="f122" fmla="*/ f97 f33 1"/>
                <a:gd name="f123" fmla="*/ f98 f34 1"/>
                <a:gd name="f124" fmla="*/ f99 f33 1"/>
                <a:gd name="f125" fmla="*/ f100 f34 1"/>
                <a:gd name="f126" fmla="*/ f101 f33 1"/>
                <a:gd name="f127" fmla="*/ f102 f34 1"/>
                <a:gd name="f128" fmla="*/ f103 f34 1"/>
                <a:gd name="f129" fmla="*/ f104 f34 1"/>
                <a:gd name="f130" fmla="*/ f105 f34 1"/>
                <a:gd name="f131" fmla="*/ f106 f34 1"/>
                <a:gd name="f132" fmla="*/ f107 f34 1"/>
                <a:gd name="f133" fmla="*/ f108 f34 1"/>
                <a:gd name="f134" fmla="*/ f109 f33 1"/>
                <a:gd name="f135" fmla="*/ f110 f33 1"/>
                <a:gd name="f136" fmla="*/ f11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22" y="f117"/>
                </a:cxn>
                <a:cxn ang="f65">
                  <a:pos x="f122" y="f123"/>
                </a:cxn>
                <a:cxn ang="f65">
                  <a:pos x="f124" y="f125"/>
                </a:cxn>
                <a:cxn ang="f65">
                  <a:pos x="f126" y="f127"/>
                </a:cxn>
                <a:cxn ang="f65">
                  <a:pos x="f124" y="f128"/>
                </a:cxn>
                <a:cxn ang="f65">
                  <a:pos x="f122" y="f129"/>
                </a:cxn>
                <a:cxn ang="f65">
                  <a:pos x="f122" y="f130"/>
                </a:cxn>
                <a:cxn ang="f65">
                  <a:pos x="f120" y="f131"/>
                </a:cxn>
                <a:cxn ang="f65">
                  <a:pos x="f118" y="f132"/>
                </a:cxn>
                <a:cxn ang="f65">
                  <a:pos x="f116" y="f130"/>
                </a:cxn>
                <a:cxn ang="f65">
                  <a:pos x="f116" y="f133"/>
                </a:cxn>
                <a:cxn ang="f65">
                  <a:pos x="f134" y="f128"/>
                </a:cxn>
                <a:cxn ang="f65">
                  <a:pos x="f135" y="f136"/>
                </a:cxn>
                <a:cxn ang="f65">
                  <a:pos x="f134" y="f125"/>
                </a:cxn>
                <a:cxn ang="f65">
                  <a:pos x="f116" y="f123"/>
                </a:cxn>
              </a:cxnLst>
              <a:rect l="f112" t="f115" r="f113" b="f114"/>
              <a:pathLst>
                <a:path w="571820" h="131671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6" y="f19"/>
                    <a:pt x="f6" y="f20"/>
                  </a:cubicBezTo>
                  <a:cubicBezTo>
                    <a:pt x="f6" y="f21"/>
                    <a:pt x="f17" y="f22"/>
                    <a:pt x="f15" y="f23"/>
                  </a:cubicBezTo>
                  <a:lnTo>
                    <a:pt x="f13" y="f24"/>
                  </a:lnTo>
                  <a:lnTo>
                    <a:pt x="f13" y="f7"/>
                  </a:lnTo>
                  <a:lnTo>
                    <a:pt x="f11" y="f25"/>
                  </a:lnTo>
                  <a:lnTo>
                    <a:pt x="f9" y="f26"/>
                  </a:lnTo>
                  <a:lnTo>
                    <a:pt x="f8" y="f7"/>
                  </a:lnTo>
                  <a:lnTo>
                    <a:pt x="f8" y="f27"/>
                  </a:lnTo>
                  <a:lnTo>
                    <a:pt x="f28" y="f23"/>
                  </a:lnTo>
                  <a:cubicBezTo>
                    <a:pt x="f29" y="f30"/>
                    <a:pt x="f5" y="f21"/>
                    <a:pt x="f5" y="f31"/>
                  </a:cubicBezTo>
                  <a:cubicBezTo>
                    <a:pt x="f5" y="f19"/>
                    <a:pt x="f29" y="f18"/>
                    <a:pt x="f28" y="f16"/>
                  </a:cubicBezTo>
                  <a:lnTo>
                    <a:pt x="f8" y="f14"/>
                  </a:lnTo>
                  <a:close/>
                </a:path>
              </a:pathLst>
            </a:custGeom>
            <a:solidFill>
              <a:srgbClr val="B4797B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grpSp>
          <p:nvGrpSpPr>
            <p:cNvPr id="5" name="Group 76">
              <a:extLst>
                <a:ext uri="{FF2B5EF4-FFF2-40B4-BE49-F238E27FC236}">
                  <a16:creationId xmlns:a16="http://schemas.microsoft.com/office/drawing/2014/main" xmlns="" id="{A033AC11-9163-4078-9D10-6BE4E5DFCEFD}"/>
                </a:ext>
              </a:extLst>
            </p:cNvPr>
            <p:cNvGrpSpPr/>
            <p:nvPr/>
          </p:nvGrpSpPr>
          <p:grpSpPr>
            <a:xfrm>
              <a:off x="9728045" y="4451716"/>
              <a:ext cx="1619997" cy="1311953"/>
              <a:chOff x="9728045" y="4451716"/>
              <a:chExt cx="1619997" cy="1311953"/>
            </a:xfrm>
          </p:grpSpPr>
          <p:sp>
            <p:nvSpPr>
              <p:cNvPr id="6" name="Freeform: Shape 77">
                <a:extLst>
                  <a:ext uri="{FF2B5EF4-FFF2-40B4-BE49-F238E27FC236}">
                    <a16:creationId xmlns:a16="http://schemas.microsoft.com/office/drawing/2014/main" xmlns="" id="{4D99BEEF-B6FC-4583-B566-5CACADD5B1AA}"/>
                  </a:ext>
                </a:extLst>
              </p:cNvPr>
              <p:cNvSpPr/>
              <p:nvPr/>
            </p:nvSpPr>
            <p:spPr>
              <a:xfrm rot="2699990" flipH="1">
                <a:off x="10358809" y="4451716"/>
                <a:ext cx="571820" cy="13119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1820"/>
                  <a:gd name="f7" fmla="val 1311956"/>
                  <a:gd name="f8" fmla="val 262617"/>
                  <a:gd name="f9" fmla="val 21170"/>
                  <a:gd name="f10" fmla="val 285910"/>
                  <a:gd name="f11" fmla="val 309203"/>
                  <a:gd name="f12" fmla="val 471461"/>
                  <a:gd name="f13" fmla="val 183428"/>
                  <a:gd name="f14" fmla="val 407586"/>
                  <a:gd name="f15" fmla="val 655184"/>
                  <a:gd name="f16" fmla="val 902781"/>
                  <a:gd name="f17" fmla="val 1126939"/>
                  <a:gd name="f18" fmla="val 1289197"/>
                  <a:gd name="f19" fmla="val 285832"/>
                  <a:gd name="f20" fmla="val 100359"/>
                  <a:gd name="f21" fmla="val 1126938"/>
                  <a:gd name="f22" fmla="val 655183"/>
                  <a:gd name="f23" fmla="+- 0 0 -90"/>
                  <a:gd name="f24" fmla="*/ f3 1 571820"/>
                  <a:gd name="f25" fmla="*/ f4 1 1311956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571820"/>
                  <a:gd name="f34" fmla="*/ f30 1 1311956"/>
                  <a:gd name="f35" fmla="*/ 285910 f31 1"/>
                  <a:gd name="f36" fmla="*/ 309203 f31 1"/>
                  <a:gd name="f37" fmla="*/ 571820 f31 1"/>
                  <a:gd name="f38" fmla="*/ 262617 f31 1"/>
                  <a:gd name="f39" fmla="*/ 0 f31 1"/>
                  <a:gd name="f40" fmla="*/ 285832 f31 1"/>
                  <a:gd name="f41" fmla="*/ 21170 f30 1"/>
                  <a:gd name="f42" fmla="*/ 0 f30 1"/>
                  <a:gd name="f43" fmla="*/ 655184 f30 1"/>
                  <a:gd name="f44" fmla="*/ 1289197 f30 1"/>
                  <a:gd name="f45" fmla="*/ 1311956 f30 1"/>
                  <a:gd name="f46" fmla="*/ 655183 f30 1"/>
                  <a:gd name="f47" fmla="+- f32 0 f1"/>
                  <a:gd name="f48" fmla="*/ f35 1 571820"/>
                  <a:gd name="f49" fmla="*/ f36 1 571820"/>
                  <a:gd name="f50" fmla="*/ f37 1 571820"/>
                  <a:gd name="f51" fmla="*/ f38 1 571820"/>
                  <a:gd name="f52" fmla="*/ f39 1 571820"/>
                  <a:gd name="f53" fmla="*/ f40 1 571820"/>
                  <a:gd name="f54" fmla="*/ f41 1 1311956"/>
                  <a:gd name="f55" fmla="*/ f42 1 1311956"/>
                  <a:gd name="f56" fmla="*/ f43 1 1311956"/>
                  <a:gd name="f57" fmla="*/ f44 1 1311956"/>
                  <a:gd name="f58" fmla="*/ f45 1 1311956"/>
                  <a:gd name="f59" fmla="*/ f46 1 1311956"/>
                  <a:gd name="f60" fmla="*/ f26 1 f33"/>
                  <a:gd name="f61" fmla="*/ f27 1 f33"/>
                  <a:gd name="f62" fmla="*/ f26 1 f34"/>
                  <a:gd name="f63" fmla="*/ f28 1 f34"/>
                  <a:gd name="f64" fmla="*/ f51 1 f33"/>
                  <a:gd name="f65" fmla="*/ f54 1 f34"/>
                  <a:gd name="f66" fmla="*/ f48 1 f33"/>
                  <a:gd name="f67" fmla="*/ f55 1 f34"/>
                  <a:gd name="f68" fmla="*/ f49 1 f33"/>
                  <a:gd name="f69" fmla="*/ f50 1 f33"/>
                  <a:gd name="f70" fmla="*/ f56 1 f34"/>
                  <a:gd name="f71" fmla="*/ f57 1 f34"/>
                  <a:gd name="f72" fmla="*/ f53 1 f33"/>
                  <a:gd name="f73" fmla="*/ f58 1 f34"/>
                  <a:gd name="f74" fmla="*/ f52 1 f33"/>
                  <a:gd name="f75" fmla="*/ f59 1 f34"/>
                  <a:gd name="f76" fmla="*/ f60 f24 1"/>
                  <a:gd name="f77" fmla="*/ f61 f24 1"/>
                  <a:gd name="f78" fmla="*/ f63 f25 1"/>
                  <a:gd name="f79" fmla="*/ f62 f25 1"/>
                  <a:gd name="f80" fmla="*/ f64 f24 1"/>
                  <a:gd name="f81" fmla="*/ f65 f25 1"/>
                  <a:gd name="f82" fmla="*/ f66 f24 1"/>
                  <a:gd name="f83" fmla="*/ f67 f25 1"/>
                  <a:gd name="f84" fmla="*/ f68 f24 1"/>
                  <a:gd name="f85" fmla="*/ f69 f24 1"/>
                  <a:gd name="f86" fmla="*/ f70 f25 1"/>
                  <a:gd name="f87" fmla="*/ f71 f25 1"/>
                  <a:gd name="f88" fmla="*/ f72 f24 1"/>
                  <a:gd name="f89" fmla="*/ f73 f25 1"/>
                  <a:gd name="f90" fmla="*/ f74 f24 1"/>
                  <a:gd name="f91" fmla="*/ f7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0" y="f81"/>
                  </a:cxn>
                  <a:cxn ang="f47">
                    <a:pos x="f82" y="f83"/>
                  </a:cxn>
                  <a:cxn ang="f47">
                    <a:pos x="f84" y="f81"/>
                  </a:cxn>
                  <a:cxn ang="f47">
                    <a:pos x="f85" y="f86"/>
                  </a:cxn>
                  <a:cxn ang="f47">
                    <a:pos x="f84" y="f87"/>
                  </a:cxn>
                  <a:cxn ang="f47">
                    <a:pos x="f88" y="f89"/>
                  </a:cxn>
                  <a:cxn ang="f47">
                    <a:pos x="f80" y="f87"/>
                  </a:cxn>
                  <a:cxn ang="f47">
                    <a:pos x="f90" y="f91"/>
                  </a:cxn>
                  <a:cxn ang="f47">
                    <a:pos x="f80" y="f81"/>
                  </a:cxn>
                </a:cxnLst>
                <a:rect l="f76" t="f79" r="f77" b="f78"/>
                <a:pathLst>
                  <a:path w="571820" h="1311956">
                    <a:moveTo>
                      <a:pt x="f8" y="f9"/>
                    </a:moveTo>
                    <a:lnTo>
                      <a:pt x="f10" y="f5"/>
                    </a:lnTo>
                    <a:lnTo>
                      <a:pt x="f11" y="f9"/>
                    </a:lnTo>
                    <a:cubicBezTo>
                      <a:pt x="f12" y="f13"/>
                      <a:pt x="f6" y="f14"/>
                      <a:pt x="f6" y="f15"/>
                    </a:cubicBezTo>
                    <a:cubicBezTo>
                      <a:pt x="f6" y="f16"/>
                      <a:pt x="f12" y="f17"/>
                      <a:pt x="f11" y="f18"/>
                    </a:cubicBezTo>
                    <a:lnTo>
                      <a:pt x="f19" y="f7"/>
                    </a:lnTo>
                    <a:lnTo>
                      <a:pt x="f8" y="f18"/>
                    </a:lnTo>
                    <a:cubicBezTo>
                      <a:pt x="f20" y="f21"/>
                      <a:pt x="f5" y="f16"/>
                      <a:pt x="f5" y="f22"/>
                    </a:cubicBezTo>
                    <a:cubicBezTo>
                      <a:pt x="f5" y="f14"/>
                      <a:pt x="f20" y="f13"/>
                      <a:pt x="f8" y="f9"/>
                    </a:cubicBezTo>
                    <a:close/>
                  </a:path>
                </a:pathLst>
              </a:custGeom>
              <a:noFill/>
              <a:ln w="12701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cxnSp>
            <p:nvCxnSpPr>
              <p:cNvPr id="7" name="Straight Connector 78">
                <a:extLst>
                  <a:ext uri="{FF2B5EF4-FFF2-40B4-BE49-F238E27FC236}">
                    <a16:creationId xmlns:a16="http://schemas.microsoft.com/office/drawing/2014/main" xmlns="" id="{EF9A2CE8-342A-4DDB-BD3C-8D59B82DB7E2}"/>
                  </a:ext>
                </a:extLst>
              </p:cNvPr>
              <p:cNvCxnSpPr/>
              <p:nvPr/>
            </p:nvCxnSpPr>
            <p:spPr>
              <a:xfrm rot="2700006">
                <a:off x="10538044" y="4404352"/>
                <a:ext cx="0" cy="1619997"/>
              </a:xfrm>
              <a:prstGeom prst="straightConnector1">
                <a:avLst/>
              </a:prstGeom>
              <a:noFill/>
              <a:ln w="12701" cap="flat">
                <a:solidFill>
                  <a:srgbClr val="FFFFFF"/>
                </a:solidFill>
                <a:prstDash val="solid"/>
              </a:ln>
            </p:spPr>
          </p:cxnSp>
        </p:grpSp>
      </p:grpSp>
      <p:sp>
        <p:nvSpPr>
          <p:cNvPr id="8" name="Rectangle 80">
            <a:extLst>
              <a:ext uri="{FF2B5EF4-FFF2-40B4-BE49-F238E27FC236}">
                <a16:creationId xmlns:a16="http://schemas.microsoft.com/office/drawing/2014/main" xmlns="" id="{CA5D29AB-45D0-41F8-8003-9B501E27AA2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32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venir Next LT Pro Ligh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32B0CD3-D5FE-448F-A4DA-D93645744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850" y="1089022"/>
            <a:ext cx="6118222" cy="1532955"/>
          </a:xfrm>
        </p:spPr>
        <p:txBody>
          <a:bodyPr anchor="b"/>
          <a:lstStyle/>
          <a:p>
            <a:pPr lvl="0">
              <a:lnSpc>
                <a:spcPct val="90000"/>
              </a:lnSpc>
            </a:pPr>
            <a:r>
              <a:rPr lang="en-US" sz="2600"/>
              <a:t>FIN DE LA CLASE</a:t>
            </a:r>
            <a:br>
              <a:rPr lang="en-US" sz="2600"/>
            </a:br>
            <a:r>
              <a:rPr lang="en-US" sz="2600"/>
              <a:t/>
            </a:r>
            <a:br>
              <a:rPr lang="en-US" sz="2600"/>
            </a:br>
            <a:r>
              <a:rPr lang="en-US" sz="2600"/>
              <a:t/>
            </a:r>
            <a:br>
              <a:rPr lang="en-US" sz="2600"/>
            </a:br>
            <a:r>
              <a:rPr lang="en-US" sz="2600"/>
              <a:t>GRACIAS</a:t>
            </a:r>
          </a:p>
        </p:txBody>
      </p:sp>
      <p:grpSp>
        <p:nvGrpSpPr>
          <p:cNvPr id="10" name="Group 82">
            <a:extLst>
              <a:ext uri="{FF2B5EF4-FFF2-40B4-BE49-F238E27FC236}">
                <a16:creationId xmlns:a16="http://schemas.microsoft.com/office/drawing/2014/main" xmlns="" id="{09201A3D-18E3-43EF-819A-864547847B8A}"/>
              </a:ext>
            </a:extLst>
          </p:cNvPr>
          <p:cNvGrpSpPr/>
          <p:nvPr/>
        </p:nvGrpSpPr>
        <p:grpSpPr>
          <a:xfrm>
            <a:off x="3036886" y="2840034"/>
            <a:ext cx="2216148" cy="1177920"/>
            <a:chOff x="3036886" y="2840034"/>
            <a:chExt cx="2216148" cy="1177920"/>
          </a:xfrm>
        </p:grpSpPr>
        <p:sp>
          <p:nvSpPr>
            <p:cNvPr id="11" name="Rectangle 83">
              <a:extLst>
                <a:ext uri="{FF2B5EF4-FFF2-40B4-BE49-F238E27FC236}">
                  <a16:creationId xmlns:a16="http://schemas.microsoft.com/office/drawing/2014/main" xmlns="" id="{49CB311D-D539-4176-89FA-A5CCD657CE40}"/>
                </a:ext>
              </a:extLst>
            </p:cNvPr>
            <p:cNvSpPr/>
            <p:nvPr/>
          </p:nvSpPr>
          <p:spPr>
            <a:xfrm>
              <a:off x="3036886" y="2840034"/>
              <a:ext cx="2216148" cy="1177920"/>
            </a:xfrm>
            <a:prstGeom prst="rect">
              <a:avLst/>
            </a:prstGeom>
            <a:solidFill>
              <a:srgbClr val="732124">
                <a:alpha val="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sp>
          <p:nvSpPr>
            <p:cNvPr id="12" name="Rectangle 84">
              <a:extLst>
                <a:ext uri="{FF2B5EF4-FFF2-40B4-BE49-F238E27FC236}">
                  <a16:creationId xmlns:a16="http://schemas.microsoft.com/office/drawing/2014/main" xmlns="" id="{81A32C66-4A88-4068-B100-64E70C2E7744}"/>
                </a:ext>
              </a:extLst>
            </p:cNvPr>
            <p:cNvSpPr/>
            <p:nvPr/>
          </p:nvSpPr>
          <p:spPr>
            <a:xfrm>
              <a:off x="3799176" y="2992876"/>
              <a:ext cx="972455" cy="9195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sp>
          <p:nvSpPr>
            <p:cNvPr id="13" name="Rectangle 85">
              <a:extLst>
                <a:ext uri="{FF2B5EF4-FFF2-40B4-BE49-F238E27FC236}">
                  <a16:creationId xmlns:a16="http://schemas.microsoft.com/office/drawing/2014/main" xmlns="" id="{1C3CEA1A-8339-4344-A037-C45F6F39A7AB}"/>
                </a:ext>
              </a:extLst>
            </p:cNvPr>
            <p:cNvSpPr/>
            <p:nvPr/>
          </p:nvSpPr>
          <p:spPr>
            <a:xfrm flipH="1">
              <a:off x="3518300" y="2992876"/>
              <a:ext cx="972455" cy="91952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venir Next LT Pro Light"/>
              </a:endParaRPr>
            </a:p>
          </p:txBody>
        </p:sp>
        <p:grpSp>
          <p:nvGrpSpPr>
            <p:cNvPr id="14" name="Group 86">
              <a:extLst>
                <a:ext uri="{FF2B5EF4-FFF2-40B4-BE49-F238E27FC236}">
                  <a16:creationId xmlns:a16="http://schemas.microsoft.com/office/drawing/2014/main" xmlns="" id="{AEBBE3AC-F38E-4535-8BA0-480D7AF343EC}"/>
                </a:ext>
              </a:extLst>
            </p:cNvPr>
            <p:cNvGrpSpPr/>
            <p:nvPr/>
          </p:nvGrpSpPr>
          <p:grpSpPr>
            <a:xfrm>
              <a:off x="3663909" y="3117665"/>
              <a:ext cx="1009278" cy="464734"/>
              <a:chOff x="3663909" y="3117665"/>
              <a:chExt cx="1009278" cy="464734"/>
            </a:xfrm>
          </p:grpSpPr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xmlns="" id="{A199F461-5A95-4CEE-89B4-7BFC11CDA24E}"/>
                  </a:ext>
                </a:extLst>
              </p:cNvPr>
              <p:cNvSpPr/>
              <p:nvPr/>
            </p:nvSpPr>
            <p:spPr>
              <a:xfrm rot="16200004" flipH="1" flipV="1">
                <a:off x="4208453" y="3117665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  <p:sp>
            <p:nvSpPr>
              <p:cNvPr id="16" name="Freeform: Shape 95">
                <a:extLst>
                  <a:ext uri="{FF2B5EF4-FFF2-40B4-BE49-F238E27FC236}">
                    <a16:creationId xmlns:a16="http://schemas.microsoft.com/office/drawing/2014/main" xmlns="" id="{EDA0D958-D29B-47AE-AFF7-D4BC480E46AD}"/>
                  </a:ext>
                </a:extLst>
              </p:cNvPr>
              <p:cNvSpPr/>
              <p:nvPr/>
            </p:nvSpPr>
            <p:spPr>
              <a:xfrm rot="5399996" flipV="1">
                <a:off x="3663909" y="3117665"/>
                <a:ext cx="464734" cy="4647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4739"/>
                  <a:gd name="f7" fmla="val 464132"/>
                  <a:gd name="f8" fmla="val 463881"/>
                  <a:gd name="f9" fmla="val 463891"/>
                  <a:gd name="f10" fmla="val 463892"/>
                  <a:gd name="f11" fmla="val 463880"/>
                  <a:gd name="f12" fmla="val 463651"/>
                  <a:gd name="f13" fmla="val 463904"/>
                  <a:gd name="f14" fmla="val 446142"/>
                  <a:gd name="f15" fmla="val 331965"/>
                  <a:gd name="f16" fmla="val 217787"/>
                  <a:gd name="f17" fmla="val 421182"/>
                  <a:gd name="f18" fmla="val 130673"/>
                  <a:gd name="f19" fmla="val 334067"/>
                  <a:gd name="f20" fmla="val 43558"/>
                  <a:gd name="f21" fmla="val 246953"/>
                  <a:gd name="f22" fmla="val 1"/>
                  <a:gd name="f23" fmla="val 132775"/>
                  <a:gd name="f24" fmla="val 18597"/>
                  <a:gd name="f25" fmla="val 836"/>
                  <a:gd name="f26" fmla="val 1089"/>
                  <a:gd name="f27" fmla="val 607"/>
                  <a:gd name="f28" fmla="val 859"/>
                  <a:gd name="f29" fmla="val 848"/>
                  <a:gd name="f30" fmla="val 246952"/>
                  <a:gd name="f31" fmla="val 43557"/>
                  <a:gd name="f32" fmla="val 130672"/>
                  <a:gd name="f33" fmla="val 331964"/>
                  <a:gd name="f34" fmla="val 463903"/>
                  <a:gd name="f35" fmla="val 463652"/>
                  <a:gd name="f36" fmla="+- 0 0 -90"/>
                  <a:gd name="f37" fmla="*/ f3 1 464739"/>
                  <a:gd name="f38" fmla="*/ f4 1 464739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464739"/>
                  <a:gd name="f45" fmla="*/ 464132 f42 1"/>
                  <a:gd name="f46" fmla="*/ 463881 f42 1"/>
                  <a:gd name="f47" fmla="*/ 463891 f42 1"/>
                  <a:gd name="f48" fmla="*/ 463892 f42 1"/>
                  <a:gd name="f49" fmla="*/ 463880 f42 1"/>
                  <a:gd name="f50" fmla="*/ 463651 f42 1"/>
                  <a:gd name="f51" fmla="*/ 463904 f42 1"/>
                  <a:gd name="f52" fmla="*/ 446142 f42 1"/>
                  <a:gd name="f53" fmla="*/ 464739 f42 1"/>
                  <a:gd name="f54" fmla="*/ 130673 f42 1"/>
                  <a:gd name="f55" fmla="*/ 334067 f42 1"/>
                  <a:gd name="f56" fmla="*/ 0 f42 1"/>
                  <a:gd name="f57" fmla="*/ 18597 f42 1"/>
                  <a:gd name="f58" fmla="*/ 836 f42 1"/>
                  <a:gd name="f59" fmla="*/ 1089 f42 1"/>
                  <a:gd name="f60" fmla="*/ 607 f42 1"/>
                  <a:gd name="f61" fmla="*/ 859 f42 1"/>
                  <a:gd name="f62" fmla="*/ 848 f42 1"/>
                  <a:gd name="f63" fmla="*/ 130672 f42 1"/>
                  <a:gd name="f64" fmla="*/ 463903 f42 1"/>
                  <a:gd name="f65" fmla="*/ 463652 f42 1"/>
                  <a:gd name="f66" fmla="+- f43 0 f1"/>
                  <a:gd name="f67" fmla="*/ f45 1 464739"/>
                  <a:gd name="f68" fmla="*/ f46 1 464739"/>
                  <a:gd name="f69" fmla="*/ f47 1 464739"/>
                  <a:gd name="f70" fmla="*/ f48 1 464739"/>
                  <a:gd name="f71" fmla="*/ f49 1 464739"/>
                  <a:gd name="f72" fmla="*/ f50 1 464739"/>
                  <a:gd name="f73" fmla="*/ f51 1 464739"/>
                  <a:gd name="f74" fmla="*/ f52 1 464739"/>
                  <a:gd name="f75" fmla="*/ f53 1 464739"/>
                  <a:gd name="f76" fmla="*/ f54 1 464739"/>
                  <a:gd name="f77" fmla="*/ f55 1 464739"/>
                  <a:gd name="f78" fmla="*/ f56 1 464739"/>
                  <a:gd name="f79" fmla="*/ f57 1 464739"/>
                  <a:gd name="f80" fmla="*/ f58 1 464739"/>
                  <a:gd name="f81" fmla="*/ f59 1 464739"/>
                  <a:gd name="f82" fmla="*/ f60 1 464739"/>
                  <a:gd name="f83" fmla="*/ f61 1 464739"/>
                  <a:gd name="f84" fmla="*/ f62 1 464739"/>
                  <a:gd name="f85" fmla="*/ f63 1 464739"/>
                  <a:gd name="f86" fmla="*/ f64 1 464739"/>
                  <a:gd name="f87" fmla="*/ f65 1 464739"/>
                  <a:gd name="f88" fmla="*/ f39 1 f44"/>
                  <a:gd name="f89" fmla="*/ f40 1 f44"/>
                  <a:gd name="f90" fmla="*/ f67 1 f44"/>
                  <a:gd name="f91" fmla="*/ f68 1 f44"/>
                  <a:gd name="f92" fmla="*/ f69 1 f44"/>
                  <a:gd name="f93" fmla="*/ f70 1 f44"/>
                  <a:gd name="f94" fmla="*/ f71 1 f44"/>
                  <a:gd name="f95" fmla="*/ f72 1 f44"/>
                  <a:gd name="f96" fmla="*/ f73 1 f44"/>
                  <a:gd name="f97" fmla="*/ f74 1 f44"/>
                  <a:gd name="f98" fmla="*/ f75 1 f44"/>
                  <a:gd name="f99" fmla="*/ f76 1 f44"/>
                  <a:gd name="f100" fmla="*/ f77 1 f44"/>
                  <a:gd name="f101" fmla="*/ f78 1 f44"/>
                  <a:gd name="f102" fmla="*/ f79 1 f44"/>
                  <a:gd name="f103" fmla="*/ f80 1 f44"/>
                  <a:gd name="f104" fmla="*/ f81 1 f44"/>
                  <a:gd name="f105" fmla="*/ f82 1 f44"/>
                  <a:gd name="f106" fmla="*/ f83 1 f44"/>
                  <a:gd name="f107" fmla="*/ f84 1 f44"/>
                  <a:gd name="f108" fmla="*/ f85 1 f44"/>
                  <a:gd name="f109" fmla="*/ f86 1 f44"/>
                  <a:gd name="f110" fmla="*/ f87 1 f44"/>
                  <a:gd name="f111" fmla="*/ f88 f37 1"/>
                  <a:gd name="f112" fmla="*/ f89 f37 1"/>
                  <a:gd name="f113" fmla="*/ f89 f38 1"/>
                  <a:gd name="f114" fmla="*/ f88 f38 1"/>
                  <a:gd name="f115" fmla="*/ f90 f37 1"/>
                  <a:gd name="f116" fmla="*/ f91 f38 1"/>
                  <a:gd name="f117" fmla="*/ f92 f37 1"/>
                  <a:gd name="f118" fmla="*/ f93 f38 1"/>
                  <a:gd name="f119" fmla="*/ f94 f37 1"/>
                  <a:gd name="f120" fmla="*/ f90 f38 1"/>
                  <a:gd name="f121" fmla="*/ f95 f37 1"/>
                  <a:gd name="f122" fmla="*/ f96 f38 1"/>
                  <a:gd name="f123" fmla="*/ f97 f37 1"/>
                  <a:gd name="f124" fmla="*/ f98 f38 1"/>
                  <a:gd name="f125" fmla="*/ f99 f37 1"/>
                  <a:gd name="f126" fmla="*/ f100 f38 1"/>
                  <a:gd name="f127" fmla="*/ f101 f37 1"/>
                  <a:gd name="f128" fmla="*/ f102 f38 1"/>
                  <a:gd name="f129" fmla="*/ f103 f37 1"/>
                  <a:gd name="f130" fmla="*/ f104 f38 1"/>
                  <a:gd name="f131" fmla="*/ f105 f37 1"/>
                  <a:gd name="f132" fmla="*/ f106 f38 1"/>
                  <a:gd name="f133" fmla="*/ f107 f37 1"/>
                  <a:gd name="f134" fmla="*/ f107 f38 1"/>
                  <a:gd name="f135" fmla="*/ f106 f37 1"/>
                  <a:gd name="f136" fmla="*/ f105 f38 1"/>
                  <a:gd name="f137" fmla="*/ f104 f37 1"/>
                  <a:gd name="f138" fmla="*/ f103 f38 1"/>
                  <a:gd name="f139" fmla="*/ f102 f37 1"/>
                  <a:gd name="f140" fmla="*/ f101 f38 1"/>
                  <a:gd name="f141" fmla="*/ f100 f37 1"/>
                  <a:gd name="f142" fmla="*/ f108 f38 1"/>
                  <a:gd name="f143" fmla="*/ f98 f37 1"/>
                  <a:gd name="f144" fmla="*/ f97 f38 1"/>
                  <a:gd name="f145" fmla="*/ f109 f37 1"/>
                  <a:gd name="f146" fmla="*/ f110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2"/>
                  </a:cxn>
                  <a:cxn ang="f66">
                    <a:pos x="f123" y="f124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3" y="f134"/>
                  </a:cxn>
                  <a:cxn ang="f66">
                    <a:pos x="f135" y="f136"/>
                  </a:cxn>
                  <a:cxn ang="f66">
                    <a:pos x="f137" y="f138"/>
                  </a:cxn>
                  <a:cxn ang="f66">
                    <a:pos x="f139" y="f140"/>
                  </a:cxn>
                  <a:cxn ang="f66">
                    <a:pos x="f141" y="f142"/>
                  </a:cxn>
                  <a:cxn ang="f66">
                    <a:pos x="f143" y="f144"/>
                  </a:cxn>
                  <a:cxn ang="f66">
                    <a:pos x="f145" y="f146"/>
                  </a:cxn>
                </a:cxnLst>
                <a:rect l="f111" t="f114" r="f112" b="f113"/>
                <a:pathLst>
                  <a:path w="464739" h="464739">
                    <a:moveTo>
                      <a:pt x="f7" y="f8"/>
                    </a:moveTo>
                    <a:lnTo>
                      <a:pt x="f9" y="f10"/>
                    </a:lnTo>
                    <a:lnTo>
                      <a:pt x="f11" y="f7"/>
                    </a:lnTo>
                    <a:lnTo>
                      <a:pt x="f12" y="f13"/>
                    </a:lnTo>
                    <a:lnTo>
                      <a:pt x="f14" y="f6"/>
                    </a:lnTo>
                    <a:cubicBezTo>
                      <a:pt x="f15" y="f6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5" y="f24"/>
                    </a:cubicBez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29"/>
                    </a:lnTo>
                    <a:lnTo>
                      <a:pt x="f28" y="f27"/>
                    </a:lnTo>
                    <a:lnTo>
                      <a:pt x="f26" y="f25"/>
                    </a:lnTo>
                    <a:lnTo>
                      <a:pt x="f24" y="f5"/>
                    </a:lnTo>
                    <a:cubicBezTo>
                      <a:pt x="f23" y="f5"/>
                      <a:pt x="f30" y="f31"/>
                      <a:pt x="f19" y="f32"/>
                    </a:cubicBezTo>
                    <a:cubicBezTo>
                      <a:pt x="f17" y="f16"/>
                      <a:pt x="f6" y="f33"/>
                      <a:pt x="f6" y="f14"/>
                    </a:cubicBezTo>
                    <a:lnTo>
                      <a:pt x="f34" y="f35"/>
                    </a:lnTo>
                    <a:close/>
                  </a:path>
                </a:pathLst>
              </a:custGeom>
              <a:solidFill>
                <a:srgbClr val="B4797B">
                  <a:alpha val="4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venir Next LT Pro Light"/>
                </a:endParaRPr>
              </a:p>
            </p:txBody>
          </p:sp>
        </p:grpSp>
        <p:grpSp>
          <p:nvGrpSpPr>
            <p:cNvPr id="17" name="Group 87">
              <a:extLst>
                <a:ext uri="{FF2B5EF4-FFF2-40B4-BE49-F238E27FC236}">
                  <a16:creationId xmlns:a16="http://schemas.microsoft.com/office/drawing/2014/main" xmlns="" id="{21D2E57E-84B2-45E8-9553-12955D8C268F}"/>
                </a:ext>
              </a:extLst>
            </p:cNvPr>
            <p:cNvGrpSpPr/>
            <p:nvPr/>
          </p:nvGrpSpPr>
          <p:grpSpPr>
            <a:xfrm>
              <a:off x="3465156" y="2916176"/>
              <a:ext cx="1186460" cy="1079997"/>
              <a:chOff x="3465156" y="2916176"/>
              <a:chExt cx="1186460" cy="1079997"/>
            </a:xfrm>
          </p:grpSpPr>
          <p:grpSp>
            <p:nvGrpSpPr>
              <p:cNvPr id="18" name="Group 88">
                <a:extLst>
                  <a:ext uri="{FF2B5EF4-FFF2-40B4-BE49-F238E27FC236}">
                    <a16:creationId xmlns:a16="http://schemas.microsoft.com/office/drawing/2014/main" xmlns="" id="{A66684E8-C351-48C4-B918-F9C1A55B643F}"/>
                  </a:ext>
                </a:extLst>
              </p:cNvPr>
              <p:cNvGrpSpPr/>
              <p:nvPr/>
            </p:nvGrpSpPr>
            <p:grpSpPr>
              <a:xfrm>
                <a:off x="4186882" y="2916176"/>
                <a:ext cx="464734" cy="1079997"/>
                <a:chOff x="4186882" y="2916176"/>
                <a:chExt cx="464734" cy="1079997"/>
              </a:xfrm>
            </p:grpSpPr>
            <p:sp>
              <p:nvSpPr>
                <p:cNvPr id="19" name="Freeform: Shape 92">
                  <a:extLst>
                    <a:ext uri="{FF2B5EF4-FFF2-40B4-BE49-F238E27FC236}">
                      <a16:creationId xmlns:a16="http://schemas.microsoft.com/office/drawing/2014/main" xmlns="" id="{8DB8A05D-BF08-4578-B43B-103DC4727708}"/>
                    </a:ext>
                  </a:extLst>
                </p:cNvPr>
                <p:cNvSpPr/>
                <p:nvPr/>
              </p:nvSpPr>
              <p:spPr>
                <a:xfrm rot="16200004" flipH="1" flipV="1">
                  <a:off x="4186882" y="3072667"/>
                  <a:ext cx="464734" cy="464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4739"/>
                    <a:gd name="f7" fmla="val 464132"/>
                    <a:gd name="f8" fmla="val 463881"/>
                    <a:gd name="f9" fmla="val 463891"/>
                    <a:gd name="f10" fmla="val 463892"/>
                    <a:gd name="f11" fmla="val 463880"/>
                    <a:gd name="f12" fmla="val 463651"/>
                    <a:gd name="f13" fmla="val 463904"/>
                    <a:gd name="f14" fmla="val 446142"/>
                    <a:gd name="f15" fmla="val 331965"/>
                    <a:gd name="f16" fmla="val 217787"/>
                    <a:gd name="f17" fmla="val 421182"/>
                    <a:gd name="f18" fmla="val 130673"/>
                    <a:gd name="f19" fmla="val 334067"/>
                    <a:gd name="f20" fmla="val 43558"/>
                    <a:gd name="f21" fmla="val 246953"/>
                    <a:gd name="f22" fmla="val 1"/>
                    <a:gd name="f23" fmla="val 132775"/>
                    <a:gd name="f24" fmla="val 18597"/>
                    <a:gd name="f25" fmla="val 836"/>
                    <a:gd name="f26" fmla="val 1089"/>
                    <a:gd name="f27" fmla="val 607"/>
                    <a:gd name="f28" fmla="val 859"/>
                    <a:gd name="f29" fmla="val 848"/>
                    <a:gd name="f30" fmla="val 246952"/>
                    <a:gd name="f31" fmla="val 43557"/>
                    <a:gd name="f32" fmla="val 130672"/>
                    <a:gd name="f33" fmla="val 331964"/>
                    <a:gd name="f34" fmla="val 463903"/>
                    <a:gd name="f35" fmla="val 463652"/>
                    <a:gd name="f36" fmla="+- 0 0 -90"/>
                    <a:gd name="f37" fmla="*/ f3 1 464739"/>
                    <a:gd name="f38" fmla="*/ f4 1 464739"/>
                    <a:gd name="f39" fmla="val f5"/>
                    <a:gd name="f40" fmla="val f6"/>
                    <a:gd name="f41" fmla="*/ f36 f0 1"/>
                    <a:gd name="f42" fmla="+- f40 0 f39"/>
                    <a:gd name="f43" fmla="*/ f41 1 f2"/>
                    <a:gd name="f44" fmla="*/ f42 1 464739"/>
                    <a:gd name="f45" fmla="*/ 464132 f42 1"/>
                    <a:gd name="f46" fmla="*/ 463881 f42 1"/>
                    <a:gd name="f47" fmla="*/ 463891 f42 1"/>
                    <a:gd name="f48" fmla="*/ 463892 f42 1"/>
                    <a:gd name="f49" fmla="*/ 463880 f42 1"/>
                    <a:gd name="f50" fmla="*/ 463651 f42 1"/>
                    <a:gd name="f51" fmla="*/ 463904 f42 1"/>
                    <a:gd name="f52" fmla="*/ 446142 f42 1"/>
                    <a:gd name="f53" fmla="*/ 464739 f42 1"/>
                    <a:gd name="f54" fmla="*/ 130673 f42 1"/>
                    <a:gd name="f55" fmla="*/ 334067 f42 1"/>
                    <a:gd name="f56" fmla="*/ 0 f42 1"/>
                    <a:gd name="f57" fmla="*/ 18597 f42 1"/>
                    <a:gd name="f58" fmla="*/ 836 f42 1"/>
                    <a:gd name="f59" fmla="*/ 1089 f42 1"/>
                    <a:gd name="f60" fmla="*/ 607 f42 1"/>
                    <a:gd name="f61" fmla="*/ 859 f42 1"/>
                    <a:gd name="f62" fmla="*/ 848 f42 1"/>
                    <a:gd name="f63" fmla="*/ 130672 f42 1"/>
                    <a:gd name="f64" fmla="*/ 463903 f42 1"/>
                    <a:gd name="f65" fmla="*/ 463652 f42 1"/>
                    <a:gd name="f66" fmla="+- f43 0 f1"/>
                    <a:gd name="f67" fmla="*/ f45 1 464739"/>
                    <a:gd name="f68" fmla="*/ f46 1 464739"/>
                    <a:gd name="f69" fmla="*/ f47 1 464739"/>
                    <a:gd name="f70" fmla="*/ f48 1 464739"/>
                    <a:gd name="f71" fmla="*/ f49 1 464739"/>
                    <a:gd name="f72" fmla="*/ f50 1 464739"/>
                    <a:gd name="f73" fmla="*/ f51 1 464739"/>
                    <a:gd name="f74" fmla="*/ f52 1 464739"/>
                    <a:gd name="f75" fmla="*/ f53 1 464739"/>
                    <a:gd name="f76" fmla="*/ f54 1 464739"/>
                    <a:gd name="f77" fmla="*/ f55 1 464739"/>
                    <a:gd name="f78" fmla="*/ f56 1 464739"/>
                    <a:gd name="f79" fmla="*/ f57 1 464739"/>
                    <a:gd name="f80" fmla="*/ f58 1 464739"/>
                    <a:gd name="f81" fmla="*/ f59 1 464739"/>
                    <a:gd name="f82" fmla="*/ f60 1 464739"/>
                    <a:gd name="f83" fmla="*/ f61 1 464739"/>
                    <a:gd name="f84" fmla="*/ f62 1 464739"/>
                    <a:gd name="f85" fmla="*/ f63 1 464739"/>
                    <a:gd name="f86" fmla="*/ f64 1 464739"/>
                    <a:gd name="f87" fmla="*/ f65 1 464739"/>
                    <a:gd name="f88" fmla="*/ f39 1 f44"/>
                    <a:gd name="f89" fmla="*/ f40 1 f44"/>
                    <a:gd name="f90" fmla="*/ f67 1 f44"/>
                    <a:gd name="f91" fmla="*/ f68 1 f44"/>
                    <a:gd name="f92" fmla="*/ f69 1 f44"/>
                    <a:gd name="f93" fmla="*/ f70 1 f44"/>
                    <a:gd name="f94" fmla="*/ f71 1 f44"/>
                    <a:gd name="f95" fmla="*/ f72 1 f44"/>
                    <a:gd name="f96" fmla="*/ f73 1 f44"/>
                    <a:gd name="f97" fmla="*/ f74 1 f44"/>
                    <a:gd name="f98" fmla="*/ f75 1 f44"/>
                    <a:gd name="f99" fmla="*/ f76 1 f44"/>
                    <a:gd name="f100" fmla="*/ f77 1 f44"/>
                    <a:gd name="f101" fmla="*/ f78 1 f44"/>
                    <a:gd name="f102" fmla="*/ f79 1 f44"/>
                    <a:gd name="f103" fmla="*/ f80 1 f44"/>
                    <a:gd name="f104" fmla="*/ f81 1 f44"/>
                    <a:gd name="f105" fmla="*/ f82 1 f44"/>
                    <a:gd name="f106" fmla="*/ f83 1 f44"/>
                    <a:gd name="f107" fmla="*/ f84 1 f44"/>
                    <a:gd name="f108" fmla="*/ f85 1 f44"/>
                    <a:gd name="f109" fmla="*/ f86 1 f44"/>
                    <a:gd name="f110" fmla="*/ f87 1 f44"/>
                    <a:gd name="f111" fmla="*/ f88 f37 1"/>
                    <a:gd name="f112" fmla="*/ f89 f37 1"/>
                    <a:gd name="f113" fmla="*/ f89 f38 1"/>
                    <a:gd name="f114" fmla="*/ f88 f38 1"/>
                    <a:gd name="f115" fmla="*/ f90 f37 1"/>
                    <a:gd name="f116" fmla="*/ f91 f38 1"/>
                    <a:gd name="f117" fmla="*/ f92 f37 1"/>
                    <a:gd name="f118" fmla="*/ f93 f38 1"/>
                    <a:gd name="f119" fmla="*/ f94 f37 1"/>
                    <a:gd name="f120" fmla="*/ f90 f38 1"/>
                    <a:gd name="f121" fmla="*/ f95 f37 1"/>
                    <a:gd name="f122" fmla="*/ f96 f38 1"/>
                    <a:gd name="f123" fmla="*/ f97 f37 1"/>
                    <a:gd name="f124" fmla="*/ f98 f38 1"/>
                    <a:gd name="f125" fmla="*/ f99 f37 1"/>
                    <a:gd name="f126" fmla="*/ f100 f38 1"/>
                    <a:gd name="f127" fmla="*/ f101 f37 1"/>
                    <a:gd name="f128" fmla="*/ f102 f38 1"/>
                    <a:gd name="f129" fmla="*/ f103 f37 1"/>
                    <a:gd name="f130" fmla="*/ f104 f38 1"/>
                    <a:gd name="f131" fmla="*/ f105 f37 1"/>
                    <a:gd name="f132" fmla="*/ f106 f38 1"/>
                    <a:gd name="f133" fmla="*/ f107 f37 1"/>
                    <a:gd name="f134" fmla="*/ f107 f38 1"/>
                    <a:gd name="f135" fmla="*/ f106 f37 1"/>
                    <a:gd name="f136" fmla="*/ f105 f38 1"/>
                    <a:gd name="f137" fmla="*/ f104 f37 1"/>
                    <a:gd name="f138" fmla="*/ f103 f38 1"/>
                    <a:gd name="f139" fmla="*/ f102 f37 1"/>
                    <a:gd name="f140" fmla="*/ f101 f38 1"/>
                    <a:gd name="f141" fmla="*/ f100 f37 1"/>
                    <a:gd name="f142" fmla="*/ f108 f38 1"/>
                    <a:gd name="f143" fmla="*/ f98 f37 1"/>
                    <a:gd name="f144" fmla="*/ f97 f38 1"/>
                    <a:gd name="f145" fmla="*/ f109 f37 1"/>
                    <a:gd name="f146" fmla="*/ f110 f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">
                      <a:pos x="f115" y="f116"/>
                    </a:cxn>
                    <a:cxn ang="f66">
                      <a:pos x="f117" y="f118"/>
                    </a:cxn>
                    <a:cxn ang="f66">
                      <a:pos x="f119" y="f120"/>
                    </a:cxn>
                    <a:cxn ang="f66">
                      <a:pos x="f121" y="f122"/>
                    </a:cxn>
                    <a:cxn ang="f66">
                      <a:pos x="f123" y="f124"/>
                    </a:cxn>
                    <a:cxn ang="f66">
                      <a:pos x="f125" y="f126"/>
                    </a:cxn>
                    <a:cxn ang="f66">
                      <a:pos x="f127" y="f128"/>
                    </a:cxn>
                    <a:cxn ang="f66">
                      <a:pos x="f129" y="f130"/>
                    </a:cxn>
                    <a:cxn ang="f66">
                      <a:pos x="f131" y="f132"/>
                    </a:cxn>
                    <a:cxn ang="f66">
                      <a:pos x="f133" y="f134"/>
                    </a:cxn>
                    <a:cxn ang="f66">
                      <a:pos x="f135" y="f136"/>
                    </a:cxn>
                    <a:cxn ang="f66">
                      <a:pos x="f137" y="f138"/>
                    </a:cxn>
                    <a:cxn ang="f66">
                      <a:pos x="f139" y="f140"/>
                    </a:cxn>
                    <a:cxn ang="f66">
                      <a:pos x="f141" y="f142"/>
                    </a:cxn>
                    <a:cxn ang="f66">
                      <a:pos x="f143" y="f144"/>
                    </a:cxn>
                    <a:cxn ang="f66">
                      <a:pos x="f145" y="f146"/>
                    </a:cxn>
                  </a:cxnLst>
                  <a:rect l="f111" t="f114" r="f112" b="f113"/>
                  <a:pathLst>
                    <a:path w="464739" h="464739">
                      <a:moveTo>
                        <a:pt x="f7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cubicBezTo>
                        <a:pt x="f15" y="f6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5" y="f24"/>
                      </a:cubicBez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29"/>
                      </a:lnTo>
                      <a:lnTo>
                        <a:pt x="f28" y="f27"/>
                      </a:lnTo>
                      <a:lnTo>
                        <a:pt x="f26" y="f25"/>
                      </a:lnTo>
                      <a:lnTo>
                        <a:pt x="f24" y="f5"/>
                      </a:lnTo>
                      <a:cubicBezTo>
                        <a:pt x="f23" y="f5"/>
                        <a:pt x="f30" y="f31"/>
                        <a:pt x="f19" y="f32"/>
                      </a:cubicBezTo>
                      <a:cubicBezTo>
                        <a:pt x="f17" y="f16"/>
                        <a:pt x="f6" y="f33"/>
                        <a:pt x="f6" y="f14"/>
                      </a:cubicBezTo>
                      <a:lnTo>
                        <a:pt x="f34" y="f35"/>
                      </a:lnTo>
                      <a:close/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 Light"/>
                  </a:endParaRPr>
                </a:p>
              </p:txBody>
            </p:sp>
            <p:cxnSp>
              <p:nvCxnSpPr>
                <p:cNvPr id="20" name="Straight Connector 93">
                  <a:extLst>
                    <a:ext uri="{FF2B5EF4-FFF2-40B4-BE49-F238E27FC236}">
                      <a16:creationId xmlns:a16="http://schemas.microsoft.com/office/drawing/2014/main" xmlns="" id="{F54ADF3D-E052-458F-81BF-E12CFC010D16}"/>
                    </a:ext>
                  </a:extLst>
                </p:cNvPr>
                <p:cNvCxnSpPr/>
                <p:nvPr/>
              </p:nvCxnSpPr>
              <p:spPr>
                <a:xfrm rot="8100003" flipV="1">
                  <a:off x="4269780" y="2916176"/>
                  <a:ext cx="0" cy="107999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</p:grpSp>
          <p:grpSp>
            <p:nvGrpSpPr>
              <p:cNvPr id="21" name="Group 89">
                <a:extLst>
                  <a:ext uri="{FF2B5EF4-FFF2-40B4-BE49-F238E27FC236}">
                    <a16:creationId xmlns:a16="http://schemas.microsoft.com/office/drawing/2014/main" xmlns="" id="{4356BED3-88EB-495D-AA87-3A1678C0C55F}"/>
                  </a:ext>
                </a:extLst>
              </p:cNvPr>
              <p:cNvGrpSpPr/>
              <p:nvPr/>
            </p:nvGrpSpPr>
            <p:grpSpPr>
              <a:xfrm>
                <a:off x="3465156" y="3072667"/>
                <a:ext cx="1079997" cy="464734"/>
                <a:chOff x="3465156" y="3072667"/>
                <a:chExt cx="1079997" cy="464734"/>
              </a:xfrm>
            </p:grpSpPr>
            <p:sp>
              <p:nvSpPr>
                <p:cNvPr id="22" name="Freeform: Shape 90">
                  <a:extLst>
                    <a:ext uri="{FF2B5EF4-FFF2-40B4-BE49-F238E27FC236}">
                      <a16:creationId xmlns:a16="http://schemas.microsoft.com/office/drawing/2014/main" xmlns="" id="{BF094E4B-C1DF-4832-A3A0-F110DE98E25B}"/>
                    </a:ext>
                  </a:extLst>
                </p:cNvPr>
                <p:cNvSpPr/>
                <p:nvPr/>
              </p:nvSpPr>
              <p:spPr>
                <a:xfrm rot="5399996" flipV="1">
                  <a:off x="3623319" y="3072667"/>
                  <a:ext cx="464734" cy="46473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4739"/>
                    <a:gd name="f7" fmla="val 464132"/>
                    <a:gd name="f8" fmla="val 463881"/>
                    <a:gd name="f9" fmla="val 463891"/>
                    <a:gd name="f10" fmla="val 463892"/>
                    <a:gd name="f11" fmla="val 463880"/>
                    <a:gd name="f12" fmla="val 463651"/>
                    <a:gd name="f13" fmla="val 463904"/>
                    <a:gd name="f14" fmla="val 446142"/>
                    <a:gd name="f15" fmla="val 331965"/>
                    <a:gd name="f16" fmla="val 217787"/>
                    <a:gd name="f17" fmla="val 421182"/>
                    <a:gd name="f18" fmla="val 130673"/>
                    <a:gd name="f19" fmla="val 334067"/>
                    <a:gd name="f20" fmla="val 43558"/>
                    <a:gd name="f21" fmla="val 246953"/>
                    <a:gd name="f22" fmla="val 1"/>
                    <a:gd name="f23" fmla="val 132775"/>
                    <a:gd name="f24" fmla="val 18597"/>
                    <a:gd name="f25" fmla="val 836"/>
                    <a:gd name="f26" fmla="val 1089"/>
                    <a:gd name="f27" fmla="val 607"/>
                    <a:gd name="f28" fmla="val 859"/>
                    <a:gd name="f29" fmla="val 848"/>
                    <a:gd name="f30" fmla="val 246952"/>
                    <a:gd name="f31" fmla="val 43557"/>
                    <a:gd name="f32" fmla="val 130672"/>
                    <a:gd name="f33" fmla="val 331964"/>
                    <a:gd name="f34" fmla="val 463903"/>
                    <a:gd name="f35" fmla="val 463652"/>
                    <a:gd name="f36" fmla="+- 0 0 -90"/>
                    <a:gd name="f37" fmla="*/ f3 1 464739"/>
                    <a:gd name="f38" fmla="*/ f4 1 464739"/>
                    <a:gd name="f39" fmla="val f5"/>
                    <a:gd name="f40" fmla="val f6"/>
                    <a:gd name="f41" fmla="*/ f36 f0 1"/>
                    <a:gd name="f42" fmla="+- f40 0 f39"/>
                    <a:gd name="f43" fmla="*/ f41 1 f2"/>
                    <a:gd name="f44" fmla="*/ f42 1 464739"/>
                    <a:gd name="f45" fmla="*/ 464132 f42 1"/>
                    <a:gd name="f46" fmla="*/ 463881 f42 1"/>
                    <a:gd name="f47" fmla="*/ 463891 f42 1"/>
                    <a:gd name="f48" fmla="*/ 463892 f42 1"/>
                    <a:gd name="f49" fmla="*/ 463880 f42 1"/>
                    <a:gd name="f50" fmla="*/ 463651 f42 1"/>
                    <a:gd name="f51" fmla="*/ 463904 f42 1"/>
                    <a:gd name="f52" fmla="*/ 446142 f42 1"/>
                    <a:gd name="f53" fmla="*/ 464739 f42 1"/>
                    <a:gd name="f54" fmla="*/ 130673 f42 1"/>
                    <a:gd name="f55" fmla="*/ 334067 f42 1"/>
                    <a:gd name="f56" fmla="*/ 0 f42 1"/>
                    <a:gd name="f57" fmla="*/ 18597 f42 1"/>
                    <a:gd name="f58" fmla="*/ 836 f42 1"/>
                    <a:gd name="f59" fmla="*/ 1089 f42 1"/>
                    <a:gd name="f60" fmla="*/ 607 f42 1"/>
                    <a:gd name="f61" fmla="*/ 859 f42 1"/>
                    <a:gd name="f62" fmla="*/ 848 f42 1"/>
                    <a:gd name="f63" fmla="*/ 130672 f42 1"/>
                    <a:gd name="f64" fmla="*/ 463903 f42 1"/>
                    <a:gd name="f65" fmla="*/ 463652 f42 1"/>
                    <a:gd name="f66" fmla="+- f43 0 f1"/>
                    <a:gd name="f67" fmla="*/ f45 1 464739"/>
                    <a:gd name="f68" fmla="*/ f46 1 464739"/>
                    <a:gd name="f69" fmla="*/ f47 1 464739"/>
                    <a:gd name="f70" fmla="*/ f48 1 464739"/>
                    <a:gd name="f71" fmla="*/ f49 1 464739"/>
                    <a:gd name="f72" fmla="*/ f50 1 464739"/>
                    <a:gd name="f73" fmla="*/ f51 1 464739"/>
                    <a:gd name="f74" fmla="*/ f52 1 464739"/>
                    <a:gd name="f75" fmla="*/ f53 1 464739"/>
                    <a:gd name="f76" fmla="*/ f54 1 464739"/>
                    <a:gd name="f77" fmla="*/ f55 1 464739"/>
                    <a:gd name="f78" fmla="*/ f56 1 464739"/>
                    <a:gd name="f79" fmla="*/ f57 1 464739"/>
                    <a:gd name="f80" fmla="*/ f58 1 464739"/>
                    <a:gd name="f81" fmla="*/ f59 1 464739"/>
                    <a:gd name="f82" fmla="*/ f60 1 464739"/>
                    <a:gd name="f83" fmla="*/ f61 1 464739"/>
                    <a:gd name="f84" fmla="*/ f62 1 464739"/>
                    <a:gd name="f85" fmla="*/ f63 1 464739"/>
                    <a:gd name="f86" fmla="*/ f64 1 464739"/>
                    <a:gd name="f87" fmla="*/ f65 1 464739"/>
                    <a:gd name="f88" fmla="*/ f39 1 f44"/>
                    <a:gd name="f89" fmla="*/ f40 1 f44"/>
                    <a:gd name="f90" fmla="*/ f67 1 f44"/>
                    <a:gd name="f91" fmla="*/ f68 1 f44"/>
                    <a:gd name="f92" fmla="*/ f69 1 f44"/>
                    <a:gd name="f93" fmla="*/ f70 1 f44"/>
                    <a:gd name="f94" fmla="*/ f71 1 f44"/>
                    <a:gd name="f95" fmla="*/ f72 1 f44"/>
                    <a:gd name="f96" fmla="*/ f73 1 f44"/>
                    <a:gd name="f97" fmla="*/ f74 1 f44"/>
                    <a:gd name="f98" fmla="*/ f75 1 f44"/>
                    <a:gd name="f99" fmla="*/ f76 1 f44"/>
                    <a:gd name="f100" fmla="*/ f77 1 f44"/>
                    <a:gd name="f101" fmla="*/ f78 1 f44"/>
                    <a:gd name="f102" fmla="*/ f79 1 f44"/>
                    <a:gd name="f103" fmla="*/ f80 1 f44"/>
                    <a:gd name="f104" fmla="*/ f81 1 f44"/>
                    <a:gd name="f105" fmla="*/ f82 1 f44"/>
                    <a:gd name="f106" fmla="*/ f83 1 f44"/>
                    <a:gd name="f107" fmla="*/ f84 1 f44"/>
                    <a:gd name="f108" fmla="*/ f85 1 f44"/>
                    <a:gd name="f109" fmla="*/ f86 1 f44"/>
                    <a:gd name="f110" fmla="*/ f87 1 f44"/>
                    <a:gd name="f111" fmla="*/ f88 f37 1"/>
                    <a:gd name="f112" fmla="*/ f89 f37 1"/>
                    <a:gd name="f113" fmla="*/ f89 f38 1"/>
                    <a:gd name="f114" fmla="*/ f88 f38 1"/>
                    <a:gd name="f115" fmla="*/ f90 f37 1"/>
                    <a:gd name="f116" fmla="*/ f91 f38 1"/>
                    <a:gd name="f117" fmla="*/ f92 f37 1"/>
                    <a:gd name="f118" fmla="*/ f93 f38 1"/>
                    <a:gd name="f119" fmla="*/ f94 f37 1"/>
                    <a:gd name="f120" fmla="*/ f90 f38 1"/>
                    <a:gd name="f121" fmla="*/ f95 f37 1"/>
                    <a:gd name="f122" fmla="*/ f96 f38 1"/>
                    <a:gd name="f123" fmla="*/ f97 f37 1"/>
                    <a:gd name="f124" fmla="*/ f98 f38 1"/>
                    <a:gd name="f125" fmla="*/ f99 f37 1"/>
                    <a:gd name="f126" fmla="*/ f100 f38 1"/>
                    <a:gd name="f127" fmla="*/ f101 f37 1"/>
                    <a:gd name="f128" fmla="*/ f102 f38 1"/>
                    <a:gd name="f129" fmla="*/ f103 f37 1"/>
                    <a:gd name="f130" fmla="*/ f104 f38 1"/>
                    <a:gd name="f131" fmla="*/ f105 f37 1"/>
                    <a:gd name="f132" fmla="*/ f106 f38 1"/>
                    <a:gd name="f133" fmla="*/ f107 f37 1"/>
                    <a:gd name="f134" fmla="*/ f107 f38 1"/>
                    <a:gd name="f135" fmla="*/ f106 f37 1"/>
                    <a:gd name="f136" fmla="*/ f105 f38 1"/>
                    <a:gd name="f137" fmla="*/ f104 f37 1"/>
                    <a:gd name="f138" fmla="*/ f103 f38 1"/>
                    <a:gd name="f139" fmla="*/ f102 f37 1"/>
                    <a:gd name="f140" fmla="*/ f101 f38 1"/>
                    <a:gd name="f141" fmla="*/ f100 f37 1"/>
                    <a:gd name="f142" fmla="*/ f108 f38 1"/>
                    <a:gd name="f143" fmla="*/ f98 f37 1"/>
                    <a:gd name="f144" fmla="*/ f97 f38 1"/>
                    <a:gd name="f145" fmla="*/ f109 f37 1"/>
                    <a:gd name="f146" fmla="*/ f110 f3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6">
                      <a:pos x="f115" y="f116"/>
                    </a:cxn>
                    <a:cxn ang="f66">
                      <a:pos x="f117" y="f118"/>
                    </a:cxn>
                    <a:cxn ang="f66">
                      <a:pos x="f119" y="f120"/>
                    </a:cxn>
                    <a:cxn ang="f66">
                      <a:pos x="f121" y="f122"/>
                    </a:cxn>
                    <a:cxn ang="f66">
                      <a:pos x="f123" y="f124"/>
                    </a:cxn>
                    <a:cxn ang="f66">
                      <a:pos x="f125" y="f126"/>
                    </a:cxn>
                    <a:cxn ang="f66">
                      <a:pos x="f127" y="f128"/>
                    </a:cxn>
                    <a:cxn ang="f66">
                      <a:pos x="f129" y="f130"/>
                    </a:cxn>
                    <a:cxn ang="f66">
                      <a:pos x="f131" y="f132"/>
                    </a:cxn>
                    <a:cxn ang="f66">
                      <a:pos x="f133" y="f134"/>
                    </a:cxn>
                    <a:cxn ang="f66">
                      <a:pos x="f135" y="f136"/>
                    </a:cxn>
                    <a:cxn ang="f66">
                      <a:pos x="f137" y="f138"/>
                    </a:cxn>
                    <a:cxn ang="f66">
                      <a:pos x="f139" y="f140"/>
                    </a:cxn>
                    <a:cxn ang="f66">
                      <a:pos x="f141" y="f142"/>
                    </a:cxn>
                    <a:cxn ang="f66">
                      <a:pos x="f143" y="f144"/>
                    </a:cxn>
                    <a:cxn ang="f66">
                      <a:pos x="f145" y="f146"/>
                    </a:cxn>
                  </a:cxnLst>
                  <a:rect l="f111" t="f114" r="f112" b="f113"/>
                  <a:pathLst>
                    <a:path w="464739" h="464739">
                      <a:moveTo>
                        <a:pt x="f7" y="f8"/>
                      </a:moveTo>
                      <a:lnTo>
                        <a:pt x="f9" y="f10"/>
                      </a:lnTo>
                      <a:lnTo>
                        <a:pt x="f11" y="f7"/>
                      </a:lnTo>
                      <a:lnTo>
                        <a:pt x="f12" y="f13"/>
                      </a:lnTo>
                      <a:lnTo>
                        <a:pt x="f14" y="f6"/>
                      </a:lnTo>
                      <a:cubicBezTo>
                        <a:pt x="f15" y="f6"/>
                        <a:pt x="f16" y="f17"/>
                        <a:pt x="f18" y="f19"/>
                      </a:cubicBezTo>
                      <a:cubicBezTo>
                        <a:pt x="f20" y="f21"/>
                        <a:pt x="f22" y="f23"/>
                        <a:pt x="f5" y="f24"/>
                      </a:cubicBezTo>
                      <a:lnTo>
                        <a:pt x="f25" y="f26"/>
                      </a:lnTo>
                      <a:lnTo>
                        <a:pt x="f27" y="f28"/>
                      </a:lnTo>
                      <a:lnTo>
                        <a:pt x="f29" y="f29"/>
                      </a:lnTo>
                      <a:lnTo>
                        <a:pt x="f28" y="f27"/>
                      </a:lnTo>
                      <a:lnTo>
                        <a:pt x="f26" y="f25"/>
                      </a:lnTo>
                      <a:lnTo>
                        <a:pt x="f24" y="f5"/>
                      </a:lnTo>
                      <a:cubicBezTo>
                        <a:pt x="f23" y="f5"/>
                        <a:pt x="f30" y="f31"/>
                        <a:pt x="f19" y="f32"/>
                      </a:cubicBezTo>
                      <a:cubicBezTo>
                        <a:pt x="f17" y="f16"/>
                        <a:pt x="f6" y="f33"/>
                        <a:pt x="f6" y="f14"/>
                      </a:cubicBezTo>
                      <a:lnTo>
                        <a:pt x="f34" y="f35"/>
                      </a:lnTo>
                      <a:close/>
                    </a:path>
                  </a:pathLst>
                </a:cu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venir Next LT Pro Light"/>
                  </a:endParaRPr>
                </a:p>
              </p:txBody>
            </p:sp>
            <p:cxnSp>
              <p:nvCxnSpPr>
                <p:cNvPr id="23" name="Straight Connector 91">
                  <a:extLst>
                    <a:ext uri="{FF2B5EF4-FFF2-40B4-BE49-F238E27FC236}">
                      <a16:creationId xmlns:a16="http://schemas.microsoft.com/office/drawing/2014/main" xmlns="" id="{C9E2F644-BA40-4A7E-B9E4-78B611513C48}"/>
                    </a:ext>
                  </a:extLst>
                </p:cNvPr>
                <p:cNvCxnSpPr/>
                <p:nvPr/>
              </p:nvCxnSpPr>
              <p:spPr>
                <a:xfrm rot="13500015" flipV="1">
                  <a:off x="4005155" y="2916176"/>
                  <a:ext cx="0" cy="1079997"/>
                </a:xfrm>
                <a:prstGeom prst="straightConnector1">
                  <a:avLst/>
                </a:prstGeom>
                <a:noFill/>
                <a:ln w="12701" cap="flat">
                  <a:solidFill>
                    <a:srgbClr val="FFFFFF"/>
                  </a:solidFill>
                  <a:prstDash val="solid"/>
                </a:ln>
              </p:spPr>
            </p:cxnSp>
          </p:grpSp>
        </p:grpSp>
      </p:grpSp>
      <p:sp>
        <p:nvSpPr>
          <p:cNvPr id="24" name="Rectangle 97">
            <a:extLst>
              <a:ext uri="{FF2B5EF4-FFF2-40B4-BE49-F238E27FC236}">
                <a16:creationId xmlns:a16="http://schemas.microsoft.com/office/drawing/2014/main" xmlns="" id="{5CE39A9D-0D25-4E82-B00B-A376845AFB4B}"/>
              </a:ext>
            </a:extLst>
          </p:cNvPr>
          <p:cNvSpPr>
            <a:spLocks noMove="1" noResize="1"/>
          </p:cNvSpPr>
          <p:nvPr/>
        </p:nvSpPr>
        <p:spPr>
          <a:xfrm>
            <a:off x="8324853" y="0"/>
            <a:ext cx="3867153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venir Next LT Pro Light"/>
            </a:endParaRPr>
          </a:p>
        </p:txBody>
      </p:sp>
      <p:pic>
        <p:nvPicPr>
          <p:cNvPr id="25" name="Picture 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xmlns="" id="{E98A496E-5E6A-4840-94C1-AB619123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48"/>
          <a:stretch>
            <a:fillRect/>
          </a:stretch>
        </p:blipFill>
        <p:spPr>
          <a:xfrm>
            <a:off x="8883652" y="1828800"/>
            <a:ext cx="2767358" cy="3200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</TotalTime>
  <Words>155</Words>
  <Application>Microsoft Office PowerPoint</Application>
  <PresentationFormat>Personalizado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LeafVTI</vt:lpstr>
      <vt:lpstr>1º OBSERVACIÓN</vt:lpstr>
      <vt:lpstr>PRESENTAACIÓN DEL AULA</vt:lpstr>
      <vt:lpstr>1ª ACTIVIDAD</vt:lpstr>
      <vt:lpstr>2ª ACTIVIDAD</vt:lpstr>
      <vt:lpstr>3º ACTIVIDAD</vt:lpstr>
      <vt:lpstr>Nota</vt:lpstr>
      <vt:lpstr>FIN DE LA CLASE 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OBSERVACIÓN</dc:title>
  <dc:creator>antonia ferreromartinez</dc:creator>
  <cp:lastModifiedBy>Aula2Inf_4</cp:lastModifiedBy>
  <cp:revision>6</cp:revision>
  <dcterms:created xsi:type="dcterms:W3CDTF">2021-02-11T16:59:26Z</dcterms:created>
  <dcterms:modified xsi:type="dcterms:W3CDTF">2021-06-10T09:16:46Z</dcterms:modified>
</cp:coreProperties>
</file>