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6288"/>
        </a:solidFill>
        <a:effectLst/>
        <a:uFillTx/>
        <a:latin typeface="+mj-lt"/>
        <a:ea typeface="+mj-ea"/>
        <a:cs typeface="+mj-cs"/>
        <a:sym typeface="Georgia"/>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6288"/>
        </a:solidFill>
        <a:effectLst/>
        <a:uFillTx/>
        <a:latin typeface="+mj-lt"/>
        <a:ea typeface="+mj-ea"/>
        <a:cs typeface="+mj-cs"/>
        <a:sym typeface="Georgia"/>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6288"/>
        </a:solidFill>
        <a:effectLst/>
        <a:uFillTx/>
        <a:latin typeface="+mj-lt"/>
        <a:ea typeface="+mj-ea"/>
        <a:cs typeface="+mj-cs"/>
        <a:sym typeface="Georgia"/>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6288"/>
        </a:solidFill>
        <a:effectLst/>
        <a:uFillTx/>
        <a:latin typeface="+mj-lt"/>
        <a:ea typeface="+mj-ea"/>
        <a:cs typeface="+mj-cs"/>
        <a:sym typeface="Georgia"/>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6288"/>
        </a:solidFill>
        <a:effectLst/>
        <a:uFillTx/>
        <a:latin typeface="+mj-lt"/>
        <a:ea typeface="+mj-ea"/>
        <a:cs typeface="+mj-cs"/>
        <a:sym typeface="Georgia"/>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6288"/>
        </a:solidFill>
        <a:effectLst/>
        <a:uFillTx/>
        <a:latin typeface="+mj-lt"/>
        <a:ea typeface="+mj-ea"/>
        <a:cs typeface="+mj-cs"/>
        <a:sym typeface="Georgia"/>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6288"/>
        </a:solidFill>
        <a:effectLst/>
        <a:uFillTx/>
        <a:latin typeface="+mj-lt"/>
        <a:ea typeface="+mj-ea"/>
        <a:cs typeface="+mj-cs"/>
        <a:sym typeface="Georgia"/>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6288"/>
        </a:solidFill>
        <a:effectLst/>
        <a:uFillTx/>
        <a:latin typeface="+mj-lt"/>
        <a:ea typeface="+mj-ea"/>
        <a:cs typeface="+mj-cs"/>
        <a:sym typeface="Georgia"/>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6288"/>
        </a:solidFill>
        <a:effectLst/>
        <a:uFillTx/>
        <a:latin typeface="+mj-lt"/>
        <a:ea typeface="+mj-ea"/>
        <a:cs typeface="+mj-cs"/>
        <a:sym typeface="Georgia"/>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Marker Felt"/>
          <a:ea typeface="Marker Felt"/>
          <a:cs typeface="Marker Felt"/>
        </a:font>
        <a:srgbClr val="006288"/>
      </a:tcTxStyle>
      <a:tcStyle>
        <a:tcBdr>
          <a:left>
            <a:ln w="12700" cap="flat">
              <a:solidFill>
                <a:srgbClr val="94DBE2"/>
              </a:solidFill>
              <a:prstDash val="solid"/>
              <a:miter lim="400000"/>
            </a:ln>
          </a:left>
          <a:right>
            <a:ln w="12700" cap="flat">
              <a:solidFill>
                <a:srgbClr val="94DBE2"/>
              </a:solidFill>
              <a:prstDash val="solid"/>
              <a:miter lim="400000"/>
            </a:ln>
          </a:right>
          <a:top>
            <a:ln w="12700" cap="flat">
              <a:solidFill>
                <a:srgbClr val="94DBE2"/>
              </a:solidFill>
              <a:prstDash val="solid"/>
              <a:miter lim="400000"/>
            </a:ln>
          </a:top>
          <a:bottom>
            <a:ln w="12700" cap="flat">
              <a:solidFill>
                <a:srgbClr val="94DBE2"/>
              </a:solidFill>
              <a:prstDash val="solid"/>
              <a:miter lim="400000"/>
            </a:ln>
          </a:bottom>
          <a:insideH>
            <a:ln w="12700" cap="flat">
              <a:solidFill>
                <a:srgbClr val="94DBE2"/>
              </a:solidFill>
              <a:prstDash val="solid"/>
              <a:miter lim="400000"/>
            </a:ln>
          </a:insideH>
          <a:insideV>
            <a:ln w="12700" cap="flat">
              <a:solidFill>
                <a:srgbClr val="94DBE2"/>
              </a:solidFill>
              <a:prstDash val="solid"/>
              <a:miter lim="400000"/>
            </a:ln>
          </a:insideV>
        </a:tcBdr>
        <a:fill>
          <a:solidFill>
            <a:srgbClr val="FFFFFF">
              <a:alpha val="80000"/>
            </a:srgbClr>
          </a:solidFill>
        </a:fill>
      </a:tcStyle>
    </a:wholeTbl>
    <a:band2H>
      <a:tcTxStyle/>
      <a:tcStyle>
        <a:tcBdr/>
        <a:fill>
          <a:solidFill>
            <a:srgbClr val="FFFFFF">
              <a:alpha val="60000"/>
            </a:srgbClr>
          </a:solidFill>
        </a:fill>
      </a:tcStyle>
    </a:band2H>
    <a:firstCol>
      <a:tcTxStyle b="off" i="off">
        <a:font>
          <a:latin typeface="Marker Felt"/>
          <a:ea typeface="Marker Felt"/>
          <a:cs typeface="Marker Felt"/>
        </a:font>
        <a:srgbClr val="FFFFFF"/>
      </a:tcTxStyle>
      <a:tcStyle>
        <a:tcBdr>
          <a:left>
            <a:ln w="12700" cap="flat">
              <a:solidFill>
                <a:srgbClr val="DBDFD4"/>
              </a:solidFill>
              <a:prstDash val="solid"/>
              <a:miter lim="400000"/>
            </a:ln>
          </a:left>
          <a:right>
            <a:ln w="12700" cap="flat">
              <a:solidFill>
                <a:srgbClr val="94DBE2"/>
              </a:solidFill>
              <a:prstDash val="solid"/>
              <a:miter lim="400000"/>
            </a:ln>
          </a:right>
          <a:top>
            <a:ln w="12700" cap="flat">
              <a:solidFill>
                <a:srgbClr val="94DBE2"/>
              </a:solidFill>
              <a:prstDash val="solid"/>
              <a:miter lim="400000"/>
            </a:ln>
          </a:top>
          <a:bottom>
            <a:ln w="12700" cap="flat">
              <a:solidFill>
                <a:srgbClr val="94DBE2"/>
              </a:solidFill>
              <a:prstDash val="solid"/>
              <a:miter lim="400000"/>
            </a:ln>
          </a:bottom>
          <a:insideH>
            <a:ln w="12700" cap="flat">
              <a:solidFill>
                <a:srgbClr val="94DBE2"/>
              </a:solidFill>
              <a:prstDash val="solid"/>
              <a:miter lim="400000"/>
            </a:ln>
          </a:insideH>
          <a:insideV>
            <a:ln w="12700" cap="flat">
              <a:solidFill>
                <a:srgbClr val="94DBE2"/>
              </a:solidFill>
              <a:prstDash val="solid"/>
              <a:miter lim="400000"/>
            </a:ln>
          </a:insideV>
        </a:tcBdr>
        <a:fill>
          <a:solidFill>
            <a:srgbClr val="7BB759"/>
          </a:solidFill>
        </a:fill>
      </a:tcStyle>
    </a:firstCol>
    <a:lastRow>
      <a:tcTxStyle b="off" i="off">
        <a:font>
          <a:latin typeface="Marker Felt"/>
          <a:ea typeface="Marker Felt"/>
          <a:cs typeface="Marker Felt"/>
        </a:font>
        <a:srgbClr val="006288"/>
      </a:tcTxStyle>
      <a:tcStyle>
        <a:tcBdr>
          <a:left>
            <a:ln w="12700" cap="flat">
              <a:solidFill>
                <a:srgbClr val="94DBE2"/>
              </a:solidFill>
              <a:prstDash val="solid"/>
              <a:miter lim="400000"/>
            </a:ln>
          </a:left>
          <a:right>
            <a:ln w="12700" cap="flat">
              <a:solidFill>
                <a:srgbClr val="94DBE2"/>
              </a:solidFill>
              <a:prstDash val="solid"/>
              <a:miter lim="400000"/>
            </a:ln>
          </a:right>
          <a:top>
            <a:ln w="25400" cap="flat">
              <a:solidFill>
                <a:srgbClr val="94DBE2"/>
              </a:solidFill>
              <a:prstDash val="solid"/>
              <a:miter lim="400000"/>
            </a:ln>
          </a:top>
          <a:bottom>
            <a:ln w="12700" cap="flat">
              <a:solidFill>
                <a:srgbClr val="DBDFD4"/>
              </a:solidFill>
              <a:prstDash val="solid"/>
              <a:miter lim="400000"/>
            </a:ln>
          </a:bottom>
          <a:insideH>
            <a:ln w="12700" cap="flat">
              <a:solidFill>
                <a:srgbClr val="94DBE2"/>
              </a:solidFill>
              <a:prstDash val="solid"/>
              <a:miter lim="400000"/>
            </a:ln>
          </a:insideH>
          <a:insideV>
            <a:ln w="12700" cap="flat">
              <a:solidFill>
                <a:srgbClr val="94DBE2"/>
              </a:solidFill>
              <a:prstDash val="solid"/>
              <a:miter lim="400000"/>
            </a:ln>
          </a:insideV>
        </a:tcBdr>
        <a:fill>
          <a:solidFill>
            <a:srgbClr val="FFFFFF">
              <a:alpha val="80000"/>
            </a:srgbClr>
          </a:solidFill>
        </a:fill>
      </a:tcStyle>
    </a:lastRow>
    <a:firstRow>
      <a:tcTxStyle b="off" i="off">
        <a:font>
          <a:latin typeface="Marker Felt"/>
          <a:ea typeface="Marker Felt"/>
          <a:cs typeface="Marker Felt"/>
        </a:font>
        <a:srgbClr val="FFFFFF"/>
      </a:tcTxStyle>
      <a:tcStyle>
        <a:tcBdr>
          <a:left>
            <a:ln w="12700" cap="flat">
              <a:solidFill>
                <a:srgbClr val="94DBE2"/>
              </a:solidFill>
              <a:prstDash val="solid"/>
              <a:miter lim="400000"/>
            </a:ln>
          </a:left>
          <a:right>
            <a:ln w="12700" cap="flat">
              <a:solidFill>
                <a:srgbClr val="94DBE2"/>
              </a:solidFill>
              <a:prstDash val="solid"/>
              <a:miter lim="400000"/>
            </a:ln>
          </a:right>
          <a:top>
            <a:ln w="12700" cap="flat">
              <a:solidFill>
                <a:srgbClr val="DBDFD4"/>
              </a:solidFill>
              <a:prstDash val="solid"/>
              <a:miter lim="400000"/>
            </a:ln>
          </a:top>
          <a:bottom>
            <a:ln w="12700" cap="flat">
              <a:solidFill>
                <a:srgbClr val="94DBE2"/>
              </a:solidFill>
              <a:prstDash val="solid"/>
              <a:miter lim="400000"/>
            </a:ln>
          </a:bottom>
          <a:insideH>
            <a:ln w="12700" cap="flat">
              <a:solidFill>
                <a:srgbClr val="94DBE2"/>
              </a:solidFill>
              <a:prstDash val="solid"/>
              <a:miter lim="400000"/>
            </a:ln>
          </a:insideH>
          <a:insideV>
            <a:ln w="12700" cap="flat">
              <a:solidFill>
                <a:srgbClr val="94DBE2"/>
              </a:solidFill>
              <a:prstDash val="solid"/>
              <a:miter lim="400000"/>
            </a:ln>
          </a:insideV>
        </a:tcBdr>
        <a:fill>
          <a:solidFill>
            <a:schemeClr val="accent1">
              <a:hueOff val="-218139"/>
              <a:satOff val="-11670"/>
              <a:lumOff val="-10226"/>
              <a:alpha val="90000"/>
            </a:schemeClr>
          </a:solidFill>
        </a:fill>
      </a:tcStyle>
    </a:firstRow>
  </a:tblStyle>
  <a:tblStyle styleId="{C7B018BB-80A7-4F77-B60F-C8B233D01FF8}" styleName="">
    <a:tblBg/>
    <a:wholeTbl>
      <a:tcTxStyle b="off" i="off">
        <a:font>
          <a:latin typeface="Marker Felt"/>
          <a:ea typeface="Marker Felt"/>
          <a:cs typeface="Marker Fel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218139"/>
              <a:satOff val="-11670"/>
              <a:lumOff val="-10226"/>
              <a:alpha val="66000"/>
            </a:schemeClr>
          </a:solidFill>
        </a:fill>
      </a:tcStyle>
    </a:wholeTbl>
    <a:band2H>
      <a:tcTxStyle/>
      <a:tcStyle>
        <a:tcBdr/>
        <a:fill>
          <a:solidFill>
            <a:schemeClr val="accent1">
              <a:hueOff val="-218139"/>
              <a:satOff val="-11670"/>
              <a:lumOff val="-10226"/>
              <a:alpha val="39000"/>
            </a:schemeClr>
          </a:solidFill>
        </a:fill>
      </a:tcStyle>
    </a:band2H>
    <a:firstCol>
      <a:tcTxStyle b="off" i="off">
        <a:font>
          <a:latin typeface="Marker Felt"/>
          <a:ea typeface="Marker Felt"/>
          <a:cs typeface="Marker Fel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4A1C8"/>
          </a:solidFill>
        </a:fill>
      </a:tcStyle>
    </a:firstCol>
    <a:lastRow>
      <a:tcTxStyle b="off" i="off">
        <a:font>
          <a:latin typeface="Marker Felt"/>
          <a:ea typeface="Marker Felt"/>
          <a:cs typeface="Marker Fel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D61C2"/>
          </a:solidFill>
        </a:fill>
      </a:tcStyle>
    </a:lastRow>
    <a:firstRow>
      <a:tcTxStyle b="off" i="off">
        <a:font>
          <a:latin typeface="Marker Felt"/>
          <a:ea typeface="Marker Felt"/>
          <a:cs typeface="Marker Fel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1D61C2"/>
          </a:solidFill>
        </a:fill>
      </a:tcStyle>
    </a:firstRow>
  </a:tblStyle>
  <a:tblStyle styleId="{EEE7283C-3CF3-47DC-8721-378D4A62B228}" styleName="">
    <a:tblBg/>
    <a:wholeTbl>
      <a:tcTxStyle b="off" i="off">
        <a:font>
          <a:latin typeface="Marker Felt"/>
          <a:ea typeface="Marker Felt"/>
          <a:cs typeface="Marker Felt"/>
        </a:font>
        <a:srgbClr val="EE7C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EFFF6">
              <a:alpha val="81000"/>
            </a:srgbClr>
          </a:solidFill>
        </a:fill>
      </a:tcStyle>
    </a:wholeTbl>
    <a:band2H>
      <a:tcTxStyle/>
      <a:tcStyle>
        <a:tcBdr/>
        <a:fill>
          <a:solidFill>
            <a:srgbClr val="FEFFF6">
              <a:alpha val="72000"/>
            </a:srgbClr>
          </a:solidFill>
        </a:fill>
      </a:tcStyle>
    </a:band2H>
    <a:firstCol>
      <a:tcTxStyle b="off" i="off">
        <a:font>
          <a:latin typeface="Marker Felt"/>
          <a:ea typeface="Marker Felt"/>
          <a:cs typeface="Marker Felt"/>
        </a:font>
        <a:srgbClr val="E35015"/>
      </a:tcTxStyle>
      <a:tcStyle>
        <a:tcBdr>
          <a:left>
            <a:ln w="0" cap="flat">
              <a:noFill/>
              <a:miter lim="400000"/>
            </a:ln>
          </a:left>
          <a:right>
            <a:ln w="25400" cap="flat">
              <a:solidFill>
                <a:srgbClr val="AAE6E6"/>
              </a:solidFill>
              <a:custDash>
                <a:ds d="200000" sp="200000"/>
              </a:custDash>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EFFF6">
              <a:alpha val="81000"/>
            </a:srgbClr>
          </a:solidFill>
        </a:fill>
      </a:tcStyle>
    </a:firstCol>
    <a:lastRow>
      <a:tcTxStyle b="off" i="off">
        <a:font>
          <a:latin typeface="Marker Felt"/>
          <a:ea typeface="Marker Felt"/>
          <a:cs typeface="Marker Felt"/>
        </a:font>
        <a:srgbClr val="653F2A"/>
      </a:tcTxStyle>
      <a:tcStyle>
        <a:tcBdr>
          <a:left>
            <a:ln w="12700" cap="flat">
              <a:noFill/>
              <a:miter lim="400000"/>
            </a:ln>
          </a:left>
          <a:right>
            <a:ln w="12700" cap="flat">
              <a:noFill/>
              <a:miter lim="400000"/>
            </a:ln>
          </a:right>
          <a:top>
            <a:ln w="25400" cap="flat">
              <a:solidFill>
                <a:srgbClr val="AAE6E6"/>
              </a:solidFill>
              <a:custDash>
                <a:ds d="200000" sp="200000"/>
              </a:custDash>
              <a:miter lim="400000"/>
            </a:ln>
          </a:top>
          <a:bottom>
            <a:ln w="0" cap="flat">
              <a:noFill/>
              <a:miter lim="400000"/>
            </a:ln>
          </a:bottom>
          <a:insideH>
            <a:ln w="12700" cap="flat">
              <a:noFill/>
              <a:miter lim="400000"/>
            </a:ln>
          </a:insideH>
          <a:insideV>
            <a:ln w="12700" cap="flat">
              <a:noFill/>
              <a:miter lim="400000"/>
            </a:ln>
          </a:insideV>
        </a:tcBdr>
        <a:fill>
          <a:solidFill>
            <a:srgbClr val="FEFFF6">
              <a:alpha val="81000"/>
            </a:srgbClr>
          </a:solidFill>
        </a:fill>
      </a:tcStyle>
    </a:lastRow>
    <a:firstRow>
      <a:tcTxStyle b="off" i="off">
        <a:font>
          <a:latin typeface="Marker Felt"/>
          <a:ea typeface="Marker Felt"/>
          <a:cs typeface="Marker Felt"/>
        </a:font>
        <a:srgbClr val="653F2A"/>
      </a:tcTxStyle>
      <a:tcStyle>
        <a:tcBdr>
          <a:left>
            <a:ln w="12700" cap="flat">
              <a:noFill/>
              <a:miter lim="400000"/>
            </a:ln>
          </a:left>
          <a:right>
            <a:ln w="12700" cap="flat">
              <a:noFill/>
              <a:miter lim="400000"/>
            </a:ln>
          </a:right>
          <a:top>
            <a:ln w="0" cap="flat">
              <a:noFill/>
              <a:miter lim="400000"/>
            </a:ln>
          </a:top>
          <a:bottom>
            <a:ln w="25400" cap="flat">
              <a:solidFill>
                <a:srgbClr val="AAE6E6"/>
              </a:solidFill>
              <a:custDash>
                <a:ds d="200000" sp="200000"/>
              </a:custDash>
              <a:miter lim="400000"/>
            </a:ln>
          </a:bottom>
          <a:insideH>
            <a:ln w="12700" cap="flat">
              <a:noFill/>
              <a:miter lim="400000"/>
            </a:ln>
          </a:insideH>
          <a:insideV>
            <a:ln w="12700" cap="flat">
              <a:noFill/>
              <a:miter lim="400000"/>
            </a:ln>
          </a:insideV>
        </a:tcBdr>
        <a:fill>
          <a:solidFill>
            <a:srgbClr val="FEFFF6">
              <a:alpha val="81000"/>
            </a:srgbClr>
          </a:solidFill>
        </a:fill>
      </a:tcStyle>
    </a:firstRow>
  </a:tblStyle>
  <a:tblStyle styleId="{CF821DB8-F4EB-4A41-A1BA-3FCAFE7338EE}" styleName="">
    <a:tblBg/>
    <a:wholeTbl>
      <a:tcTxStyle b="off" i="off">
        <a:fontRef idx="major">
          <a:srgbClr val="006288"/>
        </a:fontRef>
        <a:srgbClr val="006288"/>
      </a:tcTxStyle>
      <a:tcStyle>
        <a:tcBdr>
          <a:left>
            <a:ln w="12700" cap="flat">
              <a:solidFill>
                <a:srgbClr val="FFFFFF">
                  <a:alpha val="66000"/>
                </a:srgbClr>
              </a:solidFill>
              <a:prstDash val="solid"/>
              <a:miter lim="400000"/>
            </a:ln>
          </a:left>
          <a:right>
            <a:ln w="12700" cap="flat">
              <a:solidFill>
                <a:srgbClr val="FFFFFF">
                  <a:alpha val="66000"/>
                </a:srgbClr>
              </a:solidFill>
              <a:prstDash val="solid"/>
              <a:miter lim="400000"/>
            </a:ln>
          </a:right>
          <a:top>
            <a:ln w="12700" cap="flat">
              <a:solidFill>
                <a:srgbClr val="FFFFFF">
                  <a:alpha val="66000"/>
                </a:srgbClr>
              </a:solidFill>
              <a:prstDash val="solid"/>
              <a:miter lim="400000"/>
            </a:ln>
          </a:top>
          <a:bottom>
            <a:ln w="12700" cap="flat">
              <a:solidFill>
                <a:srgbClr val="FFFFFF">
                  <a:alpha val="66000"/>
                </a:srgbClr>
              </a:solidFill>
              <a:prstDash val="solid"/>
              <a:miter lim="400000"/>
            </a:ln>
          </a:bottom>
          <a:insideH>
            <a:ln w="12700" cap="flat">
              <a:solidFill>
                <a:srgbClr val="FFFFFF">
                  <a:alpha val="66000"/>
                </a:srgbClr>
              </a:solidFill>
              <a:prstDash val="solid"/>
              <a:miter lim="400000"/>
            </a:ln>
          </a:insideH>
          <a:insideV>
            <a:ln w="12700" cap="flat">
              <a:solidFill>
                <a:srgbClr val="FFFFFF">
                  <a:alpha val="66000"/>
                </a:srgbClr>
              </a:solidFill>
              <a:prstDash val="solid"/>
              <a:miter lim="400000"/>
            </a:ln>
          </a:insideV>
        </a:tcBdr>
        <a:fill>
          <a:noFill/>
        </a:fill>
      </a:tcStyle>
    </a:wholeTbl>
    <a:band2H>
      <a:tcTxStyle/>
      <a:tcStyle>
        <a:tcBdr/>
        <a:fill>
          <a:solidFill>
            <a:srgbClr val="006288">
              <a:alpha val="12000"/>
            </a:srgbClr>
          </a:solidFill>
        </a:fill>
      </a:tcStyle>
    </a:band2H>
    <a:firstCol>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087B2"/>
          </a:solidFill>
        </a:fill>
      </a:tcStyle>
    </a:firstCol>
    <a:la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FB46A"/>
          </a:solid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FB46A"/>
          </a:solidFill>
        </a:fill>
      </a:tcStyle>
    </a:firstRow>
  </a:tblStyle>
  <a:tblStyle styleId="{33BA23B1-9221-436E-865A-0063620EA4FD}" styleName="">
    <a:tblBg/>
    <a:wholeTbl>
      <a:tcTxStyle b="off" i="off">
        <a:fontRef idx="major">
          <a:srgbClr val="444444"/>
        </a:fontRef>
        <a:srgbClr val="444444"/>
      </a:tcTxStyle>
      <a:tcStyle>
        <a:tcBdr>
          <a:left>
            <a:ln w="12700" cap="flat">
              <a:noFill/>
              <a:miter lim="400000"/>
            </a:ln>
          </a:left>
          <a:right>
            <a:ln w="12700" cap="flat">
              <a:noFill/>
              <a:miter lim="400000"/>
            </a:ln>
          </a:right>
          <a:top>
            <a:ln w="12700" cap="flat">
              <a:solidFill>
                <a:srgbClr val="DBDFD3"/>
              </a:solidFill>
              <a:prstDash val="solid"/>
              <a:miter lim="400000"/>
            </a:ln>
          </a:top>
          <a:bottom>
            <a:ln w="12700" cap="flat">
              <a:solidFill>
                <a:srgbClr val="DBDFD3"/>
              </a:solidFill>
              <a:prstDash val="solid"/>
              <a:miter lim="400000"/>
            </a:ln>
          </a:bottom>
          <a:insideH>
            <a:ln w="12700" cap="flat">
              <a:solidFill>
                <a:srgbClr val="DBDFD3"/>
              </a:solidFill>
              <a:prstDash val="solid"/>
              <a:miter lim="400000"/>
            </a:ln>
          </a:insideH>
          <a:insideV>
            <a:ln w="12700" cap="flat">
              <a:noFill/>
              <a:miter lim="400000"/>
            </a:ln>
          </a:insideV>
        </a:tcBdr>
        <a:fill>
          <a:solidFill>
            <a:srgbClr val="FFFFFF"/>
          </a:solidFill>
        </a:fill>
      </a:tcStyle>
    </a:wholeTbl>
    <a:band2H>
      <a:tcTxStyle/>
      <a:tcStyle>
        <a:tcBdr/>
        <a:fill>
          <a:solidFill>
            <a:srgbClr val="F7F7F7"/>
          </a:solidFill>
        </a:fill>
      </a:tcStyle>
    </a:band2H>
    <a:firstCol>
      <a:tcTxStyle b="off" i="off">
        <a:fontRef idx="major">
          <a:srgbClr val="444444"/>
        </a:fontRef>
        <a:srgbClr val="444444"/>
      </a:tcTxStyle>
      <a:tcStyle>
        <a:tcBdr>
          <a:left>
            <a:ln w="12700" cap="flat">
              <a:noFill/>
              <a:miter lim="400000"/>
            </a:ln>
          </a:left>
          <a:right>
            <a:ln w="12700" cap="flat">
              <a:solidFill>
                <a:srgbClr val="DBDFD3"/>
              </a:solidFill>
              <a:prstDash val="solid"/>
              <a:miter lim="400000"/>
            </a:ln>
          </a:right>
          <a:top>
            <a:ln w="12700" cap="flat">
              <a:solidFill>
                <a:srgbClr val="DBDFD3"/>
              </a:solidFill>
              <a:prstDash val="solid"/>
              <a:miter lim="400000"/>
            </a:ln>
          </a:top>
          <a:bottom>
            <a:ln w="12700" cap="flat">
              <a:solidFill>
                <a:srgbClr val="DBDFD3"/>
              </a:solidFill>
              <a:prstDash val="solid"/>
              <a:miter lim="400000"/>
            </a:ln>
          </a:bottom>
          <a:insideH>
            <a:ln w="12700" cap="flat">
              <a:solidFill>
                <a:srgbClr val="DBDFD3"/>
              </a:solidFill>
              <a:prstDash val="solid"/>
              <a:miter lim="400000"/>
            </a:ln>
          </a:insideH>
          <a:insideV>
            <a:ln w="12700" cap="flat">
              <a:noFill/>
              <a:miter lim="400000"/>
            </a:ln>
          </a:insideV>
        </a:tcBdr>
        <a:fill>
          <a:solidFill>
            <a:srgbClr val="E8E9E8"/>
          </a:solidFill>
        </a:fill>
      </a:tcStyle>
    </a:firstCol>
    <a:lastRow>
      <a:tcTxStyle b="off" i="off">
        <a:fontRef idx="major">
          <a:srgbClr val="444444"/>
        </a:fontRef>
        <a:srgbClr val="444444"/>
      </a:tcTxStyle>
      <a:tcStyle>
        <a:tcBdr>
          <a:left>
            <a:ln w="12700" cap="flat">
              <a:noFill/>
              <a:miter lim="400000"/>
            </a:ln>
          </a:left>
          <a:right>
            <a:ln w="12700" cap="flat">
              <a:noFill/>
              <a:miter lim="400000"/>
            </a:ln>
          </a:right>
          <a:top>
            <a:ln w="25400" cap="flat">
              <a:solidFill>
                <a:srgbClr val="DBDFD3"/>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ff"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DBDFD3"/>
              </a:solidFill>
              <a:prstDash val="solid"/>
              <a:miter lim="400000"/>
            </a:ln>
          </a:bottom>
          <a:insideH>
            <a:ln w="12700" cap="flat">
              <a:noFill/>
              <a:miter lim="400000"/>
            </a:ln>
          </a:insideH>
          <a:insideV>
            <a:ln w="12700" cap="flat">
              <a:noFill/>
              <a:miter lim="400000"/>
            </a:ln>
          </a:insideV>
        </a:tcBdr>
        <a:fill>
          <a:solidFill>
            <a:srgbClr val="3D3D3D"/>
          </a:solidFill>
        </a:fill>
      </a:tcStyle>
    </a:firstRow>
  </a:tblStyle>
  <a:tblStyle styleId="{2708684C-4D16-4618-839F-0558EEFCDFE6}" styleName="">
    <a:tblBg/>
    <a:wholeTbl>
      <a:tcTxStyle b="off" i="off">
        <a:fontRef idx="major">
          <a:srgbClr val="006288"/>
        </a:fontRef>
        <a:srgbClr val="006288"/>
      </a:tcTxStyle>
      <a:tcStyle>
        <a:tcBdr>
          <a:left>
            <a:ln w="25400" cap="flat">
              <a:solidFill>
                <a:srgbClr val="FFFFFF"/>
              </a:solidFill>
              <a:custDash>
                <a:ds d="200000" sp="200000"/>
              </a:custDash>
              <a:miter lim="400000"/>
            </a:ln>
          </a:left>
          <a:right>
            <a:ln w="25400" cap="flat">
              <a:solidFill>
                <a:srgbClr val="FFFFFF"/>
              </a:solidFill>
              <a:custDash>
                <a:ds d="200000" sp="200000"/>
              </a:custDash>
              <a:miter lim="400000"/>
            </a:ln>
          </a:right>
          <a:top>
            <a:ln w="25400" cap="flat">
              <a:solidFill>
                <a:srgbClr val="FFFFFF"/>
              </a:solidFill>
              <a:custDash>
                <a:ds d="200000" sp="200000"/>
              </a:custDash>
              <a:miter lim="400000"/>
            </a:ln>
          </a:top>
          <a:bottom>
            <a:ln w="25400" cap="flat">
              <a:solidFill>
                <a:srgbClr val="FFFFFF"/>
              </a:solidFill>
              <a:custDash>
                <a:ds d="200000" sp="200000"/>
              </a:custDash>
              <a:miter lim="400000"/>
            </a:ln>
          </a:bottom>
          <a:insideH>
            <a:ln w="25400" cap="flat">
              <a:solidFill>
                <a:srgbClr val="FFFFFF"/>
              </a:solidFill>
              <a:custDash>
                <a:ds d="200000" sp="200000"/>
              </a:custDash>
              <a:miter lim="400000"/>
            </a:ln>
          </a:insideH>
          <a:insideV>
            <a:ln w="25400" cap="flat">
              <a:solidFill>
                <a:srgbClr val="FFFFFF"/>
              </a:solidFill>
              <a:custDash>
                <a:ds d="200000" sp="200000"/>
              </a:custDash>
              <a:miter lim="400000"/>
            </a:ln>
          </a:insideV>
        </a:tcBdr>
        <a:fill>
          <a:noFill/>
        </a:fill>
      </a:tcStyle>
    </a:wholeTbl>
    <a:band2H>
      <a:tcTxStyle/>
      <a:tcStyle>
        <a:tcBdr/>
        <a:fill>
          <a:solidFill>
            <a:srgbClr val="106AA0">
              <a:alpha val="14000"/>
            </a:srgbClr>
          </a:solidFill>
        </a:fill>
      </a:tcStyle>
    </a:band2H>
    <a:firstCol>
      <a:tcTxStyle b="off" i="off">
        <a:fontRef idx="major">
          <a:srgbClr val="006288"/>
        </a:fontRef>
        <a:srgbClr val="006288"/>
      </a:tcTxStyle>
      <a:tcStyle>
        <a:tcBdr>
          <a:left>
            <a:ln w="12700" cap="flat">
              <a:noFill/>
              <a:miter lim="400000"/>
            </a:ln>
          </a:left>
          <a:right>
            <a:ln w="38100" cap="flat">
              <a:solidFill>
                <a:srgbClr val="FFFFFF"/>
              </a:solidFill>
              <a:prstDash val="solid"/>
              <a:miter lim="400000"/>
            </a:ln>
          </a:right>
          <a:top>
            <a:ln w="25400" cap="flat">
              <a:solidFill>
                <a:srgbClr val="FFFFFF"/>
              </a:solidFill>
              <a:custDash>
                <a:ds d="200000" sp="200000"/>
              </a:custDash>
              <a:miter lim="400000"/>
            </a:ln>
          </a:top>
          <a:bottom>
            <a:ln w="25400" cap="flat">
              <a:solidFill>
                <a:srgbClr val="FFFFFF"/>
              </a:solidFill>
              <a:custDash>
                <a:ds d="200000" sp="200000"/>
              </a:custDash>
              <a:miter lim="400000"/>
            </a:ln>
          </a:bottom>
          <a:insideH>
            <a:ln w="25400" cap="flat">
              <a:solidFill>
                <a:srgbClr val="FFFFFF"/>
              </a:solidFill>
              <a:custDash>
                <a:ds d="200000" sp="200000"/>
              </a:custDash>
              <a:miter lim="400000"/>
            </a:ln>
          </a:insideH>
          <a:insideV>
            <a:ln w="25400" cap="flat">
              <a:solidFill>
                <a:srgbClr val="FFFFFF"/>
              </a:solidFill>
              <a:custDash>
                <a:ds d="200000" sp="200000"/>
              </a:custDash>
              <a:miter lim="400000"/>
            </a:ln>
          </a:insideV>
        </a:tcBdr>
        <a:fill>
          <a:noFill/>
        </a:fill>
      </a:tcStyle>
    </a:firstCol>
    <a:lastRow>
      <a:tcTxStyle b="off" i="off">
        <a:fontRef idx="major">
          <a:srgbClr val="006288"/>
        </a:fontRef>
        <a:srgbClr val="006288"/>
      </a:tcTxStyle>
      <a:tcStyle>
        <a:tcBdr>
          <a:left>
            <a:ln w="25400" cap="flat">
              <a:solidFill>
                <a:srgbClr val="FFFFFF"/>
              </a:solidFill>
              <a:custDash>
                <a:ds d="200000" sp="200000"/>
              </a:custDash>
              <a:miter lim="400000"/>
            </a:ln>
          </a:left>
          <a:right>
            <a:ln w="25400" cap="flat">
              <a:solidFill>
                <a:srgbClr val="FFFFFF"/>
              </a:solidFill>
              <a:custDash>
                <a:ds d="200000" sp="200000"/>
              </a:custDash>
              <a:miter lim="400000"/>
            </a:ln>
          </a:right>
          <a:top>
            <a:ln w="38100" cap="flat">
              <a:solidFill>
                <a:srgbClr val="FFFFFF"/>
              </a:solidFill>
              <a:prstDash val="solid"/>
              <a:miter lim="400000"/>
            </a:ln>
          </a:top>
          <a:bottom>
            <a:ln w="12700" cap="flat">
              <a:noFill/>
              <a:miter lim="400000"/>
            </a:ln>
          </a:bottom>
          <a:insideH>
            <a:ln w="12700" cap="flat">
              <a:noFill/>
              <a:miter lim="400000"/>
            </a:ln>
          </a:insideH>
          <a:insideV>
            <a:ln w="25400" cap="flat">
              <a:solidFill>
                <a:srgbClr val="FFFFFF"/>
              </a:solidFill>
              <a:custDash>
                <a:ds d="200000" sp="200000"/>
              </a:custDash>
              <a:miter lim="400000"/>
            </a:ln>
          </a:insideV>
        </a:tcBdr>
        <a:fill>
          <a:noFill/>
        </a:fill>
      </a:tcStyle>
    </a:lastRow>
    <a:firstRow>
      <a:tcTxStyle b="off" i="off">
        <a:fontRef idx="major">
          <a:srgbClr val="006288"/>
        </a:fontRef>
        <a:srgbClr val="006288"/>
      </a:tcTxStyle>
      <a:tcStyle>
        <a:tcBdr>
          <a:left>
            <a:ln w="25400" cap="flat">
              <a:solidFill>
                <a:srgbClr val="FFFFFF"/>
              </a:solidFill>
              <a:custDash>
                <a:ds d="200000" sp="200000"/>
              </a:custDash>
              <a:miter lim="400000"/>
            </a:ln>
          </a:left>
          <a:right>
            <a:ln w="25400" cap="flat">
              <a:solidFill>
                <a:srgbClr val="FFFFFF"/>
              </a:solidFill>
              <a:custDash>
                <a:ds d="200000" sp="200000"/>
              </a:custDash>
              <a:miter lim="400000"/>
            </a:ln>
          </a:right>
          <a:top>
            <a:ln w="12700" cap="flat">
              <a:noFill/>
              <a:miter lim="400000"/>
            </a:ln>
          </a:top>
          <a:bottom>
            <a:ln w="38100" cap="flat">
              <a:solidFill>
                <a:srgbClr val="FFFFFF"/>
              </a:solidFill>
              <a:prstDash val="solid"/>
              <a:miter lim="400000"/>
            </a:ln>
          </a:bottom>
          <a:insideH>
            <a:ln w="12700" cap="flat">
              <a:noFill/>
              <a:miter lim="400000"/>
            </a:ln>
          </a:insideH>
          <a:insideV>
            <a:ln w="254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32"/>
  </p:normalViewPr>
  <p:slideViewPr>
    <p:cSldViewPr snapToGrid="0" snapToObjects="1">
      <p:cViewPr varScale="1">
        <p:scale>
          <a:sx n="48" d="100"/>
          <a:sy n="48" d="100"/>
        </p:scale>
        <p:origin x="-1434" y="-102"/>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xfrm>
            <a:off x="1143000" y="685800"/>
            <a:ext cx="4572000" cy="3429000"/>
          </a:xfrm>
          <a:prstGeom prst="rect">
            <a:avLst/>
          </a:prstGeom>
        </p:spPr>
        <p:txBody>
          <a:bodyPr/>
          <a:lstStyle/>
          <a:p>
            <a:endParaRPr/>
          </a:p>
        </p:txBody>
      </p:sp>
      <p:sp>
        <p:nvSpPr>
          <p:cNvPr id="202" name="Shape 20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93193127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ítulo y subtítulo">
    <p:spTree>
      <p:nvGrpSpPr>
        <p:cNvPr id="1" name=""/>
        <p:cNvGrpSpPr/>
        <p:nvPr/>
      </p:nvGrpSpPr>
      <p:grpSpPr>
        <a:xfrm>
          <a:off x="0" y="0"/>
          <a:ext cx="0" cy="0"/>
          <a:chOff x="0" y="0"/>
          <a:chExt cx="0" cy="0"/>
        </a:xfrm>
      </p:grpSpPr>
      <p:pic>
        <p:nvPicPr>
          <p:cNvPr id="19" name="chalk_line-1.png" descr="chalk_line-1.png"/>
          <p:cNvPicPr>
            <a:picLocks noChangeAspect="1"/>
          </p:cNvPicPr>
          <p:nvPr/>
        </p:nvPicPr>
        <p:blipFill>
          <a:blip r:embed="rId2">
            <a:extLst/>
          </a:blip>
          <a:stretch>
            <a:fillRect/>
          </a:stretch>
        </p:blipFill>
        <p:spPr>
          <a:xfrm>
            <a:off x="177800" y="0"/>
            <a:ext cx="3441700" cy="9794917"/>
          </a:xfrm>
          <a:prstGeom prst="rect">
            <a:avLst/>
          </a:prstGeom>
          <a:ln w="12700">
            <a:miter lim="400000"/>
          </a:ln>
        </p:spPr>
      </p:pic>
      <p:pic>
        <p:nvPicPr>
          <p:cNvPr id="20" name="chalk_line-2.png" descr="chalk_line-2.png"/>
          <p:cNvPicPr>
            <a:picLocks noChangeAspect="1"/>
          </p:cNvPicPr>
          <p:nvPr/>
        </p:nvPicPr>
        <p:blipFill>
          <a:blip r:embed="rId3">
            <a:extLst/>
          </a:blip>
          <a:stretch>
            <a:fillRect/>
          </a:stretch>
        </p:blipFill>
        <p:spPr>
          <a:xfrm>
            <a:off x="5168900" y="1321246"/>
            <a:ext cx="7835900" cy="7934466"/>
          </a:xfrm>
          <a:prstGeom prst="rect">
            <a:avLst/>
          </a:prstGeom>
          <a:ln w="12700">
            <a:miter lim="400000"/>
          </a:ln>
        </p:spPr>
      </p:pic>
      <p:pic>
        <p:nvPicPr>
          <p:cNvPr id="21" name="scrapbook_cover_title_hi.png" descr="scrapbook_cover_title_hi.png"/>
          <p:cNvPicPr>
            <a:picLocks/>
          </p:cNvPicPr>
          <p:nvPr/>
        </p:nvPicPr>
        <p:blipFill>
          <a:blip r:embed="rId4">
            <a:extLst/>
          </a:blip>
          <a:stretch>
            <a:fillRect/>
          </a:stretch>
        </p:blipFill>
        <p:spPr>
          <a:xfrm>
            <a:off x="640735" y="2781300"/>
            <a:ext cx="11760201" cy="4178300"/>
          </a:xfrm>
          <a:prstGeom prst="rect">
            <a:avLst/>
          </a:prstGeom>
          <a:ln w="12700">
            <a:miter lim="400000"/>
          </a:ln>
        </p:spPr>
      </p:pic>
      <p:sp>
        <p:nvSpPr>
          <p:cNvPr id="22" name="Texto del título"/>
          <p:cNvSpPr txBox="1">
            <a:spLocks noGrp="1"/>
          </p:cNvSpPr>
          <p:nvPr>
            <p:ph type="title"/>
          </p:nvPr>
        </p:nvSpPr>
        <p:spPr>
          <a:xfrm>
            <a:off x="1270000" y="2959100"/>
            <a:ext cx="10464800" cy="2286000"/>
          </a:xfrm>
          <a:prstGeom prst="rect">
            <a:avLst/>
          </a:prstGeom>
        </p:spPr>
        <p:txBody>
          <a:bodyPr anchor="b"/>
          <a:lstStyle>
            <a:lvl1pPr>
              <a:defRPr i="1">
                <a:solidFill>
                  <a:srgbClr val="292929">
                    <a:alpha val="93000"/>
                  </a:srgbClr>
                </a:solidFill>
                <a:latin typeface="+mj-lt"/>
                <a:ea typeface="+mj-ea"/>
                <a:cs typeface="+mj-cs"/>
                <a:sym typeface="Georgia"/>
              </a:defRPr>
            </a:lvl1pPr>
          </a:lstStyle>
          <a:p>
            <a:r>
              <a:t>Texto del título</a:t>
            </a:r>
          </a:p>
        </p:txBody>
      </p:sp>
      <p:sp>
        <p:nvSpPr>
          <p:cNvPr id="23" name="Nivel de texto 1…"/>
          <p:cNvSpPr txBox="1">
            <a:spLocks noGrp="1"/>
          </p:cNvSpPr>
          <p:nvPr>
            <p:ph type="body" sz="quarter" idx="1"/>
          </p:nvPr>
        </p:nvSpPr>
        <p:spPr>
          <a:xfrm>
            <a:off x="1270000" y="5283200"/>
            <a:ext cx="10464800" cy="1308100"/>
          </a:xfrm>
          <a:prstGeom prst="rect">
            <a:avLst/>
          </a:prstGeom>
        </p:spPr>
        <p:txBody>
          <a:bodyPr anchor="t"/>
          <a:lstStyle>
            <a:lvl1pPr marL="0" indent="0" algn="ctr">
              <a:spcBef>
                <a:spcPts val="0"/>
              </a:spcBef>
              <a:buSzTx/>
              <a:buNone/>
              <a:defRPr sz="3800" i="1">
                <a:solidFill>
                  <a:schemeClr val="accent5">
                    <a:hueOff val="-188353"/>
                    <a:satOff val="-10165"/>
                    <a:lumOff val="-10285"/>
                  </a:schemeClr>
                </a:solidFill>
              </a:defRPr>
            </a:lvl1pPr>
            <a:lvl2pPr marL="0" indent="0" algn="ctr">
              <a:spcBef>
                <a:spcPts val="0"/>
              </a:spcBef>
              <a:buSzTx/>
              <a:buNone/>
              <a:defRPr sz="3800" i="1">
                <a:solidFill>
                  <a:schemeClr val="accent5">
                    <a:hueOff val="-188353"/>
                    <a:satOff val="-10165"/>
                    <a:lumOff val="-10285"/>
                  </a:schemeClr>
                </a:solidFill>
              </a:defRPr>
            </a:lvl2pPr>
            <a:lvl3pPr marL="0" indent="0" algn="ctr">
              <a:spcBef>
                <a:spcPts val="0"/>
              </a:spcBef>
              <a:buSzTx/>
              <a:buNone/>
              <a:defRPr sz="3800" i="1">
                <a:solidFill>
                  <a:schemeClr val="accent5">
                    <a:hueOff val="-188353"/>
                    <a:satOff val="-10165"/>
                    <a:lumOff val="-10285"/>
                  </a:schemeClr>
                </a:solidFill>
              </a:defRPr>
            </a:lvl3pPr>
            <a:lvl4pPr marL="0" indent="0" algn="ctr">
              <a:spcBef>
                <a:spcPts val="0"/>
              </a:spcBef>
              <a:buSzTx/>
              <a:buNone/>
              <a:defRPr sz="3800" i="1">
                <a:solidFill>
                  <a:schemeClr val="accent5">
                    <a:hueOff val="-188353"/>
                    <a:satOff val="-10165"/>
                    <a:lumOff val="-10285"/>
                  </a:schemeClr>
                </a:solidFill>
              </a:defRPr>
            </a:lvl4pPr>
            <a:lvl5pPr marL="0" indent="0" algn="ctr">
              <a:spcBef>
                <a:spcPts val="0"/>
              </a:spcBef>
              <a:buSzTx/>
              <a:buNone/>
              <a:defRPr sz="3800" i="1">
                <a:solidFill>
                  <a:schemeClr val="accent5">
                    <a:hueOff val="-188353"/>
                    <a:satOff val="-10165"/>
                    <a:lumOff val="-10285"/>
                  </a:schemeClr>
                </a:solidFill>
              </a:defRPr>
            </a:lvl5pPr>
          </a:lstStyle>
          <a:p>
            <a:r>
              <a:t>Nivel de texto 1</a:t>
            </a:r>
          </a:p>
          <a:p>
            <a:pPr lvl="1"/>
            <a:r>
              <a:t>Nivel de texto 2</a:t>
            </a:r>
          </a:p>
          <a:p>
            <a:pPr lvl="2"/>
            <a:r>
              <a:t>Nivel de texto 3</a:t>
            </a:r>
          </a:p>
          <a:p>
            <a:pPr lvl="3"/>
            <a:r>
              <a:t>Nivel de texto 4</a:t>
            </a:r>
          </a:p>
          <a:p>
            <a:pPr lvl="4"/>
            <a:r>
              <a:t>Nivel de texto 5</a:t>
            </a:r>
          </a:p>
        </p:txBody>
      </p:sp>
      <p:sp>
        <p:nvSpPr>
          <p:cNvPr id="2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ita">
    <p:spTree>
      <p:nvGrpSpPr>
        <p:cNvPr id="1" name=""/>
        <p:cNvGrpSpPr/>
        <p:nvPr/>
      </p:nvGrpSpPr>
      <p:grpSpPr>
        <a:xfrm>
          <a:off x="0" y="0"/>
          <a:ext cx="0" cy="0"/>
          <a:chOff x="0" y="0"/>
          <a:chExt cx="0" cy="0"/>
        </a:xfrm>
      </p:grpSpPr>
      <p:pic>
        <p:nvPicPr>
          <p:cNvPr id="154" name="lines-line-1.png" descr="lines-line-1.png"/>
          <p:cNvPicPr>
            <a:picLocks noChangeAspect="1"/>
          </p:cNvPicPr>
          <p:nvPr/>
        </p:nvPicPr>
        <p:blipFill>
          <a:blip r:embed="rId2">
            <a:extLst/>
          </a:blip>
          <a:stretch>
            <a:fillRect/>
          </a:stretch>
        </p:blipFill>
        <p:spPr>
          <a:xfrm>
            <a:off x="647700" y="8864600"/>
            <a:ext cx="11798300" cy="292100"/>
          </a:xfrm>
          <a:prstGeom prst="rect">
            <a:avLst/>
          </a:prstGeom>
          <a:ln w="12700">
            <a:miter lim="400000"/>
          </a:ln>
        </p:spPr>
      </p:pic>
      <p:pic>
        <p:nvPicPr>
          <p:cNvPr id="155" name="wave-line.png" descr="wave-line.png"/>
          <p:cNvPicPr>
            <a:picLocks noChangeAspect="1"/>
          </p:cNvPicPr>
          <p:nvPr/>
        </p:nvPicPr>
        <p:blipFill>
          <a:blip r:embed="rId3">
            <a:extLst/>
          </a:blip>
          <a:srcRect l="16094" t="82" r="38169" b="72"/>
          <a:stretch>
            <a:fillRect/>
          </a:stretch>
        </p:blipFill>
        <p:spPr>
          <a:xfrm>
            <a:off x="799800" y="597015"/>
            <a:ext cx="11367016" cy="139806"/>
          </a:xfrm>
          <a:custGeom>
            <a:avLst/>
            <a:gdLst/>
            <a:ahLst/>
            <a:cxnLst>
              <a:cxn ang="0">
                <a:pos x="wd2" y="hd2"/>
              </a:cxn>
              <a:cxn ang="5400000">
                <a:pos x="wd2" y="hd2"/>
              </a:cxn>
              <a:cxn ang="10800000">
                <a:pos x="wd2" y="hd2"/>
              </a:cxn>
              <a:cxn ang="16200000">
                <a:pos x="wd2" y="hd2"/>
              </a:cxn>
            </a:cxnLst>
            <a:rect l="0" t="0" r="r" b="b"/>
            <a:pathLst>
              <a:path w="21600" h="21600" extrusionOk="0">
                <a:moveTo>
                  <a:pt x="21600" y="16"/>
                </a:moveTo>
                <a:lnTo>
                  <a:pt x="1" y="0"/>
                </a:lnTo>
                <a:lnTo>
                  <a:pt x="0" y="21584"/>
                </a:lnTo>
                <a:lnTo>
                  <a:pt x="21599" y="21600"/>
                </a:lnTo>
                <a:lnTo>
                  <a:pt x="21600" y="16"/>
                </a:lnTo>
                <a:close/>
              </a:path>
            </a:pathLst>
          </a:custGeom>
          <a:ln w="12700">
            <a:miter lim="400000"/>
          </a:ln>
        </p:spPr>
      </p:pic>
      <p:pic>
        <p:nvPicPr>
          <p:cNvPr id="156" name="wave-line.png" descr="wave-line.png"/>
          <p:cNvPicPr>
            <a:picLocks noChangeAspect="1"/>
          </p:cNvPicPr>
          <p:nvPr/>
        </p:nvPicPr>
        <p:blipFill>
          <a:blip r:embed="rId3">
            <a:extLst/>
          </a:blip>
          <a:srcRect l="16504" r="50434"/>
          <a:stretch>
            <a:fillRect/>
          </a:stretch>
        </p:blipFill>
        <p:spPr>
          <a:xfrm rot="5400000">
            <a:off x="-3378364" y="4686138"/>
            <a:ext cx="8216901" cy="140023"/>
          </a:xfrm>
          <a:prstGeom prst="rect">
            <a:avLst/>
          </a:prstGeom>
          <a:ln w="12700">
            <a:miter lim="400000"/>
          </a:ln>
        </p:spPr>
      </p:pic>
      <p:pic>
        <p:nvPicPr>
          <p:cNvPr id="157" name="dots-line-cropped.png" descr="dots-line-cropped.png"/>
          <p:cNvPicPr>
            <a:picLocks noChangeAspect="1"/>
          </p:cNvPicPr>
          <p:nvPr/>
        </p:nvPicPr>
        <p:blipFill>
          <a:blip r:embed="rId4">
            <a:extLst/>
          </a:blip>
          <a:srcRect l="4761" t="2928" r="10188"/>
          <a:stretch>
            <a:fillRect/>
          </a:stretch>
        </p:blipFill>
        <p:spPr>
          <a:xfrm rot="16199985">
            <a:off x="-4244962" y="4772011"/>
            <a:ext cx="9753601" cy="209578"/>
          </a:xfrm>
          <a:prstGeom prst="rect">
            <a:avLst/>
          </a:prstGeom>
          <a:ln w="12700">
            <a:miter lim="400000"/>
          </a:ln>
        </p:spPr>
      </p:pic>
      <p:pic>
        <p:nvPicPr>
          <p:cNvPr id="158" name="dots-line-cropped.png" descr="dots-line-cropped.png"/>
          <p:cNvPicPr>
            <a:picLocks noChangeAspect="1"/>
          </p:cNvPicPr>
          <p:nvPr/>
        </p:nvPicPr>
        <p:blipFill>
          <a:blip r:embed="rId4">
            <a:extLst/>
          </a:blip>
          <a:srcRect t="5872" b="5892"/>
          <a:stretch>
            <a:fillRect/>
          </a:stretch>
        </p:blipFill>
        <p:spPr>
          <a:xfrm rot="21599984">
            <a:off x="698498" y="469908"/>
            <a:ext cx="11468107" cy="190501"/>
          </a:xfrm>
          <a:prstGeom prst="rect">
            <a:avLst/>
          </a:prstGeom>
          <a:ln w="12700">
            <a:miter lim="400000"/>
          </a:ln>
        </p:spPr>
      </p:pic>
      <p:pic>
        <p:nvPicPr>
          <p:cNvPr id="159" name="dots-line-cropped.png" descr="dots-line-cropped.png"/>
          <p:cNvPicPr>
            <a:picLocks noChangeAspect="1"/>
          </p:cNvPicPr>
          <p:nvPr/>
        </p:nvPicPr>
        <p:blipFill>
          <a:blip r:embed="rId4">
            <a:extLst/>
          </a:blip>
          <a:srcRect l="53986" t="2927" r="41140"/>
          <a:stretch>
            <a:fillRect/>
          </a:stretch>
        </p:blipFill>
        <p:spPr>
          <a:xfrm rot="21599984">
            <a:off x="12439650" y="9010646"/>
            <a:ext cx="558801" cy="209581"/>
          </a:xfrm>
          <a:prstGeom prst="rect">
            <a:avLst/>
          </a:prstGeom>
          <a:ln w="12700">
            <a:miter lim="400000"/>
          </a:ln>
        </p:spPr>
      </p:pic>
      <p:pic>
        <p:nvPicPr>
          <p:cNvPr id="160" name="dots-line-cropped.png" descr="dots-line-cropped.png"/>
          <p:cNvPicPr>
            <a:picLocks noChangeAspect="1"/>
          </p:cNvPicPr>
          <p:nvPr/>
        </p:nvPicPr>
        <p:blipFill>
          <a:blip r:embed="rId4">
            <a:extLst/>
          </a:blip>
          <a:srcRect l="37929" t="2926" r="56976"/>
          <a:stretch>
            <a:fillRect/>
          </a:stretch>
        </p:blipFill>
        <p:spPr>
          <a:xfrm rot="21599984">
            <a:off x="6350" y="9010652"/>
            <a:ext cx="584201" cy="209583"/>
          </a:xfrm>
          <a:prstGeom prst="rect">
            <a:avLst/>
          </a:prstGeom>
          <a:ln w="12700">
            <a:miter lim="400000"/>
          </a:ln>
        </p:spPr>
      </p:pic>
      <p:pic>
        <p:nvPicPr>
          <p:cNvPr id="161" name="lines-vert-line.png" descr="lines-vert-line.png"/>
          <p:cNvPicPr>
            <a:picLocks/>
          </p:cNvPicPr>
          <p:nvPr/>
        </p:nvPicPr>
        <p:blipFill>
          <a:blip r:embed="rId5">
            <a:extLst/>
          </a:blip>
          <a:stretch>
            <a:fillRect/>
          </a:stretch>
        </p:blipFill>
        <p:spPr>
          <a:xfrm>
            <a:off x="12153900" y="361949"/>
            <a:ext cx="317500" cy="8724901"/>
          </a:xfrm>
          <a:prstGeom prst="rect">
            <a:avLst/>
          </a:prstGeom>
          <a:ln w="12700">
            <a:miter lim="400000"/>
          </a:ln>
        </p:spPr>
      </p:pic>
      <p:sp>
        <p:nvSpPr>
          <p:cNvPr id="162" name="“Escribe una cita aquí”"/>
          <p:cNvSpPr txBox="1">
            <a:spLocks noGrp="1"/>
          </p:cNvSpPr>
          <p:nvPr>
            <p:ph type="body" sz="quarter" idx="13"/>
          </p:nvPr>
        </p:nvSpPr>
        <p:spPr>
          <a:xfrm>
            <a:off x="1270000" y="4559300"/>
            <a:ext cx="10464800" cy="622300"/>
          </a:xfrm>
          <a:prstGeom prst="rect">
            <a:avLst/>
          </a:prstGeom>
        </p:spPr>
        <p:txBody>
          <a:bodyPr>
            <a:spAutoFit/>
          </a:bodyPr>
          <a:lstStyle>
            <a:lvl1pPr marL="0" indent="0" algn="ctr">
              <a:spcBef>
                <a:spcPts val="0"/>
              </a:spcBef>
              <a:buSzTx/>
              <a:buNone/>
              <a:defRPr i="1"/>
            </a:lvl1pPr>
          </a:lstStyle>
          <a:p>
            <a:r>
              <a:t>“Escribe una cita aquí”</a:t>
            </a:r>
          </a:p>
        </p:txBody>
      </p:sp>
      <p:sp>
        <p:nvSpPr>
          <p:cNvPr id="163" name="– Juan López"/>
          <p:cNvSpPr txBox="1">
            <a:spLocks noGrp="1"/>
          </p:cNvSpPr>
          <p:nvPr>
            <p:ph type="body" sz="quarter" idx="14"/>
          </p:nvPr>
        </p:nvSpPr>
        <p:spPr>
          <a:xfrm>
            <a:off x="1270000" y="6362700"/>
            <a:ext cx="10464800" cy="444500"/>
          </a:xfrm>
          <a:prstGeom prst="rect">
            <a:avLst/>
          </a:prstGeom>
        </p:spPr>
        <p:txBody>
          <a:bodyPr anchor="t">
            <a:spAutoFit/>
          </a:bodyPr>
          <a:lstStyle>
            <a:lvl1pPr marL="0" indent="0" algn="ctr">
              <a:spcBef>
                <a:spcPts val="0"/>
              </a:spcBef>
              <a:buSzTx/>
              <a:buNone/>
              <a:defRPr sz="2400"/>
            </a:lvl1pPr>
          </a:lstStyle>
          <a:p>
            <a:r>
              <a:t>– Juan López</a:t>
            </a:r>
          </a:p>
        </p:txBody>
      </p:sp>
      <p:sp>
        <p:nvSpPr>
          <p:cNvPr id="164"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Foto">
    <p:spTree>
      <p:nvGrpSpPr>
        <p:cNvPr id="1" name=""/>
        <p:cNvGrpSpPr/>
        <p:nvPr/>
      </p:nvGrpSpPr>
      <p:grpSpPr>
        <a:xfrm>
          <a:off x="0" y="0"/>
          <a:ext cx="0" cy="0"/>
          <a:chOff x="0" y="0"/>
          <a:chExt cx="0" cy="0"/>
        </a:xfrm>
      </p:grpSpPr>
      <p:pic>
        <p:nvPicPr>
          <p:cNvPr id="171" name="lines-line-1.png" descr="lines-line-1.png"/>
          <p:cNvPicPr>
            <a:picLocks noChangeAspect="1"/>
          </p:cNvPicPr>
          <p:nvPr/>
        </p:nvPicPr>
        <p:blipFill>
          <a:blip r:embed="rId2">
            <a:extLst/>
          </a:blip>
          <a:stretch>
            <a:fillRect/>
          </a:stretch>
        </p:blipFill>
        <p:spPr>
          <a:xfrm>
            <a:off x="647700" y="8864600"/>
            <a:ext cx="11798300" cy="292100"/>
          </a:xfrm>
          <a:prstGeom prst="rect">
            <a:avLst/>
          </a:prstGeom>
          <a:ln w="12700">
            <a:miter lim="400000"/>
          </a:ln>
        </p:spPr>
      </p:pic>
      <p:pic>
        <p:nvPicPr>
          <p:cNvPr id="172" name="wave-line.png" descr="wave-line.png"/>
          <p:cNvPicPr>
            <a:picLocks noChangeAspect="1"/>
          </p:cNvPicPr>
          <p:nvPr/>
        </p:nvPicPr>
        <p:blipFill>
          <a:blip r:embed="rId3">
            <a:extLst/>
          </a:blip>
          <a:srcRect l="16094" t="82" r="38169" b="72"/>
          <a:stretch>
            <a:fillRect/>
          </a:stretch>
        </p:blipFill>
        <p:spPr>
          <a:xfrm>
            <a:off x="799800" y="597015"/>
            <a:ext cx="11367016" cy="139806"/>
          </a:xfrm>
          <a:custGeom>
            <a:avLst/>
            <a:gdLst/>
            <a:ahLst/>
            <a:cxnLst>
              <a:cxn ang="0">
                <a:pos x="wd2" y="hd2"/>
              </a:cxn>
              <a:cxn ang="5400000">
                <a:pos x="wd2" y="hd2"/>
              </a:cxn>
              <a:cxn ang="10800000">
                <a:pos x="wd2" y="hd2"/>
              </a:cxn>
              <a:cxn ang="16200000">
                <a:pos x="wd2" y="hd2"/>
              </a:cxn>
            </a:cxnLst>
            <a:rect l="0" t="0" r="r" b="b"/>
            <a:pathLst>
              <a:path w="21600" h="21600" extrusionOk="0">
                <a:moveTo>
                  <a:pt x="21600" y="16"/>
                </a:moveTo>
                <a:lnTo>
                  <a:pt x="1" y="0"/>
                </a:lnTo>
                <a:lnTo>
                  <a:pt x="0" y="21584"/>
                </a:lnTo>
                <a:lnTo>
                  <a:pt x="21599" y="21600"/>
                </a:lnTo>
                <a:lnTo>
                  <a:pt x="21600" y="16"/>
                </a:lnTo>
                <a:close/>
              </a:path>
            </a:pathLst>
          </a:custGeom>
          <a:ln w="12700">
            <a:miter lim="400000"/>
          </a:ln>
        </p:spPr>
      </p:pic>
      <p:pic>
        <p:nvPicPr>
          <p:cNvPr id="173" name="wave-line.png" descr="wave-line.png"/>
          <p:cNvPicPr>
            <a:picLocks noChangeAspect="1"/>
          </p:cNvPicPr>
          <p:nvPr/>
        </p:nvPicPr>
        <p:blipFill>
          <a:blip r:embed="rId3">
            <a:extLst/>
          </a:blip>
          <a:srcRect l="16504" r="50434"/>
          <a:stretch>
            <a:fillRect/>
          </a:stretch>
        </p:blipFill>
        <p:spPr>
          <a:xfrm rot="5400000">
            <a:off x="-3378364" y="4686138"/>
            <a:ext cx="8216901" cy="140023"/>
          </a:xfrm>
          <a:prstGeom prst="rect">
            <a:avLst/>
          </a:prstGeom>
          <a:ln w="12700">
            <a:miter lim="400000"/>
          </a:ln>
        </p:spPr>
      </p:pic>
      <p:pic>
        <p:nvPicPr>
          <p:cNvPr id="174" name="dots-line-cropped.png" descr="dots-line-cropped.png"/>
          <p:cNvPicPr>
            <a:picLocks noChangeAspect="1"/>
          </p:cNvPicPr>
          <p:nvPr/>
        </p:nvPicPr>
        <p:blipFill>
          <a:blip r:embed="rId4">
            <a:extLst/>
          </a:blip>
          <a:srcRect l="4761" t="2928" r="10188"/>
          <a:stretch>
            <a:fillRect/>
          </a:stretch>
        </p:blipFill>
        <p:spPr>
          <a:xfrm rot="16199985">
            <a:off x="-4244962" y="4772011"/>
            <a:ext cx="9753601" cy="209578"/>
          </a:xfrm>
          <a:prstGeom prst="rect">
            <a:avLst/>
          </a:prstGeom>
          <a:ln w="12700">
            <a:miter lim="400000"/>
          </a:ln>
        </p:spPr>
      </p:pic>
      <p:pic>
        <p:nvPicPr>
          <p:cNvPr id="175" name="dots-line-cropped.png" descr="dots-line-cropped.png"/>
          <p:cNvPicPr>
            <a:picLocks noChangeAspect="1"/>
          </p:cNvPicPr>
          <p:nvPr/>
        </p:nvPicPr>
        <p:blipFill>
          <a:blip r:embed="rId4">
            <a:extLst/>
          </a:blip>
          <a:srcRect t="5872" b="5892"/>
          <a:stretch>
            <a:fillRect/>
          </a:stretch>
        </p:blipFill>
        <p:spPr>
          <a:xfrm rot="21599984">
            <a:off x="698498" y="469908"/>
            <a:ext cx="11468107" cy="190501"/>
          </a:xfrm>
          <a:prstGeom prst="rect">
            <a:avLst/>
          </a:prstGeom>
          <a:ln w="12700">
            <a:miter lim="400000"/>
          </a:ln>
        </p:spPr>
      </p:pic>
      <p:pic>
        <p:nvPicPr>
          <p:cNvPr id="176" name="dots-line-cropped.png" descr="dots-line-cropped.png"/>
          <p:cNvPicPr>
            <a:picLocks noChangeAspect="1"/>
          </p:cNvPicPr>
          <p:nvPr/>
        </p:nvPicPr>
        <p:blipFill>
          <a:blip r:embed="rId4">
            <a:extLst/>
          </a:blip>
          <a:srcRect l="53986" t="2927" r="41140"/>
          <a:stretch>
            <a:fillRect/>
          </a:stretch>
        </p:blipFill>
        <p:spPr>
          <a:xfrm rot="21599984">
            <a:off x="12439650" y="9010646"/>
            <a:ext cx="558801" cy="209581"/>
          </a:xfrm>
          <a:prstGeom prst="rect">
            <a:avLst/>
          </a:prstGeom>
          <a:ln w="12700">
            <a:miter lim="400000"/>
          </a:ln>
        </p:spPr>
      </p:pic>
      <p:pic>
        <p:nvPicPr>
          <p:cNvPr id="177" name="dots-line-cropped.png" descr="dots-line-cropped.png"/>
          <p:cNvPicPr>
            <a:picLocks noChangeAspect="1"/>
          </p:cNvPicPr>
          <p:nvPr/>
        </p:nvPicPr>
        <p:blipFill>
          <a:blip r:embed="rId4">
            <a:extLst/>
          </a:blip>
          <a:srcRect l="37929" t="2926" r="56976"/>
          <a:stretch>
            <a:fillRect/>
          </a:stretch>
        </p:blipFill>
        <p:spPr>
          <a:xfrm rot="21599984">
            <a:off x="6350" y="9010652"/>
            <a:ext cx="584201" cy="209583"/>
          </a:xfrm>
          <a:prstGeom prst="rect">
            <a:avLst/>
          </a:prstGeom>
          <a:ln w="12700">
            <a:miter lim="400000"/>
          </a:ln>
        </p:spPr>
      </p:pic>
      <p:pic>
        <p:nvPicPr>
          <p:cNvPr id="178" name="lines-vert-line.png" descr="lines-vert-line.png"/>
          <p:cNvPicPr>
            <a:picLocks/>
          </p:cNvPicPr>
          <p:nvPr/>
        </p:nvPicPr>
        <p:blipFill>
          <a:blip r:embed="rId5">
            <a:extLst/>
          </a:blip>
          <a:stretch>
            <a:fillRect/>
          </a:stretch>
        </p:blipFill>
        <p:spPr>
          <a:xfrm>
            <a:off x="12153900" y="361949"/>
            <a:ext cx="317500" cy="8724901"/>
          </a:xfrm>
          <a:prstGeom prst="rect">
            <a:avLst/>
          </a:prstGeom>
          <a:ln w="12700">
            <a:miter lim="400000"/>
          </a:ln>
        </p:spPr>
      </p:pic>
      <p:sp>
        <p:nvSpPr>
          <p:cNvPr id="179" name="Imagen"/>
          <p:cNvSpPr>
            <a:spLocks noGrp="1"/>
          </p:cNvSpPr>
          <p:nvPr>
            <p:ph type="pic" idx="13"/>
          </p:nvPr>
        </p:nvSpPr>
        <p:spPr>
          <a:xfrm>
            <a:off x="-705004" y="-25179"/>
            <a:ext cx="14792489" cy="9861660"/>
          </a:xfrm>
          <a:prstGeom prst="rect">
            <a:avLst/>
          </a:prstGeom>
        </p:spPr>
        <p:txBody>
          <a:bodyPr lIns="91439" tIns="45719" rIns="91439" bIns="45719" anchor="t">
            <a:noAutofit/>
          </a:bodyPr>
          <a:lstStyle/>
          <a:p>
            <a:endParaRPr/>
          </a:p>
        </p:txBody>
      </p:sp>
      <p:sp>
        <p:nvSpPr>
          <p:cNvPr id="18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En blanco">
    <p:spTree>
      <p:nvGrpSpPr>
        <p:cNvPr id="1" name=""/>
        <p:cNvGrpSpPr/>
        <p:nvPr/>
      </p:nvGrpSpPr>
      <p:grpSpPr>
        <a:xfrm>
          <a:off x="0" y="0"/>
          <a:ext cx="0" cy="0"/>
          <a:chOff x="0" y="0"/>
          <a:chExt cx="0" cy="0"/>
        </a:xfrm>
      </p:grpSpPr>
      <p:pic>
        <p:nvPicPr>
          <p:cNvPr id="187" name="lines-line-1.png" descr="lines-line-1.png"/>
          <p:cNvPicPr>
            <a:picLocks noChangeAspect="1"/>
          </p:cNvPicPr>
          <p:nvPr/>
        </p:nvPicPr>
        <p:blipFill>
          <a:blip r:embed="rId2">
            <a:extLst/>
          </a:blip>
          <a:stretch>
            <a:fillRect/>
          </a:stretch>
        </p:blipFill>
        <p:spPr>
          <a:xfrm>
            <a:off x="647700" y="8864600"/>
            <a:ext cx="11798300" cy="292100"/>
          </a:xfrm>
          <a:prstGeom prst="rect">
            <a:avLst/>
          </a:prstGeom>
          <a:ln w="12700">
            <a:miter lim="400000"/>
          </a:ln>
        </p:spPr>
      </p:pic>
      <p:pic>
        <p:nvPicPr>
          <p:cNvPr id="188" name="wave-line.png" descr="wave-line.png"/>
          <p:cNvPicPr>
            <a:picLocks noChangeAspect="1"/>
          </p:cNvPicPr>
          <p:nvPr/>
        </p:nvPicPr>
        <p:blipFill>
          <a:blip r:embed="rId3">
            <a:extLst/>
          </a:blip>
          <a:srcRect l="16094" t="82" r="38169" b="72"/>
          <a:stretch>
            <a:fillRect/>
          </a:stretch>
        </p:blipFill>
        <p:spPr>
          <a:xfrm>
            <a:off x="799800" y="597015"/>
            <a:ext cx="11367016" cy="139806"/>
          </a:xfrm>
          <a:custGeom>
            <a:avLst/>
            <a:gdLst/>
            <a:ahLst/>
            <a:cxnLst>
              <a:cxn ang="0">
                <a:pos x="wd2" y="hd2"/>
              </a:cxn>
              <a:cxn ang="5400000">
                <a:pos x="wd2" y="hd2"/>
              </a:cxn>
              <a:cxn ang="10800000">
                <a:pos x="wd2" y="hd2"/>
              </a:cxn>
              <a:cxn ang="16200000">
                <a:pos x="wd2" y="hd2"/>
              </a:cxn>
            </a:cxnLst>
            <a:rect l="0" t="0" r="r" b="b"/>
            <a:pathLst>
              <a:path w="21600" h="21600" extrusionOk="0">
                <a:moveTo>
                  <a:pt x="21600" y="16"/>
                </a:moveTo>
                <a:lnTo>
                  <a:pt x="1" y="0"/>
                </a:lnTo>
                <a:lnTo>
                  <a:pt x="0" y="21584"/>
                </a:lnTo>
                <a:lnTo>
                  <a:pt x="21599" y="21600"/>
                </a:lnTo>
                <a:lnTo>
                  <a:pt x="21600" y="16"/>
                </a:lnTo>
                <a:close/>
              </a:path>
            </a:pathLst>
          </a:custGeom>
          <a:ln w="12700">
            <a:miter lim="400000"/>
          </a:ln>
        </p:spPr>
      </p:pic>
      <p:pic>
        <p:nvPicPr>
          <p:cNvPr id="189" name="wave-line.png" descr="wave-line.png"/>
          <p:cNvPicPr>
            <a:picLocks noChangeAspect="1"/>
          </p:cNvPicPr>
          <p:nvPr/>
        </p:nvPicPr>
        <p:blipFill>
          <a:blip r:embed="rId3">
            <a:extLst/>
          </a:blip>
          <a:srcRect l="16504" r="50434"/>
          <a:stretch>
            <a:fillRect/>
          </a:stretch>
        </p:blipFill>
        <p:spPr>
          <a:xfrm rot="5400000">
            <a:off x="-3378364" y="4686138"/>
            <a:ext cx="8216901" cy="140023"/>
          </a:xfrm>
          <a:prstGeom prst="rect">
            <a:avLst/>
          </a:prstGeom>
          <a:ln w="12700">
            <a:miter lim="400000"/>
          </a:ln>
        </p:spPr>
      </p:pic>
      <p:pic>
        <p:nvPicPr>
          <p:cNvPr id="190" name="dots-line-cropped.png" descr="dots-line-cropped.png"/>
          <p:cNvPicPr>
            <a:picLocks noChangeAspect="1"/>
          </p:cNvPicPr>
          <p:nvPr/>
        </p:nvPicPr>
        <p:blipFill>
          <a:blip r:embed="rId4">
            <a:extLst/>
          </a:blip>
          <a:srcRect l="4761" t="2928" r="10188"/>
          <a:stretch>
            <a:fillRect/>
          </a:stretch>
        </p:blipFill>
        <p:spPr>
          <a:xfrm rot="16199985">
            <a:off x="-4244962" y="4772011"/>
            <a:ext cx="9753601" cy="209578"/>
          </a:xfrm>
          <a:prstGeom prst="rect">
            <a:avLst/>
          </a:prstGeom>
          <a:ln w="12700">
            <a:miter lim="400000"/>
          </a:ln>
        </p:spPr>
      </p:pic>
      <p:pic>
        <p:nvPicPr>
          <p:cNvPr id="191" name="dots-line-cropped.png" descr="dots-line-cropped.png"/>
          <p:cNvPicPr>
            <a:picLocks noChangeAspect="1"/>
          </p:cNvPicPr>
          <p:nvPr/>
        </p:nvPicPr>
        <p:blipFill>
          <a:blip r:embed="rId4">
            <a:extLst/>
          </a:blip>
          <a:srcRect t="5872" b="5892"/>
          <a:stretch>
            <a:fillRect/>
          </a:stretch>
        </p:blipFill>
        <p:spPr>
          <a:xfrm rot="21599984">
            <a:off x="698498" y="469908"/>
            <a:ext cx="11468107" cy="190501"/>
          </a:xfrm>
          <a:prstGeom prst="rect">
            <a:avLst/>
          </a:prstGeom>
          <a:ln w="12700">
            <a:miter lim="400000"/>
          </a:ln>
        </p:spPr>
      </p:pic>
      <p:pic>
        <p:nvPicPr>
          <p:cNvPr id="192" name="dots-line-cropped.png" descr="dots-line-cropped.png"/>
          <p:cNvPicPr>
            <a:picLocks noChangeAspect="1"/>
          </p:cNvPicPr>
          <p:nvPr/>
        </p:nvPicPr>
        <p:blipFill>
          <a:blip r:embed="rId4">
            <a:extLst/>
          </a:blip>
          <a:srcRect l="53986" t="2927" r="41140"/>
          <a:stretch>
            <a:fillRect/>
          </a:stretch>
        </p:blipFill>
        <p:spPr>
          <a:xfrm rot="21599984">
            <a:off x="12439650" y="9010646"/>
            <a:ext cx="558801" cy="209581"/>
          </a:xfrm>
          <a:prstGeom prst="rect">
            <a:avLst/>
          </a:prstGeom>
          <a:ln w="12700">
            <a:miter lim="400000"/>
          </a:ln>
        </p:spPr>
      </p:pic>
      <p:pic>
        <p:nvPicPr>
          <p:cNvPr id="193" name="dots-line-cropped.png" descr="dots-line-cropped.png"/>
          <p:cNvPicPr>
            <a:picLocks noChangeAspect="1"/>
          </p:cNvPicPr>
          <p:nvPr/>
        </p:nvPicPr>
        <p:blipFill>
          <a:blip r:embed="rId4">
            <a:extLst/>
          </a:blip>
          <a:srcRect l="37929" t="2926" r="56976"/>
          <a:stretch>
            <a:fillRect/>
          </a:stretch>
        </p:blipFill>
        <p:spPr>
          <a:xfrm rot="21599984">
            <a:off x="6350" y="9010652"/>
            <a:ext cx="584201" cy="209583"/>
          </a:xfrm>
          <a:prstGeom prst="rect">
            <a:avLst/>
          </a:prstGeom>
          <a:ln w="12700">
            <a:miter lim="400000"/>
          </a:ln>
        </p:spPr>
      </p:pic>
      <p:pic>
        <p:nvPicPr>
          <p:cNvPr id="194" name="lines-vert-line.png" descr="lines-vert-line.png"/>
          <p:cNvPicPr>
            <a:picLocks/>
          </p:cNvPicPr>
          <p:nvPr/>
        </p:nvPicPr>
        <p:blipFill>
          <a:blip r:embed="rId5">
            <a:extLst/>
          </a:blip>
          <a:stretch>
            <a:fillRect/>
          </a:stretch>
        </p:blipFill>
        <p:spPr>
          <a:xfrm>
            <a:off x="12153900" y="361949"/>
            <a:ext cx="317500" cy="8724901"/>
          </a:xfrm>
          <a:prstGeom prst="rect">
            <a:avLst/>
          </a:prstGeom>
          <a:ln w="12700">
            <a:miter lim="400000"/>
          </a:ln>
        </p:spPr>
      </p:pic>
      <p:sp>
        <p:nvSpPr>
          <p:cNvPr id="19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oto (horizontal)">
    <p:spTree>
      <p:nvGrpSpPr>
        <p:cNvPr id="1" name=""/>
        <p:cNvGrpSpPr/>
        <p:nvPr/>
      </p:nvGrpSpPr>
      <p:grpSpPr>
        <a:xfrm>
          <a:off x="0" y="0"/>
          <a:ext cx="0" cy="0"/>
          <a:chOff x="0" y="0"/>
          <a:chExt cx="0" cy="0"/>
        </a:xfrm>
      </p:grpSpPr>
      <p:pic>
        <p:nvPicPr>
          <p:cNvPr id="31" name="lines-line-1.png" descr="lines-line-1.png"/>
          <p:cNvPicPr>
            <a:picLocks noChangeAspect="1"/>
          </p:cNvPicPr>
          <p:nvPr/>
        </p:nvPicPr>
        <p:blipFill>
          <a:blip r:embed="rId2">
            <a:extLst/>
          </a:blip>
          <a:stretch>
            <a:fillRect/>
          </a:stretch>
        </p:blipFill>
        <p:spPr>
          <a:xfrm>
            <a:off x="647700" y="8864600"/>
            <a:ext cx="11798300" cy="292100"/>
          </a:xfrm>
          <a:prstGeom prst="rect">
            <a:avLst/>
          </a:prstGeom>
          <a:ln w="12700">
            <a:miter lim="400000"/>
          </a:ln>
        </p:spPr>
      </p:pic>
      <p:pic>
        <p:nvPicPr>
          <p:cNvPr id="32" name="wave-line.png" descr="wave-line.png"/>
          <p:cNvPicPr>
            <a:picLocks noChangeAspect="1"/>
          </p:cNvPicPr>
          <p:nvPr/>
        </p:nvPicPr>
        <p:blipFill>
          <a:blip r:embed="rId3">
            <a:extLst/>
          </a:blip>
          <a:srcRect l="16094" t="82" r="38169" b="72"/>
          <a:stretch>
            <a:fillRect/>
          </a:stretch>
        </p:blipFill>
        <p:spPr>
          <a:xfrm>
            <a:off x="799800" y="597015"/>
            <a:ext cx="11367016" cy="139806"/>
          </a:xfrm>
          <a:custGeom>
            <a:avLst/>
            <a:gdLst/>
            <a:ahLst/>
            <a:cxnLst>
              <a:cxn ang="0">
                <a:pos x="wd2" y="hd2"/>
              </a:cxn>
              <a:cxn ang="5400000">
                <a:pos x="wd2" y="hd2"/>
              </a:cxn>
              <a:cxn ang="10800000">
                <a:pos x="wd2" y="hd2"/>
              </a:cxn>
              <a:cxn ang="16200000">
                <a:pos x="wd2" y="hd2"/>
              </a:cxn>
            </a:cxnLst>
            <a:rect l="0" t="0" r="r" b="b"/>
            <a:pathLst>
              <a:path w="21600" h="21600" extrusionOk="0">
                <a:moveTo>
                  <a:pt x="21600" y="16"/>
                </a:moveTo>
                <a:lnTo>
                  <a:pt x="1" y="0"/>
                </a:lnTo>
                <a:lnTo>
                  <a:pt x="0" y="21584"/>
                </a:lnTo>
                <a:lnTo>
                  <a:pt x="21599" y="21600"/>
                </a:lnTo>
                <a:lnTo>
                  <a:pt x="21600" y="16"/>
                </a:lnTo>
                <a:close/>
              </a:path>
            </a:pathLst>
          </a:custGeom>
          <a:ln w="12700">
            <a:miter lim="400000"/>
          </a:ln>
        </p:spPr>
      </p:pic>
      <p:pic>
        <p:nvPicPr>
          <p:cNvPr id="33" name="wave-line.png" descr="wave-line.png"/>
          <p:cNvPicPr>
            <a:picLocks noChangeAspect="1"/>
          </p:cNvPicPr>
          <p:nvPr/>
        </p:nvPicPr>
        <p:blipFill>
          <a:blip r:embed="rId3">
            <a:extLst/>
          </a:blip>
          <a:srcRect l="16504" r="50434"/>
          <a:stretch>
            <a:fillRect/>
          </a:stretch>
        </p:blipFill>
        <p:spPr>
          <a:xfrm rot="5400000">
            <a:off x="-3378364" y="4686138"/>
            <a:ext cx="8216901" cy="140023"/>
          </a:xfrm>
          <a:prstGeom prst="rect">
            <a:avLst/>
          </a:prstGeom>
          <a:ln w="12700">
            <a:miter lim="400000"/>
          </a:ln>
        </p:spPr>
      </p:pic>
      <p:pic>
        <p:nvPicPr>
          <p:cNvPr id="34" name="dots-line-cropped.png" descr="dots-line-cropped.png"/>
          <p:cNvPicPr>
            <a:picLocks noChangeAspect="1"/>
          </p:cNvPicPr>
          <p:nvPr/>
        </p:nvPicPr>
        <p:blipFill>
          <a:blip r:embed="rId4">
            <a:extLst/>
          </a:blip>
          <a:srcRect l="4761" t="2928" r="10188"/>
          <a:stretch>
            <a:fillRect/>
          </a:stretch>
        </p:blipFill>
        <p:spPr>
          <a:xfrm rot="16199985">
            <a:off x="-4244962" y="4772011"/>
            <a:ext cx="9753601" cy="209578"/>
          </a:xfrm>
          <a:prstGeom prst="rect">
            <a:avLst/>
          </a:prstGeom>
          <a:ln w="12700">
            <a:miter lim="400000"/>
          </a:ln>
        </p:spPr>
      </p:pic>
      <p:pic>
        <p:nvPicPr>
          <p:cNvPr id="35" name="dots-line-cropped.png" descr="dots-line-cropped.png"/>
          <p:cNvPicPr>
            <a:picLocks noChangeAspect="1"/>
          </p:cNvPicPr>
          <p:nvPr/>
        </p:nvPicPr>
        <p:blipFill>
          <a:blip r:embed="rId4">
            <a:extLst/>
          </a:blip>
          <a:srcRect t="5872" b="5892"/>
          <a:stretch>
            <a:fillRect/>
          </a:stretch>
        </p:blipFill>
        <p:spPr>
          <a:xfrm rot="21599984">
            <a:off x="698498" y="469908"/>
            <a:ext cx="11468107" cy="190501"/>
          </a:xfrm>
          <a:prstGeom prst="rect">
            <a:avLst/>
          </a:prstGeom>
          <a:ln w="12700">
            <a:miter lim="400000"/>
          </a:ln>
        </p:spPr>
      </p:pic>
      <p:pic>
        <p:nvPicPr>
          <p:cNvPr id="36" name="dots-line-cropped.png" descr="dots-line-cropped.png"/>
          <p:cNvPicPr>
            <a:picLocks noChangeAspect="1"/>
          </p:cNvPicPr>
          <p:nvPr/>
        </p:nvPicPr>
        <p:blipFill>
          <a:blip r:embed="rId4">
            <a:extLst/>
          </a:blip>
          <a:srcRect l="53986" t="2927" r="41140"/>
          <a:stretch>
            <a:fillRect/>
          </a:stretch>
        </p:blipFill>
        <p:spPr>
          <a:xfrm rot="21599984">
            <a:off x="12439650" y="9010646"/>
            <a:ext cx="558801" cy="209581"/>
          </a:xfrm>
          <a:prstGeom prst="rect">
            <a:avLst/>
          </a:prstGeom>
          <a:ln w="12700">
            <a:miter lim="400000"/>
          </a:ln>
        </p:spPr>
      </p:pic>
      <p:pic>
        <p:nvPicPr>
          <p:cNvPr id="37" name="dots-line-cropped.png" descr="dots-line-cropped.png"/>
          <p:cNvPicPr>
            <a:picLocks noChangeAspect="1"/>
          </p:cNvPicPr>
          <p:nvPr/>
        </p:nvPicPr>
        <p:blipFill>
          <a:blip r:embed="rId4">
            <a:extLst/>
          </a:blip>
          <a:srcRect l="37929" t="2926" r="56976"/>
          <a:stretch>
            <a:fillRect/>
          </a:stretch>
        </p:blipFill>
        <p:spPr>
          <a:xfrm rot="21599984">
            <a:off x="6350" y="9010652"/>
            <a:ext cx="584201" cy="209583"/>
          </a:xfrm>
          <a:prstGeom prst="rect">
            <a:avLst/>
          </a:prstGeom>
          <a:ln w="12700">
            <a:miter lim="400000"/>
          </a:ln>
        </p:spPr>
      </p:pic>
      <p:pic>
        <p:nvPicPr>
          <p:cNvPr id="38" name="lines-vert-line.png" descr="lines-vert-line.png"/>
          <p:cNvPicPr>
            <a:picLocks/>
          </p:cNvPicPr>
          <p:nvPr/>
        </p:nvPicPr>
        <p:blipFill>
          <a:blip r:embed="rId5">
            <a:extLst/>
          </a:blip>
          <a:stretch>
            <a:fillRect/>
          </a:stretch>
        </p:blipFill>
        <p:spPr>
          <a:xfrm>
            <a:off x="12153900" y="361949"/>
            <a:ext cx="317500" cy="8724901"/>
          </a:xfrm>
          <a:prstGeom prst="rect">
            <a:avLst/>
          </a:prstGeom>
          <a:ln w="12700">
            <a:miter lim="400000"/>
          </a:ln>
        </p:spPr>
      </p:pic>
      <p:sp>
        <p:nvSpPr>
          <p:cNvPr id="39" name="Imagen"/>
          <p:cNvSpPr>
            <a:spLocks noGrp="1"/>
          </p:cNvSpPr>
          <p:nvPr>
            <p:ph type="pic" idx="13"/>
          </p:nvPr>
        </p:nvSpPr>
        <p:spPr>
          <a:xfrm>
            <a:off x="1270000" y="-12700"/>
            <a:ext cx="10464800" cy="6976534"/>
          </a:xfrm>
          <a:prstGeom prst="rect">
            <a:avLst/>
          </a:prstGeom>
          <a:ln w="101600">
            <a:solidFill>
              <a:srgbClr val="FFFFFF"/>
            </a:solidFill>
          </a:ln>
          <a:effectLst>
            <a:outerShdw blurRad="38100" dist="50800" dir="5400000" rotWithShape="0">
              <a:srgbClr val="292929">
                <a:alpha val="69750"/>
              </a:srgbClr>
            </a:outerShdw>
          </a:effectLst>
        </p:spPr>
        <p:txBody>
          <a:bodyPr lIns="91439" tIns="45719" rIns="91439" bIns="45719" anchor="t">
            <a:noAutofit/>
          </a:bodyPr>
          <a:lstStyle/>
          <a:p>
            <a:endParaRPr/>
          </a:p>
        </p:txBody>
      </p:sp>
      <p:sp>
        <p:nvSpPr>
          <p:cNvPr id="40" name="Texto del título"/>
          <p:cNvSpPr txBox="1">
            <a:spLocks noGrp="1"/>
          </p:cNvSpPr>
          <p:nvPr>
            <p:ph type="title"/>
          </p:nvPr>
        </p:nvSpPr>
        <p:spPr>
          <a:xfrm>
            <a:off x="1270000" y="6223000"/>
            <a:ext cx="10464800" cy="1485900"/>
          </a:xfrm>
          <a:prstGeom prst="rect">
            <a:avLst/>
          </a:prstGeom>
        </p:spPr>
        <p:txBody>
          <a:bodyPr anchor="b"/>
          <a:lstStyle>
            <a:lvl1pPr>
              <a:defRPr i="1">
                <a:solidFill>
                  <a:srgbClr val="292929">
                    <a:alpha val="93000"/>
                  </a:srgbClr>
                </a:solidFill>
                <a:latin typeface="+mj-lt"/>
                <a:ea typeface="+mj-ea"/>
                <a:cs typeface="+mj-cs"/>
                <a:sym typeface="Georgia"/>
              </a:defRPr>
            </a:lvl1pPr>
          </a:lstStyle>
          <a:p>
            <a:r>
              <a:t>Texto del título</a:t>
            </a:r>
          </a:p>
        </p:txBody>
      </p:sp>
      <p:sp>
        <p:nvSpPr>
          <p:cNvPr id="41" name="Nivel de texto 1…"/>
          <p:cNvSpPr txBox="1">
            <a:spLocks noGrp="1"/>
          </p:cNvSpPr>
          <p:nvPr>
            <p:ph type="body" sz="quarter" idx="1"/>
          </p:nvPr>
        </p:nvSpPr>
        <p:spPr>
          <a:xfrm>
            <a:off x="1270000" y="7696200"/>
            <a:ext cx="10464800" cy="1206500"/>
          </a:xfrm>
          <a:prstGeom prst="rect">
            <a:avLst/>
          </a:prstGeom>
        </p:spPr>
        <p:txBody>
          <a:bodyPr anchor="t"/>
          <a:lstStyle>
            <a:lvl1pPr marL="0" indent="0" algn="ctr">
              <a:spcBef>
                <a:spcPts val="0"/>
              </a:spcBef>
              <a:buSzTx/>
              <a:buNone/>
              <a:defRPr sz="3800" i="1">
                <a:solidFill>
                  <a:schemeClr val="accent5">
                    <a:hueOff val="-188353"/>
                    <a:satOff val="-10165"/>
                    <a:lumOff val="-10285"/>
                  </a:schemeClr>
                </a:solidFill>
              </a:defRPr>
            </a:lvl1pPr>
            <a:lvl2pPr marL="0" indent="0" algn="ctr">
              <a:spcBef>
                <a:spcPts val="0"/>
              </a:spcBef>
              <a:buSzTx/>
              <a:buNone/>
              <a:defRPr sz="3800" i="1">
                <a:solidFill>
                  <a:schemeClr val="accent5">
                    <a:hueOff val="-188353"/>
                    <a:satOff val="-10165"/>
                    <a:lumOff val="-10285"/>
                  </a:schemeClr>
                </a:solidFill>
              </a:defRPr>
            </a:lvl2pPr>
            <a:lvl3pPr marL="0" indent="0" algn="ctr">
              <a:spcBef>
                <a:spcPts val="0"/>
              </a:spcBef>
              <a:buSzTx/>
              <a:buNone/>
              <a:defRPr sz="3800" i="1">
                <a:solidFill>
                  <a:schemeClr val="accent5">
                    <a:hueOff val="-188353"/>
                    <a:satOff val="-10165"/>
                    <a:lumOff val="-10285"/>
                  </a:schemeClr>
                </a:solidFill>
              </a:defRPr>
            </a:lvl3pPr>
            <a:lvl4pPr marL="0" indent="0" algn="ctr">
              <a:spcBef>
                <a:spcPts val="0"/>
              </a:spcBef>
              <a:buSzTx/>
              <a:buNone/>
              <a:defRPr sz="3800" i="1">
                <a:solidFill>
                  <a:schemeClr val="accent5">
                    <a:hueOff val="-188353"/>
                    <a:satOff val="-10165"/>
                    <a:lumOff val="-10285"/>
                  </a:schemeClr>
                </a:solidFill>
              </a:defRPr>
            </a:lvl4pPr>
            <a:lvl5pPr marL="0" indent="0" algn="ctr">
              <a:spcBef>
                <a:spcPts val="0"/>
              </a:spcBef>
              <a:buSzTx/>
              <a:buNone/>
              <a:defRPr sz="3800" i="1">
                <a:solidFill>
                  <a:schemeClr val="accent5">
                    <a:hueOff val="-188353"/>
                    <a:satOff val="-10165"/>
                    <a:lumOff val="-10285"/>
                  </a:schemeClr>
                </a:solidFill>
              </a:defRPr>
            </a:lvl5pPr>
          </a:lstStyle>
          <a:p>
            <a:r>
              <a:t>Nivel de texto 1</a:t>
            </a:r>
          </a:p>
          <a:p>
            <a:pPr lvl="1"/>
            <a:r>
              <a:t>Nivel de texto 2</a:t>
            </a:r>
          </a:p>
          <a:p>
            <a:pPr lvl="2"/>
            <a:r>
              <a:t>Nivel de texto 3</a:t>
            </a:r>
          </a:p>
          <a:p>
            <a:pPr lvl="3"/>
            <a:r>
              <a:t>Nivel de texto 4</a:t>
            </a:r>
          </a:p>
          <a:p>
            <a:pPr lvl="4"/>
            <a:r>
              <a:t>Nivel de texto 5</a:t>
            </a:r>
          </a:p>
        </p:txBody>
      </p:sp>
      <p:sp>
        <p:nvSpPr>
          <p:cNvPr id="4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ítulo (centro)">
    <p:spTree>
      <p:nvGrpSpPr>
        <p:cNvPr id="1" name=""/>
        <p:cNvGrpSpPr/>
        <p:nvPr/>
      </p:nvGrpSpPr>
      <p:grpSpPr>
        <a:xfrm>
          <a:off x="0" y="0"/>
          <a:ext cx="0" cy="0"/>
          <a:chOff x="0" y="0"/>
          <a:chExt cx="0" cy="0"/>
        </a:xfrm>
      </p:grpSpPr>
      <p:pic>
        <p:nvPicPr>
          <p:cNvPr id="49" name="chalk_line-1.png" descr="chalk_line-1.png"/>
          <p:cNvPicPr>
            <a:picLocks noChangeAspect="1"/>
          </p:cNvPicPr>
          <p:nvPr/>
        </p:nvPicPr>
        <p:blipFill>
          <a:blip r:embed="rId2">
            <a:extLst/>
          </a:blip>
          <a:stretch>
            <a:fillRect/>
          </a:stretch>
        </p:blipFill>
        <p:spPr>
          <a:xfrm>
            <a:off x="177800" y="0"/>
            <a:ext cx="3441700" cy="9794917"/>
          </a:xfrm>
          <a:prstGeom prst="rect">
            <a:avLst/>
          </a:prstGeom>
          <a:ln w="12700">
            <a:miter lim="400000"/>
          </a:ln>
        </p:spPr>
      </p:pic>
      <p:pic>
        <p:nvPicPr>
          <p:cNvPr id="50" name="chalk_line-2.png" descr="chalk_line-2.png"/>
          <p:cNvPicPr>
            <a:picLocks noChangeAspect="1"/>
          </p:cNvPicPr>
          <p:nvPr/>
        </p:nvPicPr>
        <p:blipFill>
          <a:blip r:embed="rId3">
            <a:extLst/>
          </a:blip>
          <a:stretch>
            <a:fillRect/>
          </a:stretch>
        </p:blipFill>
        <p:spPr>
          <a:xfrm>
            <a:off x="5168900" y="1321246"/>
            <a:ext cx="7835900" cy="7934466"/>
          </a:xfrm>
          <a:prstGeom prst="rect">
            <a:avLst/>
          </a:prstGeom>
          <a:ln w="12700">
            <a:miter lim="400000"/>
          </a:ln>
        </p:spPr>
      </p:pic>
      <p:pic>
        <p:nvPicPr>
          <p:cNvPr id="51" name="scrapbook_cover_title_hi.png" descr="scrapbook_cover_title_hi.png"/>
          <p:cNvPicPr>
            <a:picLocks/>
          </p:cNvPicPr>
          <p:nvPr/>
        </p:nvPicPr>
        <p:blipFill>
          <a:blip r:embed="rId4">
            <a:extLst/>
          </a:blip>
          <a:stretch>
            <a:fillRect/>
          </a:stretch>
        </p:blipFill>
        <p:spPr>
          <a:xfrm>
            <a:off x="640735" y="2781300"/>
            <a:ext cx="11760201" cy="4178300"/>
          </a:xfrm>
          <a:prstGeom prst="rect">
            <a:avLst/>
          </a:prstGeom>
          <a:ln w="12700">
            <a:miter lim="400000"/>
          </a:ln>
        </p:spPr>
      </p:pic>
      <p:sp>
        <p:nvSpPr>
          <p:cNvPr id="52" name="Texto del título"/>
          <p:cNvSpPr txBox="1">
            <a:spLocks noGrp="1"/>
          </p:cNvSpPr>
          <p:nvPr>
            <p:ph type="title"/>
          </p:nvPr>
        </p:nvSpPr>
        <p:spPr>
          <a:xfrm>
            <a:off x="1270000" y="3733800"/>
            <a:ext cx="10464800" cy="2286000"/>
          </a:xfrm>
          <a:prstGeom prst="rect">
            <a:avLst/>
          </a:prstGeom>
        </p:spPr>
        <p:txBody>
          <a:bodyPr/>
          <a:lstStyle>
            <a:lvl1pPr>
              <a:defRPr i="1">
                <a:solidFill>
                  <a:srgbClr val="292929">
                    <a:alpha val="93000"/>
                  </a:srgbClr>
                </a:solidFill>
                <a:latin typeface="+mj-lt"/>
                <a:ea typeface="+mj-ea"/>
                <a:cs typeface="+mj-cs"/>
                <a:sym typeface="Georgia"/>
              </a:defRPr>
            </a:lvl1pPr>
          </a:lstStyle>
          <a:p>
            <a:r>
              <a:t>Texto del título</a:t>
            </a:r>
          </a:p>
        </p:txBody>
      </p:sp>
      <p:sp>
        <p:nvSpPr>
          <p:cNvPr id="5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Foto (vertical)">
    <p:spTree>
      <p:nvGrpSpPr>
        <p:cNvPr id="1" name=""/>
        <p:cNvGrpSpPr/>
        <p:nvPr/>
      </p:nvGrpSpPr>
      <p:grpSpPr>
        <a:xfrm>
          <a:off x="0" y="0"/>
          <a:ext cx="0" cy="0"/>
          <a:chOff x="0" y="0"/>
          <a:chExt cx="0" cy="0"/>
        </a:xfrm>
      </p:grpSpPr>
      <p:pic>
        <p:nvPicPr>
          <p:cNvPr id="60" name="lines-line-1.png" descr="lines-line-1.png"/>
          <p:cNvPicPr>
            <a:picLocks noChangeAspect="1"/>
          </p:cNvPicPr>
          <p:nvPr/>
        </p:nvPicPr>
        <p:blipFill>
          <a:blip r:embed="rId2">
            <a:extLst/>
          </a:blip>
          <a:stretch>
            <a:fillRect/>
          </a:stretch>
        </p:blipFill>
        <p:spPr>
          <a:xfrm>
            <a:off x="647700" y="8864600"/>
            <a:ext cx="11798300" cy="292100"/>
          </a:xfrm>
          <a:prstGeom prst="rect">
            <a:avLst/>
          </a:prstGeom>
          <a:ln w="12700">
            <a:miter lim="400000"/>
          </a:ln>
        </p:spPr>
      </p:pic>
      <p:pic>
        <p:nvPicPr>
          <p:cNvPr id="61" name="wave-line.png" descr="wave-line.png"/>
          <p:cNvPicPr>
            <a:picLocks noChangeAspect="1"/>
          </p:cNvPicPr>
          <p:nvPr/>
        </p:nvPicPr>
        <p:blipFill>
          <a:blip r:embed="rId3">
            <a:extLst/>
          </a:blip>
          <a:srcRect l="16094" t="82" r="38169" b="72"/>
          <a:stretch>
            <a:fillRect/>
          </a:stretch>
        </p:blipFill>
        <p:spPr>
          <a:xfrm>
            <a:off x="799800" y="597015"/>
            <a:ext cx="11367016" cy="139806"/>
          </a:xfrm>
          <a:custGeom>
            <a:avLst/>
            <a:gdLst/>
            <a:ahLst/>
            <a:cxnLst>
              <a:cxn ang="0">
                <a:pos x="wd2" y="hd2"/>
              </a:cxn>
              <a:cxn ang="5400000">
                <a:pos x="wd2" y="hd2"/>
              </a:cxn>
              <a:cxn ang="10800000">
                <a:pos x="wd2" y="hd2"/>
              </a:cxn>
              <a:cxn ang="16200000">
                <a:pos x="wd2" y="hd2"/>
              </a:cxn>
            </a:cxnLst>
            <a:rect l="0" t="0" r="r" b="b"/>
            <a:pathLst>
              <a:path w="21600" h="21600" extrusionOk="0">
                <a:moveTo>
                  <a:pt x="21600" y="16"/>
                </a:moveTo>
                <a:lnTo>
                  <a:pt x="1" y="0"/>
                </a:lnTo>
                <a:lnTo>
                  <a:pt x="0" y="21584"/>
                </a:lnTo>
                <a:lnTo>
                  <a:pt x="21599" y="21600"/>
                </a:lnTo>
                <a:lnTo>
                  <a:pt x="21600" y="16"/>
                </a:lnTo>
                <a:close/>
              </a:path>
            </a:pathLst>
          </a:custGeom>
          <a:ln w="12700">
            <a:miter lim="400000"/>
          </a:ln>
        </p:spPr>
      </p:pic>
      <p:pic>
        <p:nvPicPr>
          <p:cNvPr id="62" name="wave-line.png" descr="wave-line.png"/>
          <p:cNvPicPr>
            <a:picLocks noChangeAspect="1"/>
          </p:cNvPicPr>
          <p:nvPr/>
        </p:nvPicPr>
        <p:blipFill>
          <a:blip r:embed="rId3">
            <a:extLst/>
          </a:blip>
          <a:srcRect l="16504" r="50434"/>
          <a:stretch>
            <a:fillRect/>
          </a:stretch>
        </p:blipFill>
        <p:spPr>
          <a:xfrm rot="5400000">
            <a:off x="-3378364" y="4686138"/>
            <a:ext cx="8216901" cy="140023"/>
          </a:xfrm>
          <a:prstGeom prst="rect">
            <a:avLst/>
          </a:prstGeom>
          <a:ln w="12700">
            <a:miter lim="400000"/>
          </a:ln>
        </p:spPr>
      </p:pic>
      <p:pic>
        <p:nvPicPr>
          <p:cNvPr id="63" name="dots-line-cropped.png" descr="dots-line-cropped.png"/>
          <p:cNvPicPr>
            <a:picLocks noChangeAspect="1"/>
          </p:cNvPicPr>
          <p:nvPr/>
        </p:nvPicPr>
        <p:blipFill>
          <a:blip r:embed="rId4">
            <a:extLst/>
          </a:blip>
          <a:srcRect l="4761" t="2928" r="10188"/>
          <a:stretch>
            <a:fillRect/>
          </a:stretch>
        </p:blipFill>
        <p:spPr>
          <a:xfrm rot="16199985">
            <a:off x="-4244962" y="4772011"/>
            <a:ext cx="9753601" cy="209578"/>
          </a:xfrm>
          <a:prstGeom prst="rect">
            <a:avLst/>
          </a:prstGeom>
          <a:ln w="12700">
            <a:miter lim="400000"/>
          </a:ln>
        </p:spPr>
      </p:pic>
      <p:pic>
        <p:nvPicPr>
          <p:cNvPr id="64" name="dots-line-cropped.png" descr="dots-line-cropped.png"/>
          <p:cNvPicPr>
            <a:picLocks noChangeAspect="1"/>
          </p:cNvPicPr>
          <p:nvPr/>
        </p:nvPicPr>
        <p:blipFill>
          <a:blip r:embed="rId4">
            <a:extLst/>
          </a:blip>
          <a:srcRect t="5872" b="5892"/>
          <a:stretch>
            <a:fillRect/>
          </a:stretch>
        </p:blipFill>
        <p:spPr>
          <a:xfrm rot="21599984">
            <a:off x="698498" y="469908"/>
            <a:ext cx="11468107" cy="190501"/>
          </a:xfrm>
          <a:prstGeom prst="rect">
            <a:avLst/>
          </a:prstGeom>
          <a:ln w="12700">
            <a:miter lim="400000"/>
          </a:ln>
        </p:spPr>
      </p:pic>
      <p:pic>
        <p:nvPicPr>
          <p:cNvPr id="65" name="dots-line-cropped.png" descr="dots-line-cropped.png"/>
          <p:cNvPicPr>
            <a:picLocks noChangeAspect="1"/>
          </p:cNvPicPr>
          <p:nvPr/>
        </p:nvPicPr>
        <p:blipFill>
          <a:blip r:embed="rId4">
            <a:extLst/>
          </a:blip>
          <a:srcRect l="53986" t="2927" r="41140"/>
          <a:stretch>
            <a:fillRect/>
          </a:stretch>
        </p:blipFill>
        <p:spPr>
          <a:xfrm rot="21599984">
            <a:off x="12439650" y="9010646"/>
            <a:ext cx="558801" cy="209581"/>
          </a:xfrm>
          <a:prstGeom prst="rect">
            <a:avLst/>
          </a:prstGeom>
          <a:ln w="12700">
            <a:miter lim="400000"/>
          </a:ln>
        </p:spPr>
      </p:pic>
      <p:pic>
        <p:nvPicPr>
          <p:cNvPr id="66" name="dots-line-cropped.png" descr="dots-line-cropped.png"/>
          <p:cNvPicPr>
            <a:picLocks noChangeAspect="1"/>
          </p:cNvPicPr>
          <p:nvPr/>
        </p:nvPicPr>
        <p:blipFill>
          <a:blip r:embed="rId4">
            <a:extLst/>
          </a:blip>
          <a:srcRect l="37929" t="2926" r="56976"/>
          <a:stretch>
            <a:fillRect/>
          </a:stretch>
        </p:blipFill>
        <p:spPr>
          <a:xfrm rot="21599984">
            <a:off x="6350" y="9010652"/>
            <a:ext cx="584201" cy="209583"/>
          </a:xfrm>
          <a:prstGeom prst="rect">
            <a:avLst/>
          </a:prstGeom>
          <a:ln w="12700">
            <a:miter lim="400000"/>
          </a:ln>
        </p:spPr>
      </p:pic>
      <p:pic>
        <p:nvPicPr>
          <p:cNvPr id="67" name="lines-vert-line.png" descr="lines-vert-line.png"/>
          <p:cNvPicPr>
            <a:picLocks/>
          </p:cNvPicPr>
          <p:nvPr/>
        </p:nvPicPr>
        <p:blipFill>
          <a:blip r:embed="rId5">
            <a:extLst/>
          </a:blip>
          <a:stretch>
            <a:fillRect/>
          </a:stretch>
        </p:blipFill>
        <p:spPr>
          <a:xfrm>
            <a:off x="12153900" y="361949"/>
            <a:ext cx="317500" cy="8724901"/>
          </a:xfrm>
          <a:prstGeom prst="rect">
            <a:avLst/>
          </a:prstGeom>
          <a:ln w="12700">
            <a:miter lim="400000"/>
          </a:ln>
        </p:spPr>
      </p:pic>
      <p:sp>
        <p:nvSpPr>
          <p:cNvPr id="68" name="Imagen"/>
          <p:cNvSpPr>
            <a:spLocks noGrp="1"/>
          </p:cNvSpPr>
          <p:nvPr>
            <p:ph type="pic" sz="half" idx="13"/>
          </p:nvPr>
        </p:nvSpPr>
        <p:spPr>
          <a:xfrm>
            <a:off x="6489700" y="1358900"/>
            <a:ext cx="5329646" cy="6908800"/>
          </a:xfrm>
          <a:prstGeom prst="rect">
            <a:avLst/>
          </a:prstGeom>
          <a:ln w="101600">
            <a:solidFill>
              <a:srgbClr val="FFFFFF"/>
            </a:solidFill>
          </a:ln>
          <a:effectLst>
            <a:outerShdw blurRad="38100" dist="50800" dir="5400000" rotWithShape="0">
              <a:srgbClr val="292929">
                <a:alpha val="69750"/>
              </a:srgbClr>
            </a:outerShdw>
          </a:effectLst>
        </p:spPr>
        <p:txBody>
          <a:bodyPr lIns="91439" tIns="45719" rIns="91439" bIns="45719" anchor="t">
            <a:noAutofit/>
          </a:bodyPr>
          <a:lstStyle/>
          <a:p>
            <a:endParaRPr/>
          </a:p>
        </p:txBody>
      </p:sp>
      <p:sp>
        <p:nvSpPr>
          <p:cNvPr id="69" name="Texto del título"/>
          <p:cNvSpPr txBox="1">
            <a:spLocks noGrp="1"/>
          </p:cNvSpPr>
          <p:nvPr>
            <p:ph type="title"/>
          </p:nvPr>
        </p:nvSpPr>
        <p:spPr>
          <a:xfrm>
            <a:off x="1079500" y="1358900"/>
            <a:ext cx="5054600" cy="3759200"/>
          </a:xfrm>
          <a:prstGeom prst="rect">
            <a:avLst/>
          </a:prstGeom>
        </p:spPr>
        <p:txBody>
          <a:bodyPr anchor="b"/>
          <a:lstStyle>
            <a:lvl1pPr>
              <a:defRPr i="1">
                <a:solidFill>
                  <a:srgbClr val="292929">
                    <a:alpha val="93000"/>
                  </a:srgbClr>
                </a:solidFill>
                <a:latin typeface="+mj-lt"/>
                <a:ea typeface="+mj-ea"/>
                <a:cs typeface="+mj-cs"/>
                <a:sym typeface="Georgia"/>
              </a:defRPr>
            </a:lvl1pPr>
          </a:lstStyle>
          <a:p>
            <a:r>
              <a:t>Texto del título</a:t>
            </a:r>
          </a:p>
        </p:txBody>
      </p:sp>
      <p:sp>
        <p:nvSpPr>
          <p:cNvPr id="70" name="Nivel de texto 1…"/>
          <p:cNvSpPr txBox="1">
            <a:spLocks noGrp="1"/>
          </p:cNvSpPr>
          <p:nvPr>
            <p:ph type="body" sz="quarter" idx="1"/>
          </p:nvPr>
        </p:nvSpPr>
        <p:spPr>
          <a:xfrm>
            <a:off x="1079500" y="5207000"/>
            <a:ext cx="5054600" cy="3149600"/>
          </a:xfrm>
          <a:prstGeom prst="rect">
            <a:avLst/>
          </a:prstGeom>
        </p:spPr>
        <p:txBody>
          <a:bodyPr anchor="t"/>
          <a:lstStyle>
            <a:lvl1pPr marL="0" indent="0" algn="ctr">
              <a:spcBef>
                <a:spcPts val="0"/>
              </a:spcBef>
              <a:buSzTx/>
              <a:buNone/>
              <a:defRPr sz="3800" i="1">
                <a:solidFill>
                  <a:schemeClr val="accent5">
                    <a:hueOff val="-188353"/>
                    <a:satOff val="-10165"/>
                    <a:lumOff val="-10285"/>
                  </a:schemeClr>
                </a:solidFill>
              </a:defRPr>
            </a:lvl1pPr>
            <a:lvl2pPr marL="0" indent="0" algn="ctr">
              <a:spcBef>
                <a:spcPts val="0"/>
              </a:spcBef>
              <a:buSzTx/>
              <a:buNone/>
              <a:defRPr sz="3800" i="1">
                <a:solidFill>
                  <a:schemeClr val="accent5">
                    <a:hueOff val="-188353"/>
                    <a:satOff val="-10165"/>
                    <a:lumOff val="-10285"/>
                  </a:schemeClr>
                </a:solidFill>
              </a:defRPr>
            </a:lvl2pPr>
            <a:lvl3pPr marL="0" indent="0" algn="ctr">
              <a:spcBef>
                <a:spcPts val="0"/>
              </a:spcBef>
              <a:buSzTx/>
              <a:buNone/>
              <a:defRPr sz="3800" i="1">
                <a:solidFill>
                  <a:schemeClr val="accent5">
                    <a:hueOff val="-188353"/>
                    <a:satOff val="-10165"/>
                    <a:lumOff val="-10285"/>
                  </a:schemeClr>
                </a:solidFill>
              </a:defRPr>
            </a:lvl3pPr>
            <a:lvl4pPr marL="0" indent="0" algn="ctr">
              <a:spcBef>
                <a:spcPts val="0"/>
              </a:spcBef>
              <a:buSzTx/>
              <a:buNone/>
              <a:defRPr sz="3800" i="1">
                <a:solidFill>
                  <a:schemeClr val="accent5">
                    <a:hueOff val="-188353"/>
                    <a:satOff val="-10165"/>
                    <a:lumOff val="-10285"/>
                  </a:schemeClr>
                </a:solidFill>
              </a:defRPr>
            </a:lvl4pPr>
            <a:lvl5pPr marL="0" indent="0" algn="ctr">
              <a:spcBef>
                <a:spcPts val="0"/>
              </a:spcBef>
              <a:buSzTx/>
              <a:buNone/>
              <a:defRPr sz="3800" i="1">
                <a:solidFill>
                  <a:schemeClr val="accent5">
                    <a:hueOff val="-188353"/>
                    <a:satOff val="-10165"/>
                    <a:lumOff val="-10285"/>
                  </a:schemeClr>
                </a:solidFill>
              </a:defRPr>
            </a:lvl5pPr>
          </a:lstStyle>
          <a:p>
            <a:r>
              <a:t>Nivel de texto 1</a:t>
            </a:r>
          </a:p>
          <a:p>
            <a:pPr lvl="1"/>
            <a:r>
              <a:t>Nivel de texto 2</a:t>
            </a:r>
          </a:p>
          <a:p>
            <a:pPr lvl="2"/>
            <a:r>
              <a:t>Nivel de texto 3</a:t>
            </a:r>
          </a:p>
          <a:p>
            <a:pPr lvl="3"/>
            <a:r>
              <a:t>Nivel de texto 4</a:t>
            </a:r>
          </a:p>
          <a:p>
            <a:pPr lvl="4"/>
            <a:r>
              <a:t>Nivel de texto 5</a:t>
            </a:r>
          </a:p>
        </p:txBody>
      </p:sp>
      <p:sp>
        <p:nvSpPr>
          <p:cNvPr id="7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ítulo (arriba)">
    <p:spTree>
      <p:nvGrpSpPr>
        <p:cNvPr id="1" name=""/>
        <p:cNvGrpSpPr/>
        <p:nvPr/>
      </p:nvGrpSpPr>
      <p:grpSpPr>
        <a:xfrm>
          <a:off x="0" y="0"/>
          <a:ext cx="0" cy="0"/>
          <a:chOff x="0" y="0"/>
          <a:chExt cx="0" cy="0"/>
        </a:xfrm>
      </p:grpSpPr>
      <p:pic>
        <p:nvPicPr>
          <p:cNvPr id="78" name="dash-line.png" descr="dash-line.png"/>
          <p:cNvPicPr>
            <a:picLocks noChangeAspect="1"/>
          </p:cNvPicPr>
          <p:nvPr/>
        </p:nvPicPr>
        <p:blipFill>
          <a:blip r:embed="rId2">
            <a:extLst/>
          </a:blip>
          <a:srcRect t="21428" r="64508" b="16071"/>
          <a:stretch>
            <a:fillRect/>
          </a:stretch>
        </p:blipFill>
        <p:spPr>
          <a:xfrm>
            <a:off x="444500" y="1854200"/>
            <a:ext cx="12115800" cy="444500"/>
          </a:xfrm>
          <a:prstGeom prst="rect">
            <a:avLst/>
          </a:prstGeom>
          <a:ln w="12700">
            <a:miter lim="400000"/>
          </a:ln>
        </p:spPr>
      </p:pic>
      <p:pic>
        <p:nvPicPr>
          <p:cNvPr id="79" name="dash-line.png" descr="dash-line.png"/>
          <p:cNvPicPr>
            <a:picLocks noChangeAspect="1"/>
          </p:cNvPicPr>
          <p:nvPr/>
        </p:nvPicPr>
        <p:blipFill>
          <a:blip r:embed="rId2">
            <a:extLst/>
          </a:blip>
          <a:srcRect t="19642" r="61904" b="17857"/>
          <a:stretch>
            <a:fillRect/>
          </a:stretch>
        </p:blipFill>
        <p:spPr>
          <a:xfrm>
            <a:off x="0" y="8940800"/>
            <a:ext cx="13004800" cy="444500"/>
          </a:xfrm>
          <a:prstGeom prst="rect">
            <a:avLst/>
          </a:prstGeom>
          <a:ln w="12700">
            <a:miter lim="400000"/>
          </a:ln>
        </p:spPr>
      </p:pic>
      <p:pic>
        <p:nvPicPr>
          <p:cNvPr id="80" name="dash-line.png" descr="dash-line.png"/>
          <p:cNvPicPr>
            <a:picLocks/>
          </p:cNvPicPr>
          <p:nvPr/>
        </p:nvPicPr>
        <p:blipFill>
          <a:blip r:embed="rId2">
            <a:extLst/>
          </a:blip>
          <a:srcRect t="19642" r="71428" b="17857"/>
          <a:stretch>
            <a:fillRect/>
          </a:stretch>
        </p:blipFill>
        <p:spPr>
          <a:xfrm rot="5400000">
            <a:off x="-4260850" y="4654550"/>
            <a:ext cx="9753601" cy="444500"/>
          </a:xfrm>
          <a:prstGeom prst="rect">
            <a:avLst/>
          </a:prstGeom>
          <a:ln w="12700">
            <a:miter lim="400000"/>
          </a:ln>
        </p:spPr>
      </p:pic>
      <p:pic>
        <p:nvPicPr>
          <p:cNvPr id="81" name="dash-line.png" descr="dash-line.png"/>
          <p:cNvPicPr>
            <a:picLocks noChangeAspect="1"/>
          </p:cNvPicPr>
          <p:nvPr/>
        </p:nvPicPr>
        <p:blipFill>
          <a:blip r:embed="rId2">
            <a:extLst/>
          </a:blip>
          <a:srcRect t="16071" r="78794" b="21428"/>
          <a:stretch>
            <a:fillRect/>
          </a:stretch>
        </p:blipFill>
        <p:spPr>
          <a:xfrm rot="5400000">
            <a:off x="8769350" y="5238750"/>
            <a:ext cx="7239001" cy="444500"/>
          </a:xfrm>
          <a:prstGeom prst="rect">
            <a:avLst/>
          </a:prstGeom>
          <a:ln w="12700">
            <a:miter lim="400000"/>
          </a:ln>
        </p:spPr>
      </p:pic>
      <p:pic>
        <p:nvPicPr>
          <p:cNvPr id="82" name="tri-line.png" descr="tri-line.png"/>
          <p:cNvPicPr>
            <a:picLocks noChangeAspect="1"/>
          </p:cNvPicPr>
          <p:nvPr/>
        </p:nvPicPr>
        <p:blipFill>
          <a:blip r:embed="rId3">
            <a:extLst/>
          </a:blip>
          <a:srcRect l="70681" t="18886"/>
          <a:stretch>
            <a:fillRect/>
          </a:stretch>
        </p:blipFill>
        <p:spPr>
          <a:xfrm rot="16199995">
            <a:off x="-2691091" y="5364436"/>
            <a:ext cx="7048502" cy="4090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83" name="tri-line.png" descr="tri-line.png"/>
          <p:cNvPicPr>
            <a:picLocks noChangeAspect="1"/>
          </p:cNvPicPr>
          <p:nvPr/>
        </p:nvPicPr>
        <p:blipFill>
          <a:blip r:embed="rId3">
            <a:extLst/>
          </a:blip>
          <a:srcRect l="9861" t="22490" r="62206"/>
          <a:stretch>
            <a:fillRect/>
          </a:stretch>
        </p:blipFill>
        <p:spPr>
          <a:xfrm rot="5399996">
            <a:off x="8842379" y="5419726"/>
            <a:ext cx="6654802" cy="3873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a:miter lim="400000"/>
          </a:ln>
        </p:spPr>
      </p:pic>
      <p:pic>
        <p:nvPicPr>
          <p:cNvPr id="84" name="tri-line.png" descr="tri-line.png"/>
          <p:cNvPicPr>
            <a:picLocks noChangeAspect="1"/>
          </p:cNvPicPr>
          <p:nvPr/>
        </p:nvPicPr>
        <p:blipFill>
          <a:blip r:embed="rId3">
            <a:extLst/>
          </a:blip>
          <a:srcRect t="18678" r="51892"/>
          <a:stretch>
            <a:fillRect/>
          </a:stretch>
        </p:blipFill>
        <p:spPr>
          <a:xfrm rot="10799995">
            <a:off x="882649" y="8775709"/>
            <a:ext cx="11461751" cy="406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85" name="tri-line.png" descr="tri-line.png"/>
          <p:cNvPicPr>
            <a:picLocks noChangeAspect="1"/>
          </p:cNvPicPr>
          <p:nvPr/>
        </p:nvPicPr>
        <p:blipFill>
          <a:blip r:embed="rId3">
            <a:extLst/>
          </a:blip>
          <a:srcRect t="17783" r="51945" b="18"/>
          <a:stretch>
            <a:fillRect/>
          </a:stretch>
        </p:blipFill>
        <p:spPr>
          <a:xfrm rot="21599996">
            <a:off x="838200" y="2057392"/>
            <a:ext cx="11449051" cy="4107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sp>
        <p:nvSpPr>
          <p:cNvPr id="86" name="Rectángulo"/>
          <p:cNvSpPr/>
          <p:nvPr/>
        </p:nvSpPr>
        <p:spPr>
          <a:xfrm>
            <a:off x="1388533" y="423333"/>
            <a:ext cx="9792693" cy="1278203"/>
          </a:xfrm>
          <a:prstGeom prst="rect">
            <a:avLst/>
          </a:prstGeom>
          <a:blipFill>
            <a:blip r:embed="rId4"/>
          </a:blipFill>
          <a:ln w="12700">
            <a:miter lim="400000"/>
          </a:ln>
        </p:spPr>
        <p:txBody>
          <a:bodyPr lIns="50800" tIns="50800" rIns="50800" bIns="50800" anchor="ctr"/>
          <a:lstStyle/>
          <a:p>
            <a:pPr>
              <a:defRPr>
                <a:solidFill>
                  <a:srgbClr val="F0E7BC"/>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sp>
        <p:nvSpPr>
          <p:cNvPr id="87" name="Busca en la sopa de letra el nombre de los doce amigos de Jesús"/>
          <p:cNvSpPr txBox="1"/>
          <p:nvPr/>
        </p:nvSpPr>
        <p:spPr>
          <a:xfrm>
            <a:off x="1708274" y="592534"/>
            <a:ext cx="8657978" cy="939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000">
                <a:solidFill>
                  <a:srgbClr val="000000"/>
                </a:solidFill>
                <a:latin typeface="Marker Felt"/>
                <a:ea typeface="Marker Felt"/>
                <a:cs typeface="Marker Felt"/>
                <a:sym typeface="Marker Felt"/>
              </a:defRPr>
            </a:lvl1pPr>
          </a:lstStyle>
          <a:p>
            <a:r>
              <a:t>Busca en la sopa de letra el nombre de los doce amigos de Jesús</a:t>
            </a:r>
          </a:p>
        </p:txBody>
      </p:sp>
      <p:sp>
        <p:nvSpPr>
          <p:cNvPr id="88"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ítulo y viñetas">
    <p:spTree>
      <p:nvGrpSpPr>
        <p:cNvPr id="1" name=""/>
        <p:cNvGrpSpPr/>
        <p:nvPr/>
      </p:nvGrpSpPr>
      <p:grpSpPr>
        <a:xfrm>
          <a:off x="0" y="0"/>
          <a:ext cx="0" cy="0"/>
          <a:chOff x="0" y="0"/>
          <a:chExt cx="0" cy="0"/>
        </a:xfrm>
      </p:grpSpPr>
      <p:pic>
        <p:nvPicPr>
          <p:cNvPr id="95" name="dash-line.png" descr="dash-line.png"/>
          <p:cNvPicPr>
            <a:picLocks noChangeAspect="1"/>
          </p:cNvPicPr>
          <p:nvPr/>
        </p:nvPicPr>
        <p:blipFill>
          <a:blip r:embed="rId2">
            <a:extLst/>
          </a:blip>
          <a:srcRect t="21428" r="64508" b="16071"/>
          <a:stretch>
            <a:fillRect/>
          </a:stretch>
        </p:blipFill>
        <p:spPr>
          <a:xfrm>
            <a:off x="444500" y="1854200"/>
            <a:ext cx="12115800" cy="444500"/>
          </a:xfrm>
          <a:prstGeom prst="rect">
            <a:avLst/>
          </a:prstGeom>
          <a:ln w="12700">
            <a:miter lim="400000"/>
          </a:ln>
        </p:spPr>
      </p:pic>
      <p:pic>
        <p:nvPicPr>
          <p:cNvPr id="96" name="dash-line.png" descr="dash-line.png"/>
          <p:cNvPicPr>
            <a:picLocks noChangeAspect="1"/>
          </p:cNvPicPr>
          <p:nvPr/>
        </p:nvPicPr>
        <p:blipFill>
          <a:blip r:embed="rId2">
            <a:extLst/>
          </a:blip>
          <a:srcRect t="19642" r="61904" b="17857"/>
          <a:stretch>
            <a:fillRect/>
          </a:stretch>
        </p:blipFill>
        <p:spPr>
          <a:xfrm>
            <a:off x="0" y="8940800"/>
            <a:ext cx="13004800" cy="444500"/>
          </a:xfrm>
          <a:prstGeom prst="rect">
            <a:avLst/>
          </a:prstGeom>
          <a:ln w="12700">
            <a:miter lim="400000"/>
          </a:ln>
        </p:spPr>
      </p:pic>
      <p:pic>
        <p:nvPicPr>
          <p:cNvPr id="97" name="dash-line.png" descr="dash-line.png"/>
          <p:cNvPicPr>
            <a:picLocks/>
          </p:cNvPicPr>
          <p:nvPr/>
        </p:nvPicPr>
        <p:blipFill>
          <a:blip r:embed="rId2">
            <a:extLst/>
          </a:blip>
          <a:srcRect t="19642" r="71428" b="17857"/>
          <a:stretch>
            <a:fillRect/>
          </a:stretch>
        </p:blipFill>
        <p:spPr>
          <a:xfrm rot="5400000">
            <a:off x="-4260850" y="4654550"/>
            <a:ext cx="9753601" cy="444500"/>
          </a:xfrm>
          <a:prstGeom prst="rect">
            <a:avLst/>
          </a:prstGeom>
          <a:ln w="12700">
            <a:miter lim="400000"/>
          </a:ln>
        </p:spPr>
      </p:pic>
      <p:pic>
        <p:nvPicPr>
          <p:cNvPr id="98" name="dash-line.png" descr="dash-line.png"/>
          <p:cNvPicPr>
            <a:picLocks noChangeAspect="1"/>
          </p:cNvPicPr>
          <p:nvPr/>
        </p:nvPicPr>
        <p:blipFill>
          <a:blip r:embed="rId2">
            <a:extLst/>
          </a:blip>
          <a:srcRect t="16071" r="78794" b="21428"/>
          <a:stretch>
            <a:fillRect/>
          </a:stretch>
        </p:blipFill>
        <p:spPr>
          <a:xfrm rot="5400000">
            <a:off x="8769350" y="5238750"/>
            <a:ext cx="7239001" cy="444500"/>
          </a:xfrm>
          <a:prstGeom prst="rect">
            <a:avLst/>
          </a:prstGeom>
          <a:ln w="12700">
            <a:miter lim="400000"/>
          </a:ln>
        </p:spPr>
      </p:pic>
      <p:pic>
        <p:nvPicPr>
          <p:cNvPr id="99" name="tri-line.png" descr="tri-line.png"/>
          <p:cNvPicPr>
            <a:picLocks noChangeAspect="1"/>
          </p:cNvPicPr>
          <p:nvPr/>
        </p:nvPicPr>
        <p:blipFill>
          <a:blip r:embed="rId3">
            <a:extLst/>
          </a:blip>
          <a:srcRect l="70681" t="18886"/>
          <a:stretch>
            <a:fillRect/>
          </a:stretch>
        </p:blipFill>
        <p:spPr>
          <a:xfrm rot="16199995">
            <a:off x="-2691091" y="5364436"/>
            <a:ext cx="7048502" cy="4090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100" name="tri-line.png" descr="tri-line.png"/>
          <p:cNvPicPr>
            <a:picLocks noChangeAspect="1"/>
          </p:cNvPicPr>
          <p:nvPr/>
        </p:nvPicPr>
        <p:blipFill>
          <a:blip r:embed="rId3">
            <a:extLst/>
          </a:blip>
          <a:srcRect l="9861" t="22490" r="62206"/>
          <a:stretch>
            <a:fillRect/>
          </a:stretch>
        </p:blipFill>
        <p:spPr>
          <a:xfrm rot="5399996">
            <a:off x="8842379" y="5419726"/>
            <a:ext cx="6654802" cy="3873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a:miter lim="400000"/>
          </a:ln>
        </p:spPr>
      </p:pic>
      <p:pic>
        <p:nvPicPr>
          <p:cNvPr id="101" name="tri-line.png" descr="tri-line.png"/>
          <p:cNvPicPr>
            <a:picLocks noChangeAspect="1"/>
          </p:cNvPicPr>
          <p:nvPr/>
        </p:nvPicPr>
        <p:blipFill>
          <a:blip r:embed="rId3">
            <a:extLst/>
          </a:blip>
          <a:srcRect t="18678" r="51892"/>
          <a:stretch>
            <a:fillRect/>
          </a:stretch>
        </p:blipFill>
        <p:spPr>
          <a:xfrm rot="10799995">
            <a:off x="882649" y="8775709"/>
            <a:ext cx="11461751" cy="406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102" name="tri-line.png" descr="tri-line.png"/>
          <p:cNvPicPr>
            <a:picLocks noChangeAspect="1"/>
          </p:cNvPicPr>
          <p:nvPr/>
        </p:nvPicPr>
        <p:blipFill>
          <a:blip r:embed="rId3">
            <a:extLst/>
          </a:blip>
          <a:srcRect t="17783" r="51945" b="18"/>
          <a:stretch>
            <a:fillRect/>
          </a:stretch>
        </p:blipFill>
        <p:spPr>
          <a:xfrm rot="21599996">
            <a:off x="838200" y="2057392"/>
            <a:ext cx="11449051" cy="4107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103" name="scrapbook_title_hi.png" descr="scrapbook_title_hi.png"/>
          <p:cNvPicPr>
            <a:picLocks/>
          </p:cNvPicPr>
          <p:nvPr/>
        </p:nvPicPr>
        <p:blipFill>
          <a:blip r:embed="rId4">
            <a:extLst/>
          </a:blip>
          <a:stretch>
            <a:fillRect/>
          </a:stretch>
        </p:blipFill>
        <p:spPr>
          <a:xfrm>
            <a:off x="1092200" y="304800"/>
            <a:ext cx="10820400" cy="1637507"/>
          </a:xfrm>
          <a:prstGeom prst="rect">
            <a:avLst/>
          </a:prstGeom>
          <a:ln w="12700">
            <a:miter lim="400000"/>
          </a:ln>
        </p:spPr>
      </p:pic>
      <p:sp>
        <p:nvSpPr>
          <p:cNvPr id="104" name="Texto del título"/>
          <p:cNvSpPr txBox="1">
            <a:spLocks noGrp="1"/>
          </p:cNvSpPr>
          <p:nvPr>
            <p:ph type="title"/>
          </p:nvPr>
        </p:nvSpPr>
        <p:spPr>
          <a:xfrm>
            <a:off x="1270000" y="254000"/>
            <a:ext cx="10464800" cy="1484511"/>
          </a:xfrm>
          <a:prstGeom prst="rect">
            <a:avLst/>
          </a:prstGeom>
        </p:spPr>
        <p:txBody>
          <a:bodyPr/>
          <a:lstStyle>
            <a:lvl1pPr>
              <a:defRPr sz="3000"/>
            </a:lvl1pPr>
          </a:lstStyle>
          <a:p>
            <a:r>
              <a:t>Texto del título</a:t>
            </a:r>
          </a:p>
        </p:txBody>
      </p:sp>
      <p:sp>
        <p:nvSpPr>
          <p:cNvPr id="105" name="Nivel de texto 1…"/>
          <p:cNvSpPr txBox="1">
            <a:spLocks noGrp="1"/>
          </p:cNvSpPr>
          <p:nvPr>
            <p:ph type="body" idx="1"/>
          </p:nvPr>
        </p:nvSpPr>
        <p:spPr>
          <a:xfrm>
            <a:off x="1270000" y="2971800"/>
            <a:ext cx="10464800" cy="5715000"/>
          </a:xfrm>
          <a:prstGeom prst="rect">
            <a:avLst/>
          </a:prstGeom>
        </p:spPr>
        <p:txBody>
          <a:bodyPr/>
          <a:lstStyle>
            <a:lvl1pPr>
              <a:buBlip>
                <a:blip r:embed="rId5"/>
              </a:buBlip>
            </a:lvl1pPr>
            <a:lvl2pPr>
              <a:buBlip>
                <a:blip r:embed="rId5"/>
              </a:buBlip>
            </a:lvl2pPr>
            <a:lvl3pPr>
              <a:buBlip>
                <a:blip r:embed="rId5"/>
              </a:buBlip>
            </a:lvl3pPr>
            <a:lvl4pPr>
              <a:buBlip>
                <a:blip r:embed="rId5"/>
              </a:buBlip>
            </a:lvl4pPr>
            <a:lvl5pPr>
              <a:buBlip>
                <a:blip r:embed="rId5"/>
              </a:buBlip>
            </a:lvl5pPr>
          </a:lstStyle>
          <a:p>
            <a:r>
              <a:t>Nivel de texto 1</a:t>
            </a:r>
          </a:p>
          <a:p>
            <a:pPr lvl="1"/>
            <a:r>
              <a:t>Nivel de texto 2</a:t>
            </a:r>
          </a:p>
          <a:p>
            <a:pPr lvl="2"/>
            <a:r>
              <a:t>Nivel de texto 3</a:t>
            </a:r>
          </a:p>
          <a:p>
            <a:pPr lvl="3"/>
            <a:r>
              <a:t>Nivel de texto 4</a:t>
            </a:r>
          </a:p>
          <a:p>
            <a:pPr lvl="4"/>
            <a:r>
              <a:t>Nivel de texto 5</a:t>
            </a:r>
          </a:p>
        </p:txBody>
      </p:sp>
      <p:sp>
        <p:nvSpPr>
          <p:cNvPr id="106"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ítulo, viñetas y foto">
    <p:spTree>
      <p:nvGrpSpPr>
        <p:cNvPr id="1" name=""/>
        <p:cNvGrpSpPr/>
        <p:nvPr/>
      </p:nvGrpSpPr>
      <p:grpSpPr>
        <a:xfrm>
          <a:off x="0" y="0"/>
          <a:ext cx="0" cy="0"/>
          <a:chOff x="0" y="0"/>
          <a:chExt cx="0" cy="0"/>
        </a:xfrm>
      </p:grpSpPr>
      <p:pic>
        <p:nvPicPr>
          <p:cNvPr id="113" name="plus-line.png" descr="plus-line.png"/>
          <p:cNvPicPr>
            <a:picLocks noChangeAspect="1"/>
          </p:cNvPicPr>
          <p:nvPr/>
        </p:nvPicPr>
        <p:blipFill>
          <a:blip r:embed="rId2">
            <a:extLst/>
          </a:blip>
          <a:srcRect l="2812" t="20000" r="57187" b="20000"/>
          <a:stretch>
            <a:fillRect/>
          </a:stretch>
        </p:blipFill>
        <p:spPr>
          <a:xfrm rot="5400000">
            <a:off x="-4305300" y="4724400"/>
            <a:ext cx="975360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path>
            </a:pathLst>
          </a:custGeom>
          <a:ln w="12700">
            <a:miter lim="400000"/>
          </a:ln>
        </p:spPr>
      </p:pic>
      <p:pic>
        <p:nvPicPr>
          <p:cNvPr id="114" name="plus-line.png" descr="plus-line.png"/>
          <p:cNvPicPr>
            <a:picLocks noChangeAspect="1"/>
          </p:cNvPicPr>
          <p:nvPr/>
        </p:nvPicPr>
        <p:blipFill>
          <a:blip r:embed="rId2">
            <a:extLst/>
          </a:blip>
          <a:srcRect l="10000" t="20000" r="61874" b="20000"/>
          <a:stretch>
            <a:fillRect/>
          </a:stretch>
        </p:blipFill>
        <p:spPr>
          <a:xfrm rot="5400000">
            <a:off x="8902700" y="5524500"/>
            <a:ext cx="6858001" cy="304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path>
            </a:pathLst>
          </a:custGeom>
          <a:ln w="12700">
            <a:miter lim="400000"/>
          </a:ln>
        </p:spPr>
      </p:pic>
      <p:pic>
        <p:nvPicPr>
          <p:cNvPr id="115" name="plus-line.png" descr="plus-line.png"/>
          <p:cNvPicPr>
            <a:picLocks noChangeAspect="1"/>
          </p:cNvPicPr>
          <p:nvPr/>
        </p:nvPicPr>
        <p:blipFill>
          <a:blip r:embed="rId2">
            <a:extLst/>
          </a:blip>
          <a:srcRect l="19114" t="12500" r="27552" b="27500"/>
          <a:stretch>
            <a:fillRect/>
          </a:stretch>
        </p:blipFill>
        <p:spPr>
          <a:xfrm rot="10800000">
            <a:off x="0" y="9016999"/>
            <a:ext cx="13004800" cy="3048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a:miter lim="400000"/>
          </a:ln>
        </p:spPr>
      </p:pic>
      <p:pic>
        <p:nvPicPr>
          <p:cNvPr id="116" name="plus-line.png" descr="plus-line.png"/>
          <p:cNvPicPr>
            <a:picLocks noChangeAspect="1"/>
          </p:cNvPicPr>
          <p:nvPr/>
        </p:nvPicPr>
        <p:blipFill>
          <a:blip r:embed="rId2">
            <a:extLst/>
          </a:blip>
          <a:srcRect t="18751" r="51796" b="21247"/>
          <a:stretch>
            <a:fillRect/>
          </a:stretch>
        </p:blipFill>
        <p:spPr>
          <a:xfrm rot="10800002">
            <a:off x="704849" y="1974846"/>
            <a:ext cx="11753851" cy="30480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lnTo>
                  <a:pt x="0" y="21600"/>
                </a:lnTo>
                <a:close/>
              </a:path>
            </a:pathLst>
          </a:custGeom>
          <a:ln w="12700">
            <a:miter lim="400000"/>
          </a:ln>
        </p:spPr>
      </p:pic>
      <p:pic>
        <p:nvPicPr>
          <p:cNvPr id="117" name="scrapbook_title_hi.png" descr="scrapbook_title_hi.png"/>
          <p:cNvPicPr>
            <a:picLocks/>
          </p:cNvPicPr>
          <p:nvPr/>
        </p:nvPicPr>
        <p:blipFill>
          <a:blip r:embed="rId3">
            <a:extLst/>
          </a:blip>
          <a:stretch>
            <a:fillRect/>
          </a:stretch>
        </p:blipFill>
        <p:spPr>
          <a:xfrm>
            <a:off x="1411981" y="186266"/>
            <a:ext cx="9763854" cy="1636118"/>
          </a:xfrm>
          <a:prstGeom prst="rect">
            <a:avLst/>
          </a:prstGeom>
          <a:ln w="12700">
            <a:miter lim="400000"/>
          </a:ln>
        </p:spPr>
      </p:pic>
      <p:sp>
        <p:nvSpPr>
          <p:cNvPr id="118" name="Imagen"/>
          <p:cNvSpPr>
            <a:spLocks noGrp="1"/>
          </p:cNvSpPr>
          <p:nvPr>
            <p:ph type="pic" sz="half" idx="13"/>
          </p:nvPr>
        </p:nvSpPr>
        <p:spPr>
          <a:xfrm rot="21360000">
            <a:off x="7692563" y="2521950"/>
            <a:ext cx="4869180" cy="6311899"/>
          </a:xfrm>
          <a:prstGeom prst="rect">
            <a:avLst/>
          </a:prstGeom>
          <a:ln w="101600">
            <a:solidFill>
              <a:srgbClr val="FFFFFF"/>
            </a:solidFill>
          </a:ln>
          <a:effectLst>
            <a:outerShdw blurRad="38100" dist="50800" dir="5400000" rotWithShape="0">
              <a:srgbClr val="292929">
                <a:alpha val="69750"/>
              </a:srgbClr>
            </a:outerShdw>
          </a:effectLst>
        </p:spPr>
        <p:txBody>
          <a:bodyPr lIns="91439" tIns="45719" rIns="91439" bIns="45719" anchor="t">
            <a:noAutofit/>
          </a:bodyPr>
          <a:lstStyle/>
          <a:p>
            <a:endParaRPr/>
          </a:p>
        </p:txBody>
      </p:sp>
      <p:sp>
        <p:nvSpPr>
          <p:cNvPr id="119" name="Texto del título"/>
          <p:cNvSpPr txBox="1">
            <a:spLocks noGrp="1"/>
          </p:cNvSpPr>
          <p:nvPr>
            <p:ph type="title"/>
          </p:nvPr>
        </p:nvSpPr>
        <p:spPr>
          <a:xfrm>
            <a:off x="1251280" y="13493"/>
            <a:ext cx="9416720" cy="1725614"/>
          </a:xfrm>
          <a:prstGeom prst="rect">
            <a:avLst/>
          </a:prstGeom>
        </p:spPr>
        <p:txBody>
          <a:bodyPr/>
          <a:lstStyle>
            <a:lvl1pPr>
              <a:defRPr sz="3000"/>
            </a:lvl1pPr>
          </a:lstStyle>
          <a:p>
            <a:r>
              <a:t>Texto del título</a:t>
            </a:r>
          </a:p>
        </p:txBody>
      </p:sp>
      <p:sp>
        <p:nvSpPr>
          <p:cNvPr id="120" name="Nivel de texto 1…"/>
          <p:cNvSpPr txBox="1">
            <a:spLocks noGrp="1"/>
          </p:cNvSpPr>
          <p:nvPr>
            <p:ph type="body" sz="half" idx="1"/>
          </p:nvPr>
        </p:nvSpPr>
        <p:spPr>
          <a:xfrm>
            <a:off x="1270000" y="2971800"/>
            <a:ext cx="4953000" cy="5842000"/>
          </a:xfrm>
          <a:prstGeom prst="rect">
            <a:avLst/>
          </a:prstGeom>
        </p:spPr>
        <p:txBody>
          <a:bodyPr/>
          <a:lstStyle>
            <a:lvl1pPr marL="368300" indent="-368300">
              <a:spcBef>
                <a:spcPts val="3000"/>
              </a:spcBef>
              <a:buBlip>
                <a:blip r:embed="rId4"/>
              </a:buBlip>
              <a:defRPr sz="2800"/>
            </a:lvl1pPr>
            <a:lvl2pPr marL="736600" indent="-368300">
              <a:spcBef>
                <a:spcPts val="3000"/>
              </a:spcBef>
              <a:buBlip>
                <a:blip r:embed="rId4"/>
              </a:buBlip>
              <a:defRPr sz="2800"/>
            </a:lvl2pPr>
            <a:lvl3pPr marL="1104900" indent="-368300">
              <a:spcBef>
                <a:spcPts val="3000"/>
              </a:spcBef>
              <a:buBlip>
                <a:blip r:embed="rId4"/>
              </a:buBlip>
              <a:defRPr sz="2800"/>
            </a:lvl3pPr>
            <a:lvl4pPr marL="1473200" indent="-368300">
              <a:spcBef>
                <a:spcPts val="3000"/>
              </a:spcBef>
              <a:buBlip>
                <a:blip r:embed="rId4"/>
              </a:buBlip>
              <a:defRPr sz="2800"/>
            </a:lvl4pPr>
            <a:lvl5pPr marL="1841500" indent="-368300">
              <a:spcBef>
                <a:spcPts val="3000"/>
              </a:spcBef>
              <a:buBlip>
                <a:blip r:embed="rId4"/>
              </a:buBlip>
              <a:defRPr sz="2800"/>
            </a:lvl5pPr>
          </a:lstStyle>
          <a:p>
            <a:r>
              <a:t>Nivel de texto 1</a:t>
            </a:r>
          </a:p>
          <a:p>
            <a:pPr lvl="1"/>
            <a:r>
              <a:t>Nivel de texto 2</a:t>
            </a:r>
          </a:p>
          <a:p>
            <a:pPr lvl="2"/>
            <a:r>
              <a:t>Nivel de texto 3</a:t>
            </a:r>
          </a:p>
          <a:p>
            <a:pPr lvl="3"/>
            <a:r>
              <a:t>Nivel de texto 4</a:t>
            </a:r>
          </a:p>
          <a:p>
            <a:pPr lvl="4"/>
            <a:r>
              <a:t>Nivel de texto 5</a:t>
            </a:r>
          </a:p>
        </p:txBody>
      </p:sp>
      <p:sp>
        <p:nvSpPr>
          <p:cNvPr id="12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128" name="Nivel de texto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Nivel de texto 1</a:t>
            </a:r>
          </a:p>
          <a:p>
            <a:pPr lvl="1"/>
            <a:r>
              <a:t>Nivel de texto 2</a:t>
            </a:r>
          </a:p>
          <a:p>
            <a:pPr lvl="2"/>
            <a:r>
              <a:t>Nivel de texto 3</a:t>
            </a:r>
          </a:p>
          <a:p>
            <a:pPr lvl="3"/>
            <a:r>
              <a:t>Nivel de texto 4</a:t>
            </a:r>
          </a:p>
          <a:p>
            <a:pPr lvl="4"/>
            <a:r>
              <a:t>Nivel de texto 5</a:t>
            </a:r>
          </a:p>
        </p:txBody>
      </p:sp>
      <p:sp>
        <p:nvSpPr>
          <p:cNvPr id="12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3 fotos">
    <p:spTree>
      <p:nvGrpSpPr>
        <p:cNvPr id="1" name=""/>
        <p:cNvGrpSpPr/>
        <p:nvPr/>
      </p:nvGrpSpPr>
      <p:grpSpPr>
        <a:xfrm>
          <a:off x="0" y="0"/>
          <a:ext cx="0" cy="0"/>
          <a:chOff x="0" y="0"/>
          <a:chExt cx="0" cy="0"/>
        </a:xfrm>
      </p:grpSpPr>
      <p:pic>
        <p:nvPicPr>
          <p:cNvPr id="136" name="lines-line-1.png" descr="lines-line-1.png"/>
          <p:cNvPicPr>
            <a:picLocks noChangeAspect="1"/>
          </p:cNvPicPr>
          <p:nvPr/>
        </p:nvPicPr>
        <p:blipFill>
          <a:blip r:embed="rId2">
            <a:extLst/>
          </a:blip>
          <a:stretch>
            <a:fillRect/>
          </a:stretch>
        </p:blipFill>
        <p:spPr>
          <a:xfrm>
            <a:off x="647700" y="8864600"/>
            <a:ext cx="11798300" cy="292100"/>
          </a:xfrm>
          <a:prstGeom prst="rect">
            <a:avLst/>
          </a:prstGeom>
          <a:ln w="12700">
            <a:miter lim="400000"/>
          </a:ln>
        </p:spPr>
      </p:pic>
      <p:pic>
        <p:nvPicPr>
          <p:cNvPr id="137" name="wave-line.png" descr="wave-line.png"/>
          <p:cNvPicPr>
            <a:picLocks noChangeAspect="1"/>
          </p:cNvPicPr>
          <p:nvPr/>
        </p:nvPicPr>
        <p:blipFill>
          <a:blip r:embed="rId3">
            <a:extLst/>
          </a:blip>
          <a:srcRect l="16094" t="82" r="38169" b="72"/>
          <a:stretch>
            <a:fillRect/>
          </a:stretch>
        </p:blipFill>
        <p:spPr>
          <a:xfrm>
            <a:off x="799800" y="597015"/>
            <a:ext cx="11367016" cy="139806"/>
          </a:xfrm>
          <a:custGeom>
            <a:avLst/>
            <a:gdLst/>
            <a:ahLst/>
            <a:cxnLst>
              <a:cxn ang="0">
                <a:pos x="wd2" y="hd2"/>
              </a:cxn>
              <a:cxn ang="5400000">
                <a:pos x="wd2" y="hd2"/>
              </a:cxn>
              <a:cxn ang="10800000">
                <a:pos x="wd2" y="hd2"/>
              </a:cxn>
              <a:cxn ang="16200000">
                <a:pos x="wd2" y="hd2"/>
              </a:cxn>
            </a:cxnLst>
            <a:rect l="0" t="0" r="r" b="b"/>
            <a:pathLst>
              <a:path w="21600" h="21600" extrusionOk="0">
                <a:moveTo>
                  <a:pt x="21600" y="16"/>
                </a:moveTo>
                <a:lnTo>
                  <a:pt x="1" y="0"/>
                </a:lnTo>
                <a:lnTo>
                  <a:pt x="0" y="21584"/>
                </a:lnTo>
                <a:lnTo>
                  <a:pt x="21599" y="21600"/>
                </a:lnTo>
                <a:lnTo>
                  <a:pt x="21600" y="16"/>
                </a:lnTo>
                <a:close/>
              </a:path>
            </a:pathLst>
          </a:custGeom>
          <a:ln w="12700">
            <a:miter lim="400000"/>
          </a:ln>
        </p:spPr>
      </p:pic>
      <p:pic>
        <p:nvPicPr>
          <p:cNvPr id="138" name="wave-line.png" descr="wave-line.png"/>
          <p:cNvPicPr>
            <a:picLocks noChangeAspect="1"/>
          </p:cNvPicPr>
          <p:nvPr/>
        </p:nvPicPr>
        <p:blipFill>
          <a:blip r:embed="rId3">
            <a:extLst/>
          </a:blip>
          <a:srcRect l="16504" r="50434"/>
          <a:stretch>
            <a:fillRect/>
          </a:stretch>
        </p:blipFill>
        <p:spPr>
          <a:xfrm rot="5400000">
            <a:off x="-3378364" y="4686138"/>
            <a:ext cx="8216901" cy="140023"/>
          </a:xfrm>
          <a:prstGeom prst="rect">
            <a:avLst/>
          </a:prstGeom>
          <a:ln w="12700">
            <a:miter lim="400000"/>
          </a:ln>
        </p:spPr>
      </p:pic>
      <p:pic>
        <p:nvPicPr>
          <p:cNvPr id="139" name="dots-line-cropped.png" descr="dots-line-cropped.png"/>
          <p:cNvPicPr>
            <a:picLocks noChangeAspect="1"/>
          </p:cNvPicPr>
          <p:nvPr/>
        </p:nvPicPr>
        <p:blipFill>
          <a:blip r:embed="rId4">
            <a:extLst/>
          </a:blip>
          <a:srcRect l="4761" t="2928" r="10188"/>
          <a:stretch>
            <a:fillRect/>
          </a:stretch>
        </p:blipFill>
        <p:spPr>
          <a:xfrm rot="16199985">
            <a:off x="-4244962" y="4772011"/>
            <a:ext cx="9753601" cy="209578"/>
          </a:xfrm>
          <a:prstGeom prst="rect">
            <a:avLst/>
          </a:prstGeom>
          <a:ln w="12700">
            <a:miter lim="400000"/>
          </a:ln>
        </p:spPr>
      </p:pic>
      <p:pic>
        <p:nvPicPr>
          <p:cNvPr id="140" name="dots-line-cropped.png" descr="dots-line-cropped.png"/>
          <p:cNvPicPr>
            <a:picLocks noChangeAspect="1"/>
          </p:cNvPicPr>
          <p:nvPr/>
        </p:nvPicPr>
        <p:blipFill>
          <a:blip r:embed="rId4">
            <a:extLst/>
          </a:blip>
          <a:srcRect t="5872" b="5892"/>
          <a:stretch>
            <a:fillRect/>
          </a:stretch>
        </p:blipFill>
        <p:spPr>
          <a:xfrm rot="21599984">
            <a:off x="698498" y="469908"/>
            <a:ext cx="11468107" cy="190501"/>
          </a:xfrm>
          <a:prstGeom prst="rect">
            <a:avLst/>
          </a:prstGeom>
          <a:ln w="12700">
            <a:miter lim="400000"/>
          </a:ln>
        </p:spPr>
      </p:pic>
      <p:pic>
        <p:nvPicPr>
          <p:cNvPr id="141" name="dots-line-cropped.png" descr="dots-line-cropped.png"/>
          <p:cNvPicPr>
            <a:picLocks noChangeAspect="1"/>
          </p:cNvPicPr>
          <p:nvPr/>
        </p:nvPicPr>
        <p:blipFill>
          <a:blip r:embed="rId4">
            <a:extLst/>
          </a:blip>
          <a:srcRect l="53986" t="2927" r="41140"/>
          <a:stretch>
            <a:fillRect/>
          </a:stretch>
        </p:blipFill>
        <p:spPr>
          <a:xfrm rot="21599984">
            <a:off x="12439650" y="9010646"/>
            <a:ext cx="558801" cy="209581"/>
          </a:xfrm>
          <a:prstGeom prst="rect">
            <a:avLst/>
          </a:prstGeom>
          <a:ln w="12700">
            <a:miter lim="400000"/>
          </a:ln>
        </p:spPr>
      </p:pic>
      <p:pic>
        <p:nvPicPr>
          <p:cNvPr id="142" name="dots-line-cropped.png" descr="dots-line-cropped.png"/>
          <p:cNvPicPr>
            <a:picLocks noChangeAspect="1"/>
          </p:cNvPicPr>
          <p:nvPr/>
        </p:nvPicPr>
        <p:blipFill>
          <a:blip r:embed="rId4">
            <a:extLst/>
          </a:blip>
          <a:srcRect l="37929" t="2926" r="56976"/>
          <a:stretch>
            <a:fillRect/>
          </a:stretch>
        </p:blipFill>
        <p:spPr>
          <a:xfrm rot="21599984">
            <a:off x="6350" y="9010652"/>
            <a:ext cx="584201" cy="209583"/>
          </a:xfrm>
          <a:prstGeom prst="rect">
            <a:avLst/>
          </a:prstGeom>
          <a:ln w="12700">
            <a:miter lim="400000"/>
          </a:ln>
        </p:spPr>
      </p:pic>
      <p:pic>
        <p:nvPicPr>
          <p:cNvPr id="143" name="lines-vert-line.png" descr="lines-vert-line.png"/>
          <p:cNvPicPr>
            <a:picLocks/>
          </p:cNvPicPr>
          <p:nvPr/>
        </p:nvPicPr>
        <p:blipFill>
          <a:blip r:embed="rId5">
            <a:extLst/>
          </a:blip>
          <a:stretch>
            <a:fillRect/>
          </a:stretch>
        </p:blipFill>
        <p:spPr>
          <a:xfrm>
            <a:off x="12153900" y="361949"/>
            <a:ext cx="317500" cy="8724901"/>
          </a:xfrm>
          <a:prstGeom prst="rect">
            <a:avLst/>
          </a:prstGeom>
          <a:ln w="12700">
            <a:miter lim="400000"/>
          </a:ln>
        </p:spPr>
      </p:pic>
      <p:sp>
        <p:nvSpPr>
          <p:cNvPr id="144" name="Imagen"/>
          <p:cNvSpPr>
            <a:spLocks noGrp="1"/>
          </p:cNvSpPr>
          <p:nvPr>
            <p:ph type="pic" idx="13"/>
          </p:nvPr>
        </p:nvSpPr>
        <p:spPr>
          <a:xfrm rot="21349645">
            <a:off x="1034684" y="936627"/>
            <a:ext cx="6503516" cy="8430483"/>
          </a:xfrm>
          <a:prstGeom prst="rect">
            <a:avLst/>
          </a:prstGeom>
          <a:effectLst>
            <a:outerShdw blurRad="63500" dist="50800" dir="5400000" rotWithShape="0">
              <a:srgbClr val="292929">
                <a:alpha val="46500"/>
              </a:srgbClr>
            </a:outerShdw>
          </a:effectLst>
        </p:spPr>
        <p:txBody>
          <a:bodyPr lIns="91439" tIns="45719" rIns="91439" bIns="45719" anchor="t">
            <a:noAutofit/>
          </a:bodyPr>
          <a:lstStyle/>
          <a:p>
            <a:endParaRPr/>
          </a:p>
        </p:txBody>
      </p:sp>
      <p:sp>
        <p:nvSpPr>
          <p:cNvPr id="145" name="Imagen"/>
          <p:cNvSpPr>
            <a:spLocks noGrp="1"/>
          </p:cNvSpPr>
          <p:nvPr>
            <p:ph type="pic" sz="quarter" idx="14"/>
          </p:nvPr>
        </p:nvSpPr>
        <p:spPr>
          <a:xfrm rot="180000">
            <a:off x="6489003" y="4460338"/>
            <a:ext cx="6029851" cy="4013883"/>
          </a:xfrm>
          <a:prstGeom prst="rect">
            <a:avLst/>
          </a:prstGeom>
          <a:ln w="9525">
            <a:round/>
          </a:ln>
        </p:spPr>
        <p:txBody>
          <a:bodyPr lIns="91439" tIns="45719" rIns="91439" bIns="45719" anchor="t">
            <a:noAutofit/>
          </a:bodyPr>
          <a:lstStyle/>
          <a:p>
            <a:endParaRPr/>
          </a:p>
        </p:txBody>
      </p:sp>
      <p:sp>
        <p:nvSpPr>
          <p:cNvPr id="146" name="Imagen"/>
          <p:cNvSpPr>
            <a:spLocks noGrp="1"/>
          </p:cNvSpPr>
          <p:nvPr>
            <p:ph type="pic" sz="quarter" idx="15"/>
          </p:nvPr>
        </p:nvSpPr>
        <p:spPr>
          <a:xfrm>
            <a:off x="6515100" y="939800"/>
            <a:ext cx="5505450" cy="3670300"/>
          </a:xfrm>
          <a:prstGeom prst="rect">
            <a:avLst/>
          </a:prstGeom>
          <a:ln w="9525">
            <a:round/>
          </a:ln>
        </p:spPr>
        <p:txBody>
          <a:bodyPr lIns="91439" tIns="45719" rIns="91439" bIns="45719" anchor="t">
            <a:noAutofit/>
          </a:bodyPr>
          <a:lstStyle/>
          <a:p>
            <a:endParaRPr/>
          </a:p>
        </p:txBody>
      </p:sp>
      <p:sp>
        <p:nvSpPr>
          <p:cNvPr id="147"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pic>
        <p:nvPicPr>
          <p:cNvPr id="2" name="lines-line-1.png" descr="lines-line-1.png"/>
          <p:cNvPicPr>
            <a:picLocks noChangeAspect="1"/>
          </p:cNvPicPr>
          <p:nvPr/>
        </p:nvPicPr>
        <p:blipFill>
          <a:blip r:embed="rId15">
            <a:extLst/>
          </a:blip>
          <a:stretch>
            <a:fillRect/>
          </a:stretch>
        </p:blipFill>
        <p:spPr>
          <a:xfrm>
            <a:off x="647700" y="8864600"/>
            <a:ext cx="11798300" cy="292100"/>
          </a:xfrm>
          <a:prstGeom prst="rect">
            <a:avLst/>
          </a:prstGeom>
          <a:ln w="12700">
            <a:miter lim="400000"/>
          </a:ln>
        </p:spPr>
      </p:pic>
      <p:pic>
        <p:nvPicPr>
          <p:cNvPr id="3" name="wave-line.png" descr="wave-line.png"/>
          <p:cNvPicPr>
            <a:picLocks noChangeAspect="1"/>
          </p:cNvPicPr>
          <p:nvPr/>
        </p:nvPicPr>
        <p:blipFill>
          <a:blip r:embed="rId16">
            <a:extLst/>
          </a:blip>
          <a:srcRect l="16094" t="82" r="38169" b="72"/>
          <a:stretch>
            <a:fillRect/>
          </a:stretch>
        </p:blipFill>
        <p:spPr>
          <a:xfrm>
            <a:off x="799800" y="597015"/>
            <a:ext cx="11367016" cy="139806"/>
          </a:xfrm>
          <a:custGeom>
            <a:avLst/>
            <a:gdLst/>
            <a:ahLst/>
            <a:cxnLst>
              <a:cxn ang="0">
                <a:pos x="wd2" y="hd2"/>
              </a:cxn>
              <a:cxn ang="5400000">
                <a:pos x="wd2" y="hd2"/>
              </a:cxn>
              <a:cxn ang="10800000">
                <a:pos x="wd2" y="hd2"/>
              </a:cxn>
              <a:cxn ang="16200000">
                <a:pos x="wd2" y="hd2"/>
              </a:cxn>
            </a:cxnLst>
            <a:rect l="0" t="0" r="r" b="b"/>
            <a:pathLst>
              <a:path w="21600" h="21600" extrusionOk="0">
                <a:moveTo>
                  <a:pt x="21600" y="16"/>
                </a:moveTo>
                <a:lnTo>
                  <a:pt x="1" y="0"/>
                </a:lnTo>
                <a:lnTo>
                  <a:pt x="0" y="21584"/>
                </a:lnTo>
                <a:lnTo>
                  <a:pt x="21599" y="21600"/>
                </a:lnTo>
                <a:lnTo>
                  <a:pt x="21600" y="16"/>
                </a:lnTo>
                <a:close/>
              </a:path>
            </a:pathLst>
          </a:custGeom>
          <a:ln w="12700">
            <a:miter lim="400000"/>
          </a:ln>
        </p:spPr>
      </p:pic>
      <p:pic>
        <p:nvPicPr>
          <p:cNvPr id="4" name="wave-line.png" descr="wave-line.png"/>
          <p:cNvPicPr>
            <a:picLocks noChangeAspect="1"/>
          </p:cNvPicPr>
          <p:nvPr/>
        </p:nvPicPr>
        <p:blipFill>
          <a:blip r:embed="rId16">
            <a:extLst/>
          </a:blip>
          <a:srcRect l="16504" r="50434"/>
          <a:stretch>
            <a:fillRect/>
          </a:stretch>
        </p:blipFill>
        <p:spPr>
          <a:xfrm rot="5400000">
            <a:off x="-3378364" y="4686138"/>
            <a:ext cx="8216901" cy="140023"/>
          </a:xfrm>
          <a:prstGeom prst="rect">
            <a:avLst/>
          </a:prstGeom>
          <a:ln w="12700">
            <a:miter lim="400000"/>
          </a:ln>
        </p:spPr>
      </p:pic>
      <p:pic>
        <p:nvPicPr>
          <p:cNvPr id="5" name="dots-line-cropped.png" descr="dots-line-cropped.png"/>
          <p:cNvPicPr>
            <a:picLocks noChangeAspect="1"/>
          </p:cNvPicPr>
          <p:nvPr/>
        </p:nvPicPr>
        <p:blipFill>
          <a:blip r:embed="rId17">
            <a:extLst/>
          </a:blip>
          <a:srcRect l="4761" t="2928" r="10188"/>
          <a:stretch>
            <a:fillRect/>
          </a:stretch>
        </p:blipFill>
        <p:spPr>
          <a:xfrm rot="16199985">
            <a:off x="-4244962" y="4772011"/>
            <a:ext cx="9753601" cy="209578"/>
          </a:xfrm>
          <a:prstGeom prst="rect">
            <a:avLst/>
          </a:prstGeom>
          <a:ln w="12700">
            <a:miter lim="400000"/>
          </a:ln>
        </p:spPr>
      </p:pic>
      <p:pic>
        <p:nvPicPr>
          <p:cNvPr id="6" name="dots-line-cropped.png" descr="dots-line-cropped.png"/>
          <p:cNvPicPr>
            <a:picLocks noChangeAspect="1"/>
          </p:cNvPicPr>
          <p:nvPr/>
        </p:nvPicPr>
        <p:blipFill>
          <a:blip r:embed="rId17">
            <a:extLst/>
          </a:blip>
          <a:srcRect t="5872" b="5892"/>
          <a:stretch>
            <a:fillRect/>
          </a:stretch>
        </p:blipFill>
        <p:spPr>
          <a:xfrm rot="21599984">
            <a:off x="698498" y="469908"/>
            <a:ext cx="11468107" cy="190501"/>
          </a:xfrm>
          <a:prstGeom prst="rect">
            <a:avLst/>
          </a:prstGeom>
          <a:ln w="12700">
            <a:miter lim="400000"/>
          </a:ln>
        </p:spPr>
      </p:pic>
      <p:pic>
        <p:nvPicPr>
          <p:cNvPr id="7" name="dots-line-cropped.png" descr="dots-line-cropped.png"/>
          <p:cNvPicPr>
            <a:picLocks noChangeAspect="1"/>
          </p:cNvPicPr>
          <p:nvPr/>
        </p:nvPicPr>
        <p:blipFill>
          <a:blip r:embed="rId17">
            <a:extLst/>
          </a:blip>
          <a:srcRect l="53986" t="2927" r="41140"/>
          <a:stretch>
            <a:fillRect/>
          </a:stretch>
        </p:blipFill>
        <p:spPr>
          <a:xfrm rot="21599984">
            <a:off x="12439650" y="9010646"/>
            <a:ext cx="558801" cy="209581"/>
          </a:xfrm>
          <a:prstGeom prst="rect">
            <a:avLst/>
          </a:prstGeom>
          <a:ln w="12700">
            <a:miter lim="400000"/>
          </a:ln>
        </p:spPr>
      </p:pic>
      <p:pic>
        <p:nvPicPr>
          <p:cNvPr id="8" name="dots-line-cropped.png" descr="dots-line-cropped.png"/>
          <p:cNvPicPr>
            <a:picLocks noChangeAspect="1"/>
          </p:cNvPicPr>
          <p:nvPr/>
        </p:nvPicPr>
        <p:blipFill>
          <a:blip r:embed="rId17">
            <a:extLst/>
          </a:blip>
          <a:srcRect l="37929" t="2926" r="56976"/>
          <a:stretch>
            <a:fillRect/>
          </a:stretch>
        </p:blipFill>
        <p:spPr>
          <a:xfrm rot="21599984">
            <a:off x="6350" y="9010652"/>
            <a:ext cx="584201" cy="209583"/>
          </a:xfrm>
          <a:prstGeom prst="rect">
            <a:avLst/>
          </a:prstGeom>
          <a:ln w="12700">
            <a:miter lim="400000"/>
          </a:ln>
        </p:spPr>
      </p:pic>
      <p:pic>
        <p:nvPicPr>
          <p:cNvPr id="9" name="lines-vert-line.png" descr="lines-vert-line.png"/>
          <p:cNvPicPr>
            <a:picLocks/>
          </p:cNvPicPr>
          <p:nvPr/>
        </p:nvPicPr>
        <p:blipFill>
          <a:blip r:embed="rId18">
            <a:extLst/>
          </a:blip>
          <a:stretch>
            <a:fillRect/>
          </a:stretch>
        </p:blipFill>
        <p:spPr>
          <a:xfrm>
            <a:off x="12153900" y="361949"/>
            <a:ext cx="317500" cy="8724901"/>
          </a:xfrm>
          <a:prstGeom prst="rect">
            <a:avLst/>
          </a:prstGeom>
          <a:ln w="12700">
            <a:miter lim="400000"/>
          </a:ln>
        </p:spPr>
      </p:pic>
      <p:sp>
        <p:nvSpPr>
          <p:cNvPr id="10" name="Nivel de texto 1…"/>
          <p:cNvSpPr txBox="1">
            <a:spLocks noGrp="1"/>
          </p:cNvSpPr>
          <p:nvPr>
            <p:ph type="body" idx="1"/>
          </p:nvPr>
        </p:nvSpPr>
        <p:spPr>
          <a:xfrm>
            <a:off x="1270000" y="1511300"/>
            <a:ext cx="10464800" cy="6731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buBlip>
                <a:blip r:embed="rId19"/>
              </a:buBlip>
            </a:lvl1pPr>
            <a:lvl2pPr>
              <a:buBlip>
                <a:blip r:embed="rId19"/>
              </a:buBlip>
            </a:lvl2pPr>
            <a:lvl3pPr>
              <a:buBlip>
                <a:blip r:embed="rId19"/>
              </a:buBlip>
            </a:lvl3pPr>
            <a:lvl4pPr>
              <a:buBlip>
                <a:blip r:embed="rId19"/>
              </a:buBlip>
            </a:lvl4pPr>
            <a:lvl5pPr>
              <a:buBlip>
                <a:blip r:embed="rId19"/>
              </a:buBlip>
            </a:lvl5pPr>
          </a:lstStyle>
          <a:p>
            <a:r>
              <a:t>Nivel de texto 1</a:t>
            </a:r>
          </a:p>
          <a:p>
            <a:pPr lvl="1"/>
            <a:r>
              <a:t>Nivel de texto 2</a:t>
            </a:r>
          </a:p>
          <a:p>
            <a:pPr lvl="2"/>
            <a:r>
              <a:t>Nivel de texto 3</a:t>
            </a:r>
          </a:p>
          <a:p>
            <a:pPr lvl="3"/>
            <a:r>
              <a:t>Nivel de texto 4</a:t>
            </a:r>
          </a:p>
          <a:p>
            <a:pPr lvl="4"/>
            <a:r>
              <a:t>Nivel de texto 5</a:t>
            </a:r>
          </a:p>
        </p:txBody>
      </p:sp>
      <p:sp>
        <p:nvSpPr>
          <p:cNvPr id="11" name="Texto del título"/>
          <p:cNvSpPr txBox="1">
            <a:spLocks noGrp="1"/>
          </p:cNvSpPr>
          <p:nvPr>
            <p:ph type="title"/>
          </p:nvPr>
        </p:nvSpPr>
        <p:spPr>
          <a:xfrm>
            <a:off x="1270000" y="254000"/>
            <a:ext cx="10464800" cy="2349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Texto del título</a:t>
            </a:r>
          </a:p>
        </p:txBody>
      </p:sp>
      <p:sp>
        <p:nvSpPr>
          <p:cNvPr id="12" name="Número de diapositiva"/>
          <p:cNvSpPr txBox="1">
            <a:spLocks noGrp="1"/>
          </p:cNvSpPr>
          <p:nvPr>
            <p:ph type="sldNum" sz="quarter" idx="2"/>
          </p:nvPr>
        </p:nvSpPr>
        <p:spPr>
          <a:xfrm>
            <a:off x="6279642" y="9296400"/>
            <a:ext cx="432817" cy="406400"/>
          </a:xfrm>
          <a:prstGeom prst="rect">
            <a:avLst/>
          </a:prstGeom>
          <a:ln w="12700">
            <a:miter lim="400000"/>
          </a:ln>
        </p:spPr>
        <p:txBody>
          <a:bodyPr wrap="none" lIns="50800" tIns="50800" rIns="50800" bIns="50800">
            <a:spAutoFit/>
          </a:bodyPr>
          <a:lstStyle>
            <a:lvl1pPr>
              <a:defRPr sz="2200">
                <a:latin typeface="Marker Felt"/>
                <a:ea typeface="Marker Felt"/>
                <a:cs typeface="Marker Felt"/>
                <a:sym typeface="Marker Felt"/>
              </a:defRPr>
            </a:lvl1pPr>
          </a:lstStyle>
          <a:p>
            <a:fld id="{86CB4B4D-7CA3-9044-876B-883B54F8677D}" type="slidenum">
              <a:t>‹Nº›</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latinLnBrk="0">
        <a:lnSpc>
          <a:spcPct val="100000"/>
        </a:lnSpc>
        <a:spcBef>
          <a:spcPts val="0"/>
        </a:spcBef>
        <a:spcAft>
          <a:spcPts val="0"/>
        </a:spcAft>
        <a:buClrTx/>
        <a:buSzTx/>
        <a:buFontTx/>
        <a:buNone/>
        <a:tabLst/>
        <a:defRPr sz="6800" b="0" i="0" u="none" strike="noStrike" cap="none" spc="0" baseline="0">
          <a:solidFill>
            <a:srgbClr val="000000"/>
          </a:solidFill>
          <a:uFillTx/>
          <a:latin typeface="+mn-lt"/>
          <a:ea typeface="+mn-ea"/>
          <a:cs typeface="+mn-cs"/>
          <a:sym typeface="Helvetica"/>
        </a:defRPr>
      </a:lvl1pPr>
      <a:lvl2pPr marL="0" marR="0" indent="0" algn="ctr" defTabSz="584200" latinLnBrk="0">
        <a:lnSpc>
          <a:spcPct val="100000"/>
        </a:lnSpc>
        <a:spcBef>
          <a:spcPts val="0"/>
        </a:spcBef>
        <a:spcAft>
          <a:spcPts val="0"/>
        </a:spcAft>
        <a:buClrTx/>
        <a:buSzTx/>
        <a:buFontTx/>
        <a:buNone/>
        <a:tabLst/>
        <a:defRPr sz="6800" b="0" i="0" u="none" strike="noStrike" cap="none" spc="0" baseline="0">
          <a:solidFill>
            <a:srgbClr val="000000"/>
          </a:solidFill>
          <a:uFillTx/>
          <a:latin typeface="+mn-lt"/>
          <a:ea typeface="+mn-ea"/>
          <a:cs typeface="+mn-cs"/>
          <a:sym typeface="Helvetica"/>
        </a:defRPr>
      </a:lvl2pPr>
      <a:lvl3pPr marL="0" marR="0" indent="0" algn="ctr" defTabSz="584200" latinLnBrk="0">
        <a:lnSpc>
          <a:spcPct val="100000"/>
        </a:lnSpc>
        <a:spcBef>
          <a:spcPts val="0"/>
        </a:spcBef>
        <a:spcAft>
          <a:spcPts val="0"/>
        </a:spcAft>
        <a:buClrTx/>
        <a:buSzTx/>
        <a:buFontTx/>
        <a:buNone/>
        <a:tabLst/>
        <a:defRPr sz="6800" b="0" i="0" u="none" strike="noStrike" cap="none" spc="0" baseline="0">
          <a:solidFill>
            <a:srgbClr val="000000"/>
          </a:solidFill>
          <a:uFillTx/>
          <a:latin typeface="+mn-lt"/>
          <a:ea typeface="+mn-ea"/>
          <a:cs typeface="+mn-cs"/>
          <a:sym typeface="Helvetica"/>
        </a:defRPr>
      </a:lvl3pPr>
      <a:lvl4pPr marL="0" marR="0" indent="0" algn="ctr" defTabSz="584200" latinLnBrk="0">
        <a:lnSpc>
          <a:spcPct val="100000"/>
        </a:lnSpc>
        <a:spcBef>
          <a:spcPts val="0"/>
        </a:spcBef>
        <a:spcAft>
          <a:spcPts val="0"/>
        </a:spcAft>
        <a:buClrTx/>
        <a:buSzTx/>
        <a:buFontTx/>
        <a:buNone/>
        <a:tabLst/>
        <a:defRPr sz="6800" b="0" i="0" u="none" strike="noStrike" cap="none" spc="0" baseline="0">
          <a:solidFill>
            <a:srgbClr val="000000"/>
          </a:solidFill>
          <a:uFillTx/>
          <a:latin typeface="+mn-lt"/>
          <a:ea typeface="+mn-ea"/>
          <a:cs typeface="+mn-cs"/>
          <a:sym typeface="Helvetica"/>
        </a:defRPr>
      </a:lvl4pPr>
      <a:lvl5pPr marL="0" marR="0" indent="0" algn="ctr" defTabSz="584200" latinLnBrk="0">
        <a:lnSpc>
          <a:spcPct val="100000"/>
        </a:lnSpc>
        <a:spcBef>
          <a:spcPts val="0"/>
        </a:spcBef>
        <a:spcAft>
          <a:spcPts val="0"/>
        </a:spcAft>
        <a:buClrTx/>
        <a:buSzTx/>
        <a:buFontTx/>
        <a:buNone/>
        <a:tabLst/>
        <a:defRPr sz="6800" b="0" i="0" u="none" strike="noStrike" cap="none" spc="0" baseline="0">
          <a:solidFill>
            <a:srgbClr val="000000"/>
          </a:solidFill>
          <a:uFillTx/>
          <a:latin typeface="+mn-lt"/>
          <a:ea typeface="+mn-ea"/>
          <a:cs typeface="+mn-cs"/>
          <a:sym typeface="Helvetica"/>
        </a:defRPr>
      </a:lvl5pPr>
      <a:lvl6pPr marL="0" marR="0" indent="0" algn="ctr" defTabSz="584200" latinLnBrk="0">
        <a:lnSpc>
          <a:spcPct val="100000"/>
        </a:lnSpc>
        <a:spcBef>
          <a:spcPts val="0"/>
        </a:spcBef>
        <a:spcAft>
          <a:spcPts val="0"/>
        </a:spcAft>
        <a:buClrTx/>
        <a:buSzTx/>
        <a:buFontTx/>
        <a:buNone/>
        <a:tabLst/>
        <a:defRPr sz="6800" b="0" i="0" u="none" strike="noStrike" cap="none" spc="0" baseline="0">
          <a:solidFill>
            <a:srgbClr val="000000"/>
          </a:solidFill>
          <a:uFillTx/>
          <a:latin typeface="+mn-lt"/>
          <a:ea typeface="+mn-ea"/>
          <a:cs typeface="+mn-cs"/>
          <a:sym typeface="Helvetica"/>
        </a:defRPr>
      </a:lvl6pPr>
      <a:lvl7pPr marL="0" marR="0" indent="0" algn="ctr" defTabSz="584200" latinLnBrk="0">
        <a:lnSpc>
          <a:spcPct val="100000"/>
        </a:lnSpc>
        <a:spcBef>
          <a:spcPts val="0"/>
        </a:spcBef>
        <a:spcAft>
          <a:spcPts val="0"/>
        </a:spcAft>
        <a:buClrTx/>
        <a:buSzTx/>
        <a:buFontTx/>
        <a:buNone/>
        <a:tabLst/>
        <a:defRPr sz="6800" b="0" i="0" u="none" strike="noStrike" cap="none" spc="0" baseline="0">
          <a:solidFill>
            <a:srgbClr val="000000"/>
          </a:solidFill>
          <a:uFillTx/>
          <a:latin typeface="+mn-lt"/>
          <a:ea typeface="+mn-ea"/>
          <a:cs typeface="+mn-cs"/>
          <a:sym typeface="Helvetica"/>
        </a:defRPr>
      </a:lvl7pPr>
      <a:lvl8pPr marL="0" marR="0" indent="0" algn="ctr" defTabSz="584200" latinLnBrk="0">
        <a:lnSpc>
          <a:spcPct val="100000"/>
        </a:lnSpc>
        <a:spcBef>
          <a:spcPts val="0"/>
        </a:spcBef>
        <a:spcAft>
          <a:spcPts val="0"/>
        </a:spcAft>
        <a:buClrTx/>
        <a:buSzTx/>
        <a:buFontTx/>
        <a:buNone/>
        <a:tabLst/>
        <a:defRPr sz="6800" b="0" i="0" u="none" strike="noStrike" cap="none" spc="0" baseline="0">
          <a:solidFill>
            <a:srgbClr val="000000"/>
          </a:solidFill>
          <a:uFillTx/>
          <a:latin typeface="+mn-lt"/>
          <a:ea typeface="+mn-ea"/>
          <a:cs typeface="+mn-cs"/>
          <a:sym typeface="Helvetica"/>
        </a:defRPr>
      </a:lvl8pPr>
      <a:lvl9pPr marL="0" marR="0" indent="0" algn="ctr" defTabSz="584200" latinLnBrk="0">
        <a:lnSpc>
          <a:spcPct val="100000"/>
        </a:lnSpc>
        <a:spcBef>
          <a:spcPts val="0"/>
        </a:spcBef>
        <a:spcAft>
          <a:spcPts val="0"/>
        </a:spcAft>
        <a:buClrTx/>
        <a:buSzTx/>
        <a:buFontTx/>
        <a:buNone/>
        <a:tabLst/>
        <a:defRPr sz="6800" b="0" i="0" u="none" strike="noStrike" cap="none" spc="0" baseline="0">
          <a:solidFill>
            <a:srgbClr val="000000"/>
          </a:solidFill>
          <a:uFillTx/>
          <a:latin typeface="+mn-lt"/>
          <a:ea typeface="+mn-ea"/>
          <a:cs typeface="+mn-cs"/>
          <a:sym typeface="Helvetica"/>
        </a:defRPr>
      </a:lvl9pPr>
    </p:titleStyle>
    <p:bodyStyle>
      <a:lvl1pPr marL="457200" marR="0" indent="-457200" algn="l" defTabSz="584200" rtl="0" latinLnBrk="0">
        <a:lnSpc>
          <a:spcPct val="100000"/>
        </a:lnSpc>
        <a:spcBef>
          <a:spcPts val="4000"/>
        </a:spcBef>
        <a:spcAft>
          <a:spcPts val="0"/>
        </a:spcAft>
        <a:buClrTx/>
        <a:buSzPct val="50000"/>
        <a:buFontTx/>
        <a:buBlip>
          <a:blip r:embed="rId19"/>
        </a:buBlip>
        <a:tabLst/>
        <a:defRPr sz="3600" b="0" i="0" u="none" strike="noStrike" cap="none" spc="0" baseline="0">
          <a:solidFill>
            <a:srgbClr val="006288"/>
          </a:solidFill>
          <a:uFillTx/>
          <a:latin typeface="+mj-lt"/>
          <a:ea typeface="+mj-ea"/>
          <a:cs typeface="+mj-cs"/>
          <a:sym typeface="Georgia"/>
        </a:defRPr>
      </a:lvl1pPr>
      <a:lvl2pPr marL="914400" marR="0" indent="-457200" algn="l" defTabSz="584200" rtl="0" latinLnBrk="0">
        <a:lnSpc>
          <a:spcPct val="100000"/>
        </a:lnSpc>
        <a:spcBef>
          <a:spcPts val="4000"/>
        </a:spcBef>
        <a:spcAft>
          <a:spcPts val="0"/>
        </a:spcAft>
        <a:buClrTx/>
        <a:buSzPct val="50000"/>
        <a:buFontTx/>
        <a:buBlip>
          <a:blip r:embed="rId19"/>
        </a:buBlip>
        <a:tabLst/>
        <a:defRPr sz="3600" b="0" i="0" u="none" strike="noStrike" cap="none" spc="0" baseline="0">
          <a:solidFill>
            <a:srgbClr val="006288"/>
          </a:solidFill>
          <a:uFillTx/>
          <a:latin typeface="+mj-lt"/>
          <a:ea typeface="+mj-ea"/>
          <a:cs typeface="+mj-cs"/>
          <a:sym typeface="Georgia"/>
        </a:defRPr>
      </a:lvl2pPr>
      <a:lvl3pPr marL="1371600" marR="0" indent="-457200" algn="l" defTabSz="584200" rtl="0" latinLnBrk="0">
        <a:lnSpc>
          <a:spcPct val="100000"/>
        </a:lnSpc>
        <a:spcBef>
          <a:spcPts val="4000"/>
        </a:spcBef>
        <a:spcAft>
          <a:spcPts val="0"/>
        </a:spcAft>
        <a:buClrTx/>
        <a:buSzPct val="50000"/>
        <a:buFontTx/>
        <a:buBlip>
          <a:blip r:embed="rId19"/>
        </a:buBlip>
        <a:tabLst/>
        <a:defRPr sz="3600" b="0" i="0" u="none" strike="noStrike" cap="none" spc="0" baseline="0">
          <a:solidFill>
            <a:srgbClr val="006288"/>
          </a:solidFill>
          <a:uFillTx/>
          <a:latin typeface="+mj-lt"/>
          <a:ea typeface="+mj-ea"/>
          <a:cs typeface="+mj-cs"/>
          <a:sym typeface="Georgia"/>
        </a:defRPr>
      </a:lvl3pPr>
      <a:lvl4pPr marL="1828800" marR="0" indent="-457200" algn="l" defTabSz="584200" rtl="0" latinLnBrk="0">
        <a:lnSpc>
          <a:spcPct val="100000"/>
        </a:lnSpc>
        <a:spcBef>
          <a:spcPts val="4000"/>
        </a:spcBef>
        <a:spcAft>
          <a:spcPts val="0"/>
        </a:spcAft>
        <a:buClrTx/>
        <a:buSzPct val="50000"/>
        <a:buFontTx/>
        <a:buBlip>
          <a:blip r:embed="rId19"/>
        </a:buBlip>
        <a:tabLst/>
        <a:defRPr sz="3600" b="0" i="0" u="none" strike="noStrike" cap="none" spc="0" baseline="0">
          <a:solidFill>
            <a:srgbClr val="006288"/>
          </a:solidFill>
          <a:uFillTx/>
          <a:latin typeface="+mj-lt"/>
          <a:ea typeface="+mj-ea"/>
          <a:cs typeface="+mj-cs"/>
          <a:sym typeface="Georgia"/>
        </a:defRPr>
      </a:lvl4pPr>
      <a:lvl5pPr marL="2286000" marR="0" indent="-457200" algn="l" defTabSz="584200" rtl="0" latinLnBrk="0">
        <a:lnSpc>
          <a:spcPct val="100000"/>
        </a:lnSpc>
        <a:spcBef>
          <a:spcPts val="4000"/>
        </a:spcBef>
        <a:spcAft>
          <a:spcPts val="0"/>
        </a:spcAft>
        <a:buClrTx/>
        <a:buSzPct val="50000"/>
        <a:buFontTx/>
        <a:buBlip>
          <a:blip r:embed="rId19"/>
        </a:buBlip>
        <a:tabLst/>
        <a:defRPr sz="3600" b="0" i="0" u="none" strike="noStrike" cap="none" spc="0" baseline="0">
          <a:solidFill>
            <a:srgbClr val="006288"/>
          </a:solidFill>
          <a:uFillTx/>
          <a:latin typeface="+mj-lt"/>
          <a:ea typeface="+mj-ea"/>
          <a:cs typeface="+mj-cs"/>
          <a:sym typeface="Georgia"/>
        </a:defRPr>
      </a:lvl5pPr>
      <a:lvl6pPr marL="2743200" marR="0" indent="-457200" algn="l" defTabSz="584200" rtl="0" latinLnBrk="0">
        <a:lnSpc>
          <a:spcPct val="100000"/>
        </a:lnSpc>
        <a:spcBef>
          <a:spcPts val="4000"/>
        </a:spcBef>
        <a:spcAft>
          <a:spcPts val="0"/>
        </a:spcAft>
        <a:buClrTx/>
        <a:buSzPct val="50000"/>
        <a:buFontTx/>
        <a:buBlip>
          <a:blip r:embed="rId19"/>
        </a:buBlip>
        <a:tabLst/>
        <a:defRPr sz="3600" b="0" i="0" u="none" strike="noStrike" cap="none" spc="0" baseline="0">
          <a:solidFill>
            <a:srgbClr val="006288"/>
          </a:solidFill>
          <a:uFillTx/>
          <a:latin typeface="+mj-lt"/>
          <a:ea typeface="+mj-ea"/>
          <a:cs typeface="+mj-cs"/>
          <a:sym typeface="Georgia"/>
        </a:defRPr>
      </a:lvl6pPr>
      <a:lvl7pPr marL="3200400" marR="0" indent="-457200" algn="l" defTabSz="584200" rtl="0" latinLnBrk="0">
        <a:lnSpc>
          <a:spcPct val="100000"/>
        </a:lnSpc>
        <a:spcBef>
          <a:spcPts val="4000"/>
        </a:spcBef>
        <a:spcAft>
          <a:spcPts val="0"/>
        </a:spcAft>
        <a:buClrTx/>
        <a:buSzPct val="50000"/>
        <a:buFontTx/>
        <a:buBlip>
          <a:blip r:embed="rId19"/>
        </a:buBlip>
        <a:tabLst/>
        <a:defRPr sz="3600" b="0" i="0" u="none" strike="noStrike" cap="none" spc="0" baseline="0">
          <a:solidFill>
            <a:srgbClr val="006288"/>
          </a:solidFill>
          <a:uFillTx/>
          <a:latin typeface="+mj-lt"/>
          <a:ea typeface="+mj-ea"/>
          <a:cs typeface="+mj-cs"/>
          <a:sym typeface="Georgia"/>
        </a:defRPr>
      </a:lvl7pPr>
      <a:lvl8pPr marL="3657600" marR="0" indent="-457200" algn="l" defTabSz="584200" rtl="0" latinLnBrk="0">
        <a:lnSpc>
          <a:spcPct val="100000"/>
        </a:lnSpc>
        <a:spcBef>
          <a:spcPts val="4000"/>
        </a:spcBef>
        <a:spcAft>
          <a:spcPts val="0"/>
        </a:spcAft>
        <a:buClrTx/>
        <a:buSzPct val="50000"/>
        <a:buFontTx/>
        <a:buBlip>
          <a:blip r:embed="rId19"/>
        </a:buBlip>
        <a:tabLst/>
        <a:defRPr sz="3600" b="0" i="0" u="none" strike="noStrike" cap="none" spc="0" baseline="0">
          <a:solidFill>
            <a:srgbClr val="006288"/>
          </a:solidFill>
          <a:uFillTx/>
          <a:latin typeface="+mj-lt"/>
          <a:ea typeface="+mj-ea"/>
          <a:cs typeface="+mj-cs"/>
          <a:sym typeface="Georgia"/>
        </a:defRPr>
      </a:lvl8pPr>
      <a:lvl9pPr marL="4114800" marR="0" indent="-457200" algn="l" defTabSz="584200" rtl="0" latinLnBrk="0">
        <a:lnSpc>
          <a:spcPct val="100000"/>
        </a:lnSpc>
        <a:spcBef>
          <a:spcPts val="4000"/>
        </a:spcBef>
        <a:spcAft>
          <a:spcPts val="0"/>
        </a:spcAft>
        <a:buClrTx/>
        <a:buSzPct val="50000"/>
        <a:buFontTx/>
        <a:buBlip>
          <a:blip r:embed="rId19"/>
        </a:buBlip>
        <a:tabLst/>
        <a:defRPr sz="3600" b="0" i="0" u="none" strike="noStrike" cap="none" spc="0" baseline="0">
          <a:solidFill>
            <a:srgbClr val="006288"/>
          </a:solidFill>
          <a:uFillTx/>
          <a:latin typeface="+mj-lt"/>
          <a:ea typeface="+mj-ea"/>
          <a:cs typeface="+mj-cs"/>
          <a:sym typeface="Georgia"/>
        </a:defRPr>
      </a:lvl9pPr>
    </p:bodyStyle>
    <p:otherStyle>
      <a:lvl1pPr marL="0" marR="0" indent="0" algn="ctr" defTabSz="5842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Marker Felt"/>
        </a:defRPr>
      </a:lvl1pPr>
      <a:lvl2pPr marL="0" marR="0" indent="0" algn="ctr" defTabSz="5842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Marker Felt"/>
        </a:defRPr>
      </a:lvl2pPr>
      <a:lvl3pPr marL="0" marR="0" indent="0" algn="ctr" defTabSz="5842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Marker Felt"/>
        </a:defRPr>
      </a:lvl3pPr>
      <a:lvl4pPr marL="0" marR="0" indent="0" algn="ctr" defTabSz="5842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Marker Felt"/>
        </a:defRPr>
      </a:lvl4pPr>
      <a:lvl5pPr marL="0" marR="0" indent="0" algn="ctr" defTabSz="5842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Marker Felt"/>
        </a:defRPr>
      </a:lvl5pPr>
      <a:lvl6pPr marL="0" marR="0" indent="0" algn="ctr" defTabSz="5842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Marker Felt"/>
        </a:defRPr>
      </a:lvl6pPr>
      <a:lvl7pPr marL="0" marR="0" indent="0" algn="ctr" defTabSz="5842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Marker Felt"/>
        </a:defRPr>
      </a:lvl7pPr>
      <a:lvl8pPr marL="0" marR="0" indent="0" algn="ctr" defTabSz="5842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Marker Felt"/>
        </a:defRPr>
      </a:lvl8pPr>
      <a:lvl9pPr marL="0" marR="0" indent="0" algn="ctr" defTabSz="5842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Marker Fe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t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www.jigsawplanet.com/?rc=play&amp;pid=2758dd7ee659"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33.tif"/><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antuario Virgen del Camino"/>
          <p:cNvSpPr txBox="1">
            <a:spLocks noGrp="1"/>
          </p:cNvSpPr>
          <p:nvPr>
            <p:ph type="ctrTitle"/>
          </p:nvPr>
        </p:nvSpPr>
        <p:spPr>
          <a:xfrm>
            <a:off x="1270000" y="317500"/>
            <a:ext cx="10464800" cy="2286000"/>
          </a:xfrm>
          <a:prstGeom prst="rect">
            <a:avLst/>
          </a:prstGeom>
        </p:spPr>
        <p:txBody>
          <a:bodyPr/>
          <a:lstStyle>
            <a:lvl1pPr>
              <a:defRPr sz="5500"/>
            </a:lvl1pPr>
          </a:lstStyle>
          <a:p>
            <a:r>
              <a:t>Santuario Virgen del Camino</a:t>
            </a:r>
          </a:p>
        </p:txBody>
      </p:sp>
      <p:sp>
        <p:nvSpPr>
          <p:cNvPr id="205" name="Cuaderno del alumno…"/>
          <p:cNvSpPr txBox="1">
            <a:spLocks noGrp="1"/>
          </p:cNvSpPr>
          <p:nvPr>
            <p:ph type="subTitle" sz="quarter" idx="1"/>
          </p:nvPr>
        </p:nvSpPr>
        <p:spPr>
          <a:xfrm>
            <a:off x="9359768" y="7980692"/>
            <a:ext cx="3895329" cy="1702463"/>
          </a:xfrm>
          <a:prstGeom prst="rect">
            <a:avLst/>
          </a:prstGeom>
        </p:spPr>
        <p:txBody>
          <a:bodyPr/>
          <a:lstStyle/>
          <a:p>
            <a:pPr algn="l" defTabSz="426466">
              <a:defRPr sz="2774">
                <a:solidFill>
                  <a:srgbClr val="C27536"/>
                </a:solidFill>
              </a:defRPr>
            </a:pPr>
            <a:r>
              <a:t>Cuaderno del alumno</a:t>
            </a:r>
          </a:p>
          <a:p>
            <a:pPr algn="l" defTabSz="426466">
              <a:defRPr sz="2774">
                <a:solidFill>
                  <a:srgbClr val="C27536"/>
                </a:solidFill>
              </a:defRPr>
            </a:pPr>
            <a:endParaRPr/>
          </a:p>
          <a:p>
            <a:pPr algn="l" defTabSz="426466">
              <a:defRPr sz="2774">
                <a:solidFill>
                  <a:srgbClr val="C27536"/>
                </a:solidFill>
              </a:defRPr>
            </a:pPr>
            <a:r>
              <a:t>Curso 2º Primaria</a:t>
            </a:r>
          </a:p>
        </p:txBody>
      </p:sp>
      <p:pic>
        <p:nvPicPr>
          <p:cNvPr id="206" name="Captura de pantalla 2019-11-10 a las 16.42.53.png" descr="Captura de pantalla 2019-11-10 a las 16.42.53.png"/>
          <p:cNvPicPr>
            <a:picLocks noChangeAspect="1"/>
          </p:cNvPicPr>
          <p:nvPr/>
        </p:nvPicPr>
        <p:blipFill>
          <a:blip r:embed="rId2">
            <a:extLst/>
          </a:blip>
          <a:stretch>
            <a:fillRect/>
          </a:stretch>
        </p:blipFill>
        <p:spPr>
          <a:xfrm>
            <a:off x="3866892" y="2900160"/>
            <a:ext cx="5271016" cy="3994597"/>
          </a:xfrm>
          <a:prstGeom prst="rect">
            <a:avLst/>
          </a:prstGeom>
          <a:ln w="12700">
            <a:miter lim="400000"/>
          </a:ln>
        </p:spPr>
      </p:pic>
      <p:pic>
        <p:nvPicPr>
          <p:cNvPr id="207" name="Captura de pantalla 2019-11-10 a las 16.45.30 copia.png" descr="Captura de pantalla 2019-11-10 a las 16.45.30 copia.png"/>
          <p:cNvPicPr>
            <a:picLocks noChangeAspect="1"/>
          </p:cNvPicPr>
          <p:nvPr/>
        </p:nvPicPr>
        <p:blipFill>
          <a:blip r:embed="rId3">
            <a:extLst/>
          </a:blip>
          <a:stretch>
            <a:fillRect/>
          </a:stretch>
        </p:blipFill>
        <p:spPr>
          <a:xfrm>
            <a:off x="3866798" y="3798282"/>
            <a:ext cx="1612856" cy="181359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Imagen" descr="Imagen"/>
          <p:cNvPicPr>
            <a:picLocks noGrp="1" noChangeAspect="1"/>
          </p:cNvPicPr>
          <p:nvPr>
            <p:ph type="pic" idx="13"/>
          </p:nvPr>
        </p:nvPicPr>
        <p:blipFill>
          <a:blip r:embed="rId2">
            <a:extLst/>
          </a:blip>
          <a:srcRect l="16320" r="25968"/>
          <a:stretch>
            <a:fillRect/>
          </a:stretch>
        </p:blipFill>
        <p:spPr>
          <a:xfrm rot="21360000">
            <a:off x="7919306" y="2724963"/>
            <a:ext cx="4642167" cy="5389370"/>
          </a:xfrm>
          <a:prstGeom prst="rect">
            <a:avLst/>
          </a:prstGeom>
        </p:spPr>
      </p:pic>
      <p:sp>
        <p:nvSpPr>
          <p:cNvPr id="297" name="Curiosidades"/>
          <p:cNvSpPr txBox="1">
            <a:spLocks noGrp="1"/>
          </p:cNvSpPr>
          <p:nvPr>
            <p:ph type="title"/>
          </p:nvPr>
        </p:nvSpPr>
        <p:spPr>
          <a:xfrm>
            <a:off x="965200" y="-186267"/>
            <a:ext cx="10382780" cy="2129632"/>
          </a:xfrm>
          <a:prstGeom prst="rect">
            <a:avLst/>
          </a:prstGeom>
        </p:spPr>
        <p:txBody>
          <a:bodyPr/>
          <a:lstStyle/>
          <a:p>
            <a:r>
              <a:t>Curiosidades</a:t>
            </a:r>
          </a:p>
        </p:txBody>
      </p:sp>
      <p:sp>
        <p:nvSpPr>
          <p:cNvPr id="298" name="El campanario mide 53 metros, rematado con una cruz, que se ve a varios kilometros a la redonda. Se divisa desde Santo Domingo ( desde Iglesia de San Marcelo).…"/>
          <p:cNvSpPr txBox="1">
            <a:spLocks noGrp="1"/>
          </p:cNvSpPr>
          <p:nvPr>
            <p:ph type="body" sz="half" idx="1"/>
          </p:nvPr>
        </p:nvSpPr>
        <p:spPr>
          <a:xfrm>
            <a:off x="1088240" y="1965688"/>
            <a:ext cx="6465950" cy="7212278"/>
          </a:xfrm>
          <a:prstGeom prst="rect">
            <a:avLst/>
          </a:prstGeom>
        </p:spPr>
        <p:txBody>
          <a:bodyPr/>
          <a:lstStyle/>
          <a:p>
            <a:pPr marL="298322" indent="-298322" algn="just" defTabSz="473201">
              <a:spcBef>
                <a:spcPts val="2400"/>
              </a:spcBef>
              <a:buBlip>
                <a:blip r:embed="rId3"/>
              </a:buBlip>
              <a:defRPr sz="1782">
                <a:latin typeface="Chalkduster"/>
                <a:ea typeface="Chalkduster"/>
                <a:cs typeface="Chalkduster"/>
                <a:sym typeface="Chalkduster"/>
              </a:defRPr>
            </a:pPr>
            <a:r>
              <a:t>El campanario mide 53 metros, rematado con una cruz, que se ve a varios kilometros a la redonda. Se divisa desde Santo Domingo ( desde Iglesia de San Marcelo).</a:t>
            </a:r>
          </a:p>
          <a:p>
            <a:pPr marL="298322" indent="-298322" algn="just" defTabSz="473201">
              <a:spcBef>
                <a:spcPts val="2400"/>
              </a:spcBef>
              <a:buBlip>
                <a:blip r:embed="rId3"/>
              </a:buBlip>
              <a:defRPr sz="1782">
                <a:latin typeface="Chalkduster"/>
                <a:ea typeface="Chalkduster"/>
                <a:cs typeface="Chalkduster"/>
                <a:sym typeface="Chalkduster"/>
              </a:defRPr>
            </a:pPr>
            <a:r>
              <a:t>Celebramos la Fiesta de la Virgen del Camino el día 15 de Septiembre</a:t>
            </a:r>
          </a:p>
          <a:p>
            <a:pPr marL="298322" indent="-298322" algn="just" defTabSz="473201">
              <a:spcBef>
                <a:spcPts val="2400"/>
              </a:spcBef>
              <a:buBlip>
                <a:blip r:embed="rId3"/>
              </a:buBlip>
              <a:defRPr sz="1782">
                <a:latin typeface="Chalkduster"/>
                <a:ea typeface="Chalkduster"/>
                <a:cs typeface="Chalkduster"/>
                <a:sym typeface="Chalkduster"/>
              </a:defRPr>
            </a:pPr>
            <a:r>
              <a:t>Se ha utilizado para el suelo madera Guineana.</a:t>
            </a:r>
          </a:p>
          <a:p>
            <a:pPr marL="298322" indent="-298322" algn="just" defTabSz="473201">
              <a:spcBef>
                <a:spcPts val="2400"/>
              </a:spcBef>
              <a:buBlip>
                <a:blip r:embed="rId3"/>
              </a:buBlip>
              <a:defRPr sz="1782">
                <a:latin typeface="Chalkduster"/>
                <a:ea typeface="Chalkduster"/>
                <a:cs typeface="Chalkduster"/>
                <a:sym typeface="Chalkduster"/>
              </a:defRPr>
            </a:pPr>
            <a:r>
              <a:t>El templo tiene forma rectangular.</a:t>
            </a:r>
          </a:p>
          <a:p>
            <a:pPr marL="298322" indent="-298322" algn="just" defTabSz="473201">
              <a:spcBef>
                <a:spcPts val="2400"/>
              </a:spcBef>
              <a:buBlip>
                <a:blip r:embed="rId3"/>
              </a:buBlip>
              <a:defRPr sz="1782">
                <a:latin typeface="Chalkduster"/>
                <a:ea typeface="Chalkduster"/>
                <a:cs typeface="Chalkduster"/>
                <a:sym typeface="Chalkduster"/>
              </a:defRPr>
            </a:pPr>
            <a:r>
              <a:t>Las esculturas de la fachada representan la venida del Espíritu Santo.. tienen 6 metros de altura y pesan 700 kilos cada una.</a:t>
            </a:r>
          </a:p>
          <a:p>
            <a:pPr marL="298322" indent="-298322" algn="just" defTabSz="473201">
              <a:spcBef>
                <a:spcPts val="2400"/>
              </a:spcBef>
              <a:buBlip>
                <a:blip r:embed="rId3"/>
              </a:buBlip>
              <a:defRPr sz="1782">
                <a:latin typeface="Chalkduster"/>
                <a:ea typeface="Chalkduster"/>
                <a:cs typeface="Chalkduster"/>
                <a:sym typeface="Chalkduster"/>
              </a:defRPr>
            </a:pPr>
            <a:r>
              <a:t>En el año 2005 se celebraron los 500 años de la aparición de la Virgen al pastor.</a:t>
            </a:r>
          </a:p>
          <a:p>
            <a:pPr marL="298322" indent="-298322" algn="just" defTabSz="473201">
              <a:spcBef>
                <a:spcPts val="2400"/>
              </a:spcBef>
              <a:buBlip>
                <a:blip r:embed="rId3"/>
              </a:buBlip>
              <a:defRPr sz="1782">
                <a:latin typeface="Chalkduster"/>
                <a:ea typeface="Chalkduster"/>
                <a:cs typeface="Chalkduster"/>
                <a:sym typeface="Chalkduster"/>
              </a:defRPr>
            </a:pPr>
            <a:r>
              <a:t>En el año 2009 fue nombrada Basílica menor.</a:t>
            </a:r>
          </a:p>
        </p:txBody>
      </p:sp>
      <p:sp>
        <p:nvSpPr>
          <p:cNvPr id="299" name="© David Pérez (DPC), Wikimedia Commons, License cc-by-sa-4.0,"/>
          <p:cNvSpPr txBox="1"/>
          <p:nvPr/>
        </p:nvSpPr>
        <p:spPr>
          <a:xfrm rot="21300000">
            <a:off x="8030478" y="8183965"/>
            <a:ext cx="5757975" cy="279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defRPr sz="1130" i="1">
                <a:solidFill>
                  <a:srgbClr val="222222"/>
                </a:solidFill>
                <a:latin typeface="+mn-lt"/>
                <a:ea typeface="+mn-ea"/>
                <a:cs typeface="+mn-cs"/>
                <a:sym typeface="Helvetica"/>
              </a:defRPr>
            </a:pPr>
            <a:r>
              <a:t>© David Pérez (DPC), Wikimedia Commons, License cc-by-sa-4.0</a:t>
            </a:r>
            <a:r>
              <a:rPr i="0"/>
              <a:t>,</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Mª Angeles Diez Trobajo…"/>
          <p:cNvSpPr txBox="1">
            <a:spLocks noGrp="1"/>
          </p:cNvSpPr>
          <p:nvPr>
            <p:ph type="body" idx="13"/>
          </p:nvPr>
        </p:nvSpPr>
        <p:spPr>
          <a:xfrm>
            <a:off x="8018660" y="7052733"/>
            <a:ext cx="4114338" cy="1816101"/>
          </a:xfrm>
          <a:prstGeom prst="rect">
            <a:avLst/>
          </a:prstGeom>
        </p:spPr>
        <p:txBody>
          <a:bodyPr/>
          <a:lstStyle/>
          <a:p>
            <a:pPr algn="l">
              <a:defRPr sz="2400">
                <a:solidFill>
                  <a:srgbClr val="000000"/>
                </a:solidFill>
              </a:defRPr>
            </a:pPr>
            <a:r>
              <a:t>Mª Angeles Diez Trobajo</a:t>
            </a:r>
          </a:p>
          <a:p>
            <a:pPr algn="l">
              <a:defRPr sz="2400">
                <a:solidFill>
                  <a:srgbClr val="000000"/>
                </a:solidFill>
              </a:defRPr>
            </a:pPr>
            <a:r>
              <a:t>Cristina de la Fuente Pereda</a:t>
            </a:r>
          </a:p>
          <a:p>
            <a:pPr algn="l">
              <a:defRPr sz="2400">
                <a:solidFill>
                  <a:srgbClr val="000000"/>
                </a:solidFill>
              </a:defRPr>
            </a:pPr>
            <a:r>
              <a:t>Mª Lucía García González</a:t>
            </a:r>
          </a:p>
          <a:p>
            <a:pPr algn="l">
              <a:defRPr sz="2400">
                <a:solidFill>
                  <a:srgbClr val="000000"/>
                </a:solidFill>
              </a:defRPr>
            </a:pPr>
            <a:r>
              <a:t>Rosario Pérez Martínez</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Imagen" descr="Imagen"/>
          <p:cNvPicPr>
            <a:picLocks noGrp="1" noChangeAspect="1"/>
          </p:cNvPicPr>
          <p:nvPr>
            <p:ph type="pic" idx="13"/>
          </p:nvPr>
        </p:nvPicPr>
        <p:blipFill>
          <a:blip r:embed="rId2">
            <a:extLst/>
          </a:blip>
          <a:srcRect l="9108" r="9108"/>
          <a:stretch>
            <a:fillRect/>
          </a:stretch>
        </p:blipFill>
        <p:spPr>
          <a:xfrm>
            <a:off x="8147795" y="827999"/>
            <a:ext cx="3480227" cy="4637192"/>
          </a:xfrm>
          <a:prstGeom prst="rect">
            <a:avLst/>
          </a:prstGeom>
        </p:spPr>
      </p:pic>
      <p:sp>
        <p:nvSpPr>
          <p:cNvPr id="210" name="Hola: Soy  Pietro uno de los albañiles que  participó en la construcción del Santuario de la Virgen del Camino.…"/>
          <p:cNvSpPr txBox="1">
            <a:spLocks noGrp="1"/>
          </p:cNvSpPr>
          <p:nvPr>
            <p:ph type="title"/>
          </p:nvPr>
        </p:nvSpPr>
        <p:spPr>
          <a:xfrm rot="21210764">
            <a:off x="682875" y="839578"/>
            <a:ext cx="7347216" cy="3915865"/>
          </a:xfrm>
          <a:prstGeom prst="rect">
            <a:avLst/>
          </a:prstGeom>
        </p:spPr>
        <p:txBody>
          <a:bodyPr/>
          <a:lstStyle/>
          <a:p>
            <a:pPr marR="228714" algn="just" defTabSz="310210">
              <a:lnSpc>
                <a:spcPct val="150000"/>
              </a:lnSpc>
              <a:defRPr sz="2208" i="0">
                <a:solidFill>
                  <a:srgbClr val="000000"/>
                </a:solidFill>
                <a:latin typeface="Noteworthy Bold"/>
                <a:ea typeface="Noteworthy Bold"/>
                <a:cs typeface="Noteworthy Bold"/>
                <a:sym typeface="Noteworthy Bold"/>
              </a:defRPr>
            </a:pPr>
            <a:r>
              <a:rPr dirty="0"/>
              <a:t>Hola: Soy  Pietro uno de los albañiles que  participó en la construcción del Santuario de la Virgen del Camino. </a:t>
            </a:r>
          </a:p>
          <a:p>
            <a:pPr marR="228714" algn="just" defTabSz="310210">
              <a:lnSpc>
                <a:spcPct val="150000"/>
              </a:lnSpc>
              <a:defRPr sz="2208" i="0">
                <a:solidFill>
                  <a:srgbClr val="000000"/>
                </a:solidFill>
                <a:latin typeface="Noteworthy Bold"/>
                <a:ea typeface="Noteworthy Bold"/>
                <a:cs typeface="Noteworthy Bold"/>
                <a:sym typeface="Noteworthy Bold"/>
              </a:defRPr>
            </a:pPr>
            <a:r>
              <a:rPr dirty="0"/>
              <a:t>Seguro que ya lo conocéis, es un  maravilloso edificio de nuestra ciudad donde cada día pasa mucha gente </a:t>
            </a:r>
          </a:p>
        </p:txBody>
      </p:sp>
      <p:sp>
        <p:nvSpPr>
          <p:cNvPr id="211" name="1.-¿De qué material crees que está hecha nuestra Basilica?"/>
          <p:cNvSpPr txBox="1">
            <a:spLocks noGrp="1"/>
          </p:cNvSpPr>
          <p:nvPr>
            <p:ph type="body" sz="quarter" idx="1"/>
          </p:nvPr>
        </p:nvSpPr>
        <p:spPr>
          <a:xfrm>
            <a:off x="849426" y="5556496"/>
            <a:ext cx="10344812" cy="862906"/>
          </a:xfrm>
          <a:prstGeom prst="rect">
            <a:avLst/>
          </a:prstGeom>
        </p:spPr>
        <p:txBody>
          <a:bodyPr>
            <a:normAutofit fontScale="92500"/>
          </a:bodyPr>
          <a:lstStyle>
            <a:lvl1pPr defTabSz="443991">
              <a:defRPr sz="2964" i="0">
                <a:solidFill>
                  <a:srgbClr val="000000"/>
                </a:solidFill>
                <a:latin typeface="Chalkboard SE Regular"/>
                <a:ea typeface="Chalkboard SE Regular"/>
                <a:cs typeface="Chalkboard SE Regular"/>
                <a:sym typeface="Chalkboard SE Regular"/>
              </a:defRPr>
            </a:lvl1pPr>
          </a:lstStyle>
          <a:p>
            <a:r>
              <a:t>1.-¿De qué material crees que está hecha nuestra Basilica?</a:t>
            </a:r>
          </a:p>
        </p:txBody>
      </p:sp>
      <p:sp>
        <p:nvSpPr>
          <p:cNvPr id="212" name="A) Plástico"/>
          <p:cNvSpPr txBox="1"/>
          <p:nvPr/>
        </p:nvSpPr>
        <p:spPr>
          <a:xfrm>
            <a:off x="1506959" y="6508749"/>
            <a:ext cx="2281089" cy="546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3000"/>
            </a:lvl1pPr>
          </a:lstStyle>
          <a:p>
            <a:r>
              <a:t>A) Plástico</a:t>
            </a:r>
          </a:p>
        </p:txBody>
      </p:sp>
      <p:sp>
        <p:nvSpPr>
          <p:cNvPr id="213" name="B) Piedra y hormigón"/>
          <p:cNvSpPr txBox="1"/>
          <p:nvPr/>
        </p:nvSpPr>
        <p:spPr>
          <a:xfrm>
            <a:off x="7474762" y="6267449"/>
            <a:ext cx="3719476"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B) Piedra y hormigón</a:t>
            </a:r>
          </a:p>
        </p:txBody>
      </p:sp>
      <p:sp>
        <p:nvSpPr>
          <p:cNvPr id="214" name="C) Hierro y cemento"/>
          <p:cNvSpPr txBox="1"/>
          <p:nvPr/>
        </p:nvSpPr>
        <p:spPr>
          <a:xfrm>
            <a:off x="1665070" y="7330619"/>
            <a:ext cx="3527860"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C) Hierro y cemento</a:t>
            </a:r>
          </a:p>
        </p:txBody>
      </p:sp>
      <p:sp>
        <p:nvSpPr>
          <p:cNvPr id="215" name="D) Madera y corcho"/>
          <p:cNvSpPr txBox="1"/>
          <p:nvPr/>
        </p:nvSpPr>
        <p:spPr>
          <a:xfrm>
            <a:off x="7438349" y="7275740"/>
            <a:ext cx="3436702" cy="546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lvl1pPr>
          </a:lstStyle>
          <a:p>
            <a:r>
              <a:t>D) Madera y corcho</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Imagen" descr="Imagen"/>
          <p:cNvPicPr>
            <a:picLocks noGrp="1" noChangeAspect="1"/>
          </p:cNvPicPr>
          <p:nvPr>
            <p:ph type="pic" idx="13"/>
          </p:nvPr>
        </p:nvPicPr>
        <p:blipFill>
          <a:blip r:embed="rId2">
            <a:extLst/>
          </a:blip>
          <a:srcRect l="11204" r="11204"/>
          <a:stretch>
            <a:fillRect/>
          </a:stretch>
        </p:blipFill>
        <p:spPr>
          <a:xfrm rot="21180000">
            <a:off x="9709498" y="465666"/>
            <a:ext cx="2745058" cy="3657623"/>
          </a:xfrm>
          <a:prstGeom prst="rect">
            <a:avLst/>
          </a:prstGeom>
        </p:spPr>
      </p:pic>
      <p:sp>
        <p:nvSpPr>
          <p:cNvPr id="218" name="Queridos amigos: Mi nombre es Mateo y junto con otros compañeros hicimos este hermoso retablo de estilo barroco. La vista y el corazón son atraídos  por él  y, sin lugar a duda por la figura central de la Virgen del Camino con el Hijo entre sus manos."/>
          <p:cNvSpPr txBox="1">
            <a:spLocks noGrp="1"/>
          </p:cNvSpPr>
          <p:nvPr>
            <p:ph type="title"/>
          </p:nvPr>
        </p:nvSpPr>
        <p:spPr>
          <a:xfrm rot="21463275">
            <a:off x="1113205" y="355380"/>
            <a:ext cx="8206605" cy="2462840"/>
          </a:xfrm>
          <a:prstGeom prst="rect">
            <a:avLst/>
          </a:prstGeom>
        </p:spPr>
        <p:txBody>
          <a:bodyPr/>
          <a:lstStyle>
            <a:lvl1pPr marR="241973" algn="just" defTabSz="328193">
              <a:defRPr sz="2336" i="0">
                <a:solidFill>
                  <a:srgbClr val="000000"/>
                </a:solidFill>
                <a:latin typeface="Noteworthy Light"/>
                <a:ea typeface="Noteworthy Light"/>
                <a:cs typeface="Noteworthy Light"/>
                <a:sym typeface="Noteworthy Light"/>
              </a:defRPr>
            </a:lvl1pPr>
          </a:lstStyle>
          <a:p>
            <a:r>
              <a:rPr dirty="0"/>
              <a:t>Queridos amigos: Mi nombre es Mateo y junto con otros compañeros hicimos este hermoso retablo de estilo barroco. La vista y el corazón son atraídos  por él  y, sin lugar a duda por la figura central de la Virgen del Camino con el Hijo entre sus manos.</a:t>
            </a:r>
          </a:p>
        </p:txBody>
      </p:sp>
      <p:sp>
        <p:nvSpPr>
          <p:cNvPr id="219" name="2.- Escribe el nombre de las imágenes y elementos presentes en la foto"/>
          <p:cNvSpPr txBox="1">
            <a:spLocks noGrp="1"/>
          </p:cNvSpPr>
          <p:nvPr>
            <p:ph type="body" sz="quarter" idx="1"/>
          </p:nvPr>
        </p:nvSpPr>
        <p:spPr>
          <a:xfrm>
            <a:off x="2038556" y="9105863"/>
            <a:ext cx="8473795" cy="632372"/>
          </a:xfrm>
          <a:prstGeom prst="rect">
            <a:avLst/>
          </a:prstGeom>
        </p:spPr>
        <p:txBody>
          <a:bodyPr/>
          <a:lstStyle>
            <a:lvl1pPr defTabSz="327152">
              <a:defRPr sz="2072">
                <a:solidFill>
                  <a:srgbClr val="000000"/>
                </a:solidFill>
              </a:defRPr>
            </a:lvl1pPr>
          </a:lstStyle>
          <a:p>
            <a:r>
              <a:t>2.- Escribe el nombre de las imágenes y elementos presentes en la foto</a:t>
            </a:r>
          </a:p>
        </p:txBody>
      </p:sp>
      <p:grpSp>
        <p:nvGrpSpPr>
          <p:cNvPr id="230" name="Grupo"/>
          <p:cNvGrpSpPr/>
          <p:nvPr/>
        </p:nvGrpSpPr>
        <p:grpSpPr>
          <a:xfrm>
            <a:off x="360857" y="3380348"/>
            <a:ext cx="11915430" cy="5544402"/>
            <a:chOff x="0" y="0"/>
            <a:chExt cx="11915428" cy="5544401"/>
          </a:xfrm>
        </p:grpSpPr>
        <p:pic>
          <p:nvPicPr>
            <p:cNvPr id="220" name="Imagen" descr="Imagen"/>
            <p:cNvPicPr>
              <a:picLocks noChangeAspect="1"/>
            </p:cNvPicPr>
            <p:nvPr/>
          </p:nvPicPr>
          <p:blipFill>
            <a:blip r:embed="rId3">
              <a:extLst/>
            </a:blip>
            <a:srcRect t="870"/>
            <a:stretch>
              <a:fillRect/>
            </a:stretch>
          </p:blipFill>
          <p:spPr>
            <a:xfrm>
              <a:off x="2413955" y="0"/>
              <a:ext cx="6459391" cy="5544402"/>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sp>
          <p:nvSpPr>
            <p:cNvPr id="221" name="Línea"/>
            <p:cNvSpPr/>
            <p:nvPr/>
          </p:nvSpPr>
          <p:spPr>
            <a:xfrm flipV="1">
              <a:off x="8503742" y="4450235"/>
              <a:ext cx="1166860" cy="475380"/>
            </a:xfrm>
            <a:prstGeom prst="line">
              <a:avLst/>
            </a:prstGeom>
            <a:noFill/>
            <a:ln w="50800" cap="flat">
              <a:solidFill>
                <a:srgbClr val="FFFFFF">
                  <a:alpha val="70300"/>
                </a:srgbClr>
              </a:solidFill>
              <a:prstDash val="solid"/>
              <a:miter lim="400000"/>
              <a:tailEnd type="triangle" w="med" len="med"/>
            </a:ln>
            <a:effectLst/>
          </p:spPr>
          <p:txBody>
            <a:bodyPr wrap="square" lIns="50800" tIns="50800" rIns="50800" bIns="50800" numCol="1" anchor="ctr">
              <a:noAutofit/>
            </a:bodyPr>
            <a:lstStyle/>
            <a:p>
              <a:pPr>
                <a:defRPr>
                  <a:solidFill>
                    <a:srgbClr val="477B43"/>
                  </a:solidFill>
                  <a:latin typeface="Marker Felt"/>
                  <a:ea typeface="Marker Felt"/>
                  <a:cs typeface="Marker Felt"/>
                  <a:sym typeface="Marker Felt"/>
                </a:defRPr>
              </a:pPr>
              <a:endParaRPr/>
            </a:p>
          </p:txBody>
        </p:sp>
        <p:sp>
          <p:nvSpPr>
            <p:cNvPr id="222" name="Línea"/>
            <p:cNvSpPr/>
            <p:nvPr/>
          </p:nvSpPr>
          <p:spPr>
            <a:xfrm flipV="1">
              <a:off x="5963742" y="3030266"/>
              <a:ext cx="3604912" cy="1476249"/>
            </a:xfrm>
            <a:prstGeom prst="line">
              <a:avLst/>
            </a:prstGeom>
            <a:noFill/>
            <a:ln w="50800" cap="flat">
              <a:solidFill>
                <a:srgbClr val="FFFFFF">
                  <a:alpha val="70300"/>
                </a:srgbClr>
              </a:solidFill>
              <a:prstDash val="solid"/>
              <a:miter lim="400000"/>
              <a:tailEnd type="triangle" w="med" len="med"/>
            </a:ln>
            <a:effectLst/>
          </p:spPr>
          <p:txBody>
            <a:bodyPr wrap="square" lIns="50800" tIns="50800" rIns="50800" bIns="50800" numCol="1" anchor="ctr">
              <a:noAutofit/>
            </a:bodyPr>
            <a:lstStyle/>
            <a:p>
              <a:pPr>
                <a:defRPr>
                  <a:solidFill>
                    <a:srgbClr val="477B43"/>
                  </a:solidFill>
                  <a:latin typeface="Marker Felt"/>
                  <a:ea typeface="Marker Felt"/>
                  <a:cs typeface="Marker Felt"/>
                  <a:sym typeface="Marker Felt"/>
                </a:defRPr>
              </a:pPr>
              <a:endParaRPr/>
            </a:p>
          </p:txBody>
        </p:sp>
        <p:sp>
          <p:nvSpPr>
            <p:cNvPr id="223" name="Línea"/>
            <p:cNvSpPr/>
            <p:nvPr/>
          </p:nvSpPr>
          <p:spPr>
            <a:xfrm flipH="1" flipV="1">
              <a:off x="1541560" y="4273626"/>
              <a:ext cx="943525" cy="508072"/>
            </a:xfrm>
            <a:prstGeom prst="line">
              <a:avLst/>
            </a:prstGeom>
            <a:noFill/>
            <a:ln w="50800" cap="flat">
              <a:solidFill>
                <a:srgbClr val="FFFFFF">
                  <a:alpha val="70300"/>
                </a:srgbClr>
              </a:solidFill>
              <a:prstDash val="solid"/>
              <a:miter lim="400000"/>
              <a:tailEnd type="triangle" w="med" len="med"/>
            </a:ln>
            <a:effectLst/>
          </p:spPr>
          <p:txBody>
            <a:bodyPr wrap="square" lIns="50800" tIns="50800" rIns="50800" bIns="50800" numCol="1" anchor="ctr">
              <a:noAutofit/>
            </a:bodyPr>
            <a:lstStyle/>
            <a:p>
              <a:pPr>
                <a:defRPr>
                  <a:solidFill>
                    <a:srgbClr val="477B43"/>
                  </a:solidFill>
                  <a:latin typeface="Marker Felt"/>
                  <a:ea typeface="Marker Felt"/>
                  <a:cs typeface="Marker Felt"/>
                  <a:sym typeface="Marker Felt"/>
                </a:defRPr>
              </a:pPr>
              <a:endParaRPr/>
            </a:p>
          </p:txBody>
        </p:sp>
        <p:sp>
          <p:nvSpPr>
            <p:cNvPr id="224" name="Línea"/>
            <p:cNvSpPr/>
            <p:nvPr/>
          </p:nvSpPr>
          <p:spPr>
            <a:xfrm flipH="1" flipV="1">
              <a:off x="1818281" y="1821391"/>
              <a:ext cx="3142162" cy="3142161"/>
            </a:xfrm>
            <a:prstGeom prst="line">
              <a:avLst/>
            </a:prstGeom>
            <a:noFill/>
            <a:ln w="50800" cap="flat">
              <a:solidFill>
                <a:srgbClr val="FFFFFF">
                  <a:alpha val="70300"/>
                </a:srgbClr>
              </a:solidFill>
              <a:prstDash val="solid"/>
              <a:miter lim="400000"/>
              <a:tailEnd type="triangle" w="med" len="med"/>
            </a:ln>
            <a:effectLst/>
          </p:spPr>
          <p:txBody>
            <a:bodyPr wrap="square" lIns="50800" tIns="50800" rIns="50800" bIns="50800" numCol="1" anchor="ctr">
              <a:noAutofit/>
            </a:bodyPr>
            <a:lstStyle/>
            <a:p>
              <a:pPr>
                <a:defRPr>
                  <a:solidFill>
                    <a:srgbClr val="477B43"/>
                  </a:solidFill>
                  <a:latin typeface="Marker Felt"/>
                  <a:ea typeface="Marker Felt"/>
                  <a:cs typeface="Marker Felt"/>
                  <a:sym typeface="Marker Felt"/>
                </a:defRPr>
              </a:pPr>
              <a:endParaRPr/>
            </a:p>
          </p:txBody>
        </p:sp>
        <p:sp>
          <p:nvSpPr>
            <p:cNvPr id="225" name="Rectángulo"/>
            <p:cNvSpPr/>
            <p:nvPr/>
          </p:nvSpPr>
          <p:spPr>
            <a:xfrm>
              <a:off x="9265742" y="1654479"/>
              <a:ext cx="2649687" cy="518270"/>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a:solidFill>
                    <a:srgbClr val="F0E7BC"/>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sp>
          <p:nvSpPr>
            <p:cNvPr id="226" name="Rectángulo"/>
            <p:cNvSpPr/>
            <p:nvPr/>
          </p:nvSpPr>
          <p:spPr>
            <a:xfrm>
              <a:off x="9570542" y="3040717"/>
              <a:ext cx="2301380" cy="518270"/>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a:solidFill>
                    <a:srgbClr val="F0E7BC"/>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sp>
          <p:nvSpPr>
            <p:cNvPr id="227" name="Rectángulo"/>
            <p:cNvSpPr/>
            <p:nvPr/>
          </p:nvSpPr>
          <p:spPr>
            <a:xfrm>
              <a:off x="9672142" y="4017401"/>
              <a:ext cx="2098180" cy="632372"/>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a:solidFill>
                    <a:srgbClr val="F0E7BC"/>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sp>
          <p:nvSpPr>
            <p:cNvPr id="228" name="Rectángulo"/>
            <p:cNvSpPr/>
            <p:nvPr/>
          </p:nvSpPr>
          <p:spPr>
            <a:xfrm>
              <a:off x="114101" y="1186616"/>
              <a:ext cx="2187278" cy="632372"/>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a:solidFill>
                    <a:srgbClr val="F0E7BC"/>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sp>
          <p:nvSpPr>
            <p:cNvPr id="229" name="Rectángulo"/>
            <p:cNvSpPr/>
            <p:nvPr/>
          </p:nvSpPr>
          <p:spPr>
            <a:xfrm>
              <a:off x="0" y="3699901"/>
              <a:ext cx="2301379" cy="518270"/>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pPr>
                <a:defRPr>
                  <a:solidFill>
                    <a:srgbClr val="F0E7BC"/>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grpSp>
      <p:sp>
        <p:nvSpPr>
          <p:cNvPr id="231" name="© David Pérez (DPC), Wikimedia Commons, License cc-by-sa-4.0,"/>
          <p:cNvSpPr txBox="1"/>
          <p:nvPr/>
        </p:nvSpPr>
        <p:spPr>
          <a:xfrm>
            <a:off x="3432416" y="8631486"/>
            <a:ext cx="5110343" cy="304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defRPr sz="1330" i="1">
                <a:solidFill>
                  <a:srgbClr val="222222"/>
                </a:solidFill>
                <a:latin typeface="+mn-lt"/>
                <a:ea typeface="+mn-ea"/>
                <a:cs typeface="+mn-cs"/>
                <a:sym typeface="Helvetica"/>
              </a:defRPr>
            </a:pPr>
            <a:r>
              <a:t>© David Pérez (DPC), Wikimedia Commons, License cc-by-sa-4.0</a:t>
            </a:r>
            <a:r>
              <a:rPr i="0"/>
              <a:t>,</a:t>
            </a:r>
          </a:p>
        </p:txBody>
      </p:sp>
      <p:sp>
        <p:nvSpPr>
          <p:cNvPr id="232" name="Línea"/>
          <p:cNvSpPr/>
          <p:nvPr/>
        </p:nvSpPr>
        <p:spPr>
          <a:xfrm flipV="1">
            <a:off x="6215761" y="5476447"/>
            <a:ext cx="3410687" cy="1385526"/>
          </a:xfrm>
          <a:prstGeom prst="line">
            <a:avLst/>
          </a:prstGeom>
          <a:ln w="50800">
            <a:solidFill>
              <a:srgbClr val="FFFFFF">
                <a:alpha val="70300"/>
              </a:srgbClr>
            </a:solidFill>
            <a:miter lim="400000"/>
            <a:tailEnd type="triangle"/>
          </a:ln>
        </p:spPr>
        <p:txBody>
          <a:bodyPr lIns="50800" tIns="50800" rIns="50800" bIns="50800" anchor="ctr"/>
          <a:lstStyle/>
          <a:p>
            <a:pPr>
              <a:defRPr>
                <a:solidFill>
                  <a:srgbClr val="477B43"/>
                </a:solidFill>
                <a:latin typeface="Marker Felt"/>
                <a:ea typeface="Marker Felt"/>
                <a:cs typeface="Marker Felt"/>
                <a:sym typeface="Marker Felt"/>
              </a:defRPr>
            </a:pP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Realiza el puzzle pinchando en el siguiente enlace:"/>
          <p:cNvSpPr txBox="1">
            <a:spLocks noGrp="1"/>
          </p:cNvSpPr>
          <p:nvPr>
            <p:ph type="title"/>
          </p:nvPr>
        </p:nvSpPr>
        <p:spPr>
          <a:xfrm>
            <a:off x="1200150" y="6981719"/>
            <a:ext cx="10464800" cy="733531"/>
          </a:xfrm>
          <a:prstGeom prst="rect">
            <a:avLst/>
          </a:prstGeom>
        </p:spPr>
        <p:txBody>
          <a:bodyPr/>
          <a:lstStyle>
            <a:lvl1pPr marR="331470" algn="l" defTabSz="449580">
              <a:defRPr sz="2500" i="0">
                <a:solidFill>
                  <a:srgbClr val="1E1308"/>
                </a:solidFill>
                <a:latin typeface="+mn-lt"/>
                <a:ea typeface="+mn-ea"/>
                <a:cs typeface="+mn-cs"/>
                <a:sym typeface="Helvetica"/>
              </a:defRPr>
            </a:lvl1pPr>
          </a:lstStyle>
          <a:p>
            <a:r>
              <a:t>Realiza el puzzle pinchando en el siguiente enlace:</a:t>
            </a:r>
          </a:p>
        </p:txBody>
      </p:sp>
      <p:sp>
        <p:nvSpPr>
          <p:cNvPr id="235" name="puzzle de la Basilica"/>
          <p:cNvSpPr txBox="1">
            <a:spLocks noGrp="1"/>
          </p:cNvSpPr>
          <p:nvPr>
            <p:ph type="body" sz="quarter" idx="1"/>
          </p:nvPr>
        </p:nvSpPr>
        <p:spPr>
          <a:prstGeom prst="rect">
            <a:avLst/>
          </a:prstGeom>
        </p:spPr>
        <p:txBody>
          <a:bodyPr/>
          <a:lstStyle/>
          <a:p>
            <a:pPr marR="331470" algn="l" defTabSz="449580">
              <a:defRPr sz="2900" i="0" u="sng">
                <a:solidFill>
                  <a:srgbClr val="0079CD"/>
                </a:solidFill>
                <a:latin typeface="+mn-lt"/>
                <a:ea typeface="+mn-ea"/>
                <a:cs typeface="+mn-cs"/>
                <a:sym typeface="Helvetica"/>
              </a:defRPr>
            </a:pPr>
            <a:r>
              <a:rPr>
                <a:hlinkClick r:id="rId2"/>
              </a:rPr>
              <a:t>puzzle de la Basilica</a:t>
            </a:r>
            <a:r>
              <a:rPr u="none">
                <a:solidFill>
                  <a:srgbClr val="000000"/>
                </a:solidFill>
              </a:rPr>
              <a:t> </a:t>
            </a:r>
          </a:p>
        </p:txBody>
      </p:sp>
      <p:grpSp>
        <p:nvGrpSpPr>
          <p:cNvPr id="238" name="UNADJUSTEDNONRAW_thumb_51e.jpg"/>
          <p:cNvGrpSpPr/>
          <p:nvPr/>
        </p:nvGrpSpPr>
        <p:grpSpPr>
          <a:xfrm>
            <a:off x="5825067" y="666754"/>
            <a:ext cx="6432886" cy="5283232"/>
            <a:chOff x="0" y="0"/>
            <a:chExt cx="6751129" cy="5349097"/>
          </a:xfrm>
        </p:grpSpPr>
        <p:pic>
          <p:nvPicPr>
            <p:cNvPr id="237" name="UNADJUSTEDNONRAW_thumb_51e.jpg" descr="UNADJUSTEDNONRAW_thumb_51e.jpg"/>
            <p:cNvPicPr>
              <a:picLocks noChangeAspect="1"/>
            </p:cNvPicPr>
            <p:nvPr/>
          </p:nvPicPr>
          <p:blipFill>
            <a:blip r:embed="rId3">
              <a:extLst/>
            </a:blip>
            <a:stretch>
              <a:fillRect/>
            </a:stretch>
          </p:blipFill>
          <p:spPr>
            <a:xfrm>
              <a:off x="114300" y="152400"/>
              <a:ext cx="6522530" cy="4891898"/>
            </a:xfrm>
            <a:prstGeom prst="rect">
              <a:avLst/>
            </a:prstGeom>
            <a:ln>
              <a:noFill/>
            </a:ln>
            <a:effectLst/>
          </p:spPr>
        </p:pic>
        <p:pic>
          <p:nvPicPr>
            <p:cNvPr id="236" name="UNADJUSTEDNONRAW_thumb_51e.jpg" descr="UNADJUSTEDNONRAW_thumb_51e.jpg"/>
            <p:cNvPicPr>
              <a:picLocks/>
            </p:cNvPicPr>
            <p:nvPr/>
          </p:nvPicPr>
          <p:blipFill>
            <a:blip r:embed="rId4">
              <a:extLst/>
            </a:blip>
            <a:stretch>
              <a:fillRect/>
            </a:stretch>
          </p:blipFill>
          <p:spPr>
            <a:xfrm>
              <a:off x="0" y="0"/>
              <a:ext cx="6751130" cy="5349098"/>
            </a:xfrm>
            <a:prstGeom prst="rect">
              <a:avLst/>
            </a:prstGeom>
            <a:effectLst/>
          </p:spPr>
        </p:pic>
      </p:grpSp>
      <p:sp>
        <p:nvSpPr>
          <p:cNvPr id="239" name="La fachada fue realizada por Josep Maria Subirachs. Sus esculturas son de  gran tamaño. En ella aparecen los doce apóstoles y la Virgen en el centro. Las vidrieras del fondo las veremos con detalle desde dentro.…"/>
          <p:cNvSpPr txBox="1"/>
          <p:nvPr/>
        </p:nvSpPr>
        <p:spPr>
          <a:xfrm rot="21300000">
            <a:off x="878520" y="866656"/>
            <a:ext cx="4845687" cy="591989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algn="just" defTabSz="432308">
              <a:defRPr sz="2220">
                <a:solidFill>
                  <a:srgbClr val="000000"/>
                </a:solidFill>
                <a:latin typeface="Noteworthy Light"/>
                <a:ea typeface="Noteworthy Light"/>
                <a:cs typeface="Noteworthy Light"/>
                <a:sym typeface="Noteworthy Light"/>
              </a:defRPr>
            </a:pPr>
            <a:r>
              <a:t>La fachada fue realizada por Josep Maria Subirachs. Sus esculturas son de  gran tamaño. En ella aparecen los doce apóstoles y la Virgen en el centro. Las vidrieras del fondo las veremos con detalle desde dentro.  </a:t>
            </a:r>
          </a:p>
          <a:p>
            <a:pPr algn="just" defTabSz="432308">
              <a:defRPr sz="2220">
                <a:solidFill>
                  <a:srgbClr val="000000"/>
                </a:solidFill>
                <a:latin typeface="Noteworthy Light"/>
                <a:ea typeface="Noteworthy Light"/>
                <a:cs typeface="Noteworthy Light"/>
                <a:sym typeface="Noteworthy Light"/>
              </a:defRPr>
            </a:pPr>
            <a:r>
              <a:t>Si nos fijamos en Santiago aparece lleno de conchas, símbolo de la peregrinación, y con su mano derecha nos señala el Camino de Santiago. </a:t>
            </a:r>
          </a:p>
          <a:p>
            <a:pPr algn="just" defTabSz="432308">
              <a:defRPr sz="2220">
                <a:solidFill>
                  <a:srgbClr val="000000"/>
                </a:solidFill>
                <a:latin typeface="Noteworthy Light"/>
                <a:ea typeface="Noteworthy Light"/>
                <a:cs typeface="Noteworthy Light"/>
                <a:sym typeface="Noteworthy Light"/>
              </a:defRPr>
            </a:pPr>
            <a:r>
              <a:t>Ya sabemos que este camino pasa por León y  aquí al salir de la ciudad nos encontramos con el Santuario, un lugar de soledad y alivio en este camino.</a:t>
            </a:r>
          </a:p>
        </p:txBody>
      </p:sp>
      <p:sp>
        <p:nvSpPr>
          <p:cNvPr id="240" name="© David Pérez (DPC), Wikimedia Commons, License cc-by-sa-4.0,"/>
          <p:cNvSpPr txBox="1"/>
          <p:nvPr/>
        </p:nvSpPr>
        <p:spPr>
          <a:xfrm>
            <a:off x="6327218" y="5527569"/>
            <a:ext cx="5110342" cy="304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defTabSz="457200">
              <a:defRPr sz="1330" i="1">
                <a:solidFill>
                  <a:srgbClr val="222222"/>
                </a:solidFill>
                <a:latin typeface="+mn-lt"/>
                <a:ea typeface="+mn-ea"/>
                <a:cs typeface="+mn-cs"/>
                <a:sym typeface="Helvetica"/>
              </a:defRPr>
            </a:pPr>
            <a:r>
              <a:t>© David Pérez (DPC), Wikimedia Commons, License cc-by-sa-4.0</a:t>
            </a:r>
            <a:r>
              <a:rPr i="0"/>
              <a: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dash-line.png" descr="dash-line.png"/>
          <p:cNvPicPr>
            <a:picLocks noChangeAspect="1"/>
          </p:cNvPicPr>
          <p:nvPr/>
        </p:nvPicPr>
        <p:blipFill>
          <a:blip r:embed="rId2">
            <a:extLst/>
          </a:blip>
          <a:srcRect t="21428" r="64508" b="16071"/>
          <a:stretch>
            <a:fillRect/>
          </a:stretch>
        </p:blipFill>
        <p:spPr>
          <a:xfrm>
            <a:off x="444500" y="1854200"/>
            <a:ext cx="12115800" cy="444500"/>
          </a:xfrm>
          <a:prstGeom prst="rect">
            <a:avLst/>
          </a:prstGeom>
          <a:ln w="12700">
            <a:miter lim="400000"/>
          </a:ln>
        </p:spPr>
      </p:pic>
      <p:pic>
        <p:nvPicPr>
          <p:cNvPr id="243" name="dash-line.png" descr="dash-line.png"/>
          <p:cNvPicPr>
            <a:picLocks noChangeAspect="1"/>
          </p:cNvPicPr>
          <p:nvPr/>
        </p:nvPicPr>
        <p:blipFill>
          <a:blip r:embed="rId2">
            <a:extLst/>
          </a:blip>
          <a:srcRect t="19642" r="61904" b="17857"/>
          <a:stretch>
            <a:fillRect/>
          </a:stretch>
        </p:blipFill>
        <p:spPr>
          <a:xfrm>
            <a:off x="0" y="8940800"/>
            <a:ext cx="13004800" cy="444500"/>
          </a:xfrm>
          <a:prstGeom prst="rect">
            <a:avLst/>
          </a:prstGeom>
          <a:ln w="12700">
            <a:miter lim="400000"/>
          </a:ln>
        </p:spPr>
      </p:pic>
      <p:pic>
        <p:nvPicPr>
          <p:cNvPr id="244" name="dash-line.png" descr="dash-line.png"/>
          <p:cNvPicPr>
            <a:picLocks/>
          </p:cNvPicPr>
          <p:nvPr/>
        </p:nvPicPr>
        <p:blipFill>
          <a:blip r:embed="rId2">
            <a:extLst/>
          </a:blip>
          <a:srcRect t="19642" r="71428" b="17857"/>
          <a:stretch>
            <a:fillRect/>
          </a:stretch>
        </p:blipFill>
        <p:spPr>
          <a:xfrm rot="5400000">
            <a:off x="-4260850" y="4654550"/>
            <a:ext cx="9753601" cy="444500"/>
          </a:xfrm>
          <a:prstGeom prst="rect">
            <a:avLst/>
          </a:prstGeom>
          <a:ln w="12700">
            <a:miter lim="400000"/>
          </a:ln>
        </p:spPr>
      </p:pic>
      <p:pic>
        <p:nvPicPr>
          <p:cNvPr id="245" name="dash-line.png" descr="dash-line.png"/>
          <p:cNvPicPr>
            <a:picLocks noChangeAspect="1"/>
          </p:cNvPicPr>
          <p:nvPr/>
        </p:nvPicPr>
        <p:blipFill>
          <a:blip r:embed="rId2">
            <a:extLst/>
          </a:blip>
          <a:srcRect t="16071" r="78794" b="21428"/>
          <a:stretch>
            <a:fillRect/>
          </a:stretch>
        </p:blipFill>
        <p:spPr>
          <a:xfrm rot="5400000">
            <a:off x="8769350" y="5238750"/>
            <a:ext cx="7239001" cy="444500"/>
          </a:xfrm>
          <a:prstGeom prst="rect">
            <a:avLst/>
          </a:prstGeom>
          <a:ln w="12700">
            <a:miter lim="400000"/>
          </a:ln>
        </p:spPr>
      </p:pic>
      <p:pic>
        <p:nvPicPr>
          <p:cNvPr id="246" name="tri-line.png" descr="tri-line.png"/>
          <p:cNvPicPr>
            <a:picLocks noChangeAspect="1"/>
          </p:cNvPicPr>
          <p:nvPr/>
        </p:nvPicPr>
        <p:blipFill>
          <a:blip r:embed="rId3">
            <a:extLst/>
          </a:blip>
          <a:srcRect l="70681" t="18886"/>
          <a:stretch>
            <a:fillRect/>
          </a:stretch>
        </p:blipFill>
        <p:spPr>
          <a:xfrm rot="16199995">
            <a:off x="-2691091" y="5364436"/>
            <a:ext cx="7048502" cy="4090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247" name="tri-line.png" descr="tri-line.png"/>
          <p:cNvPicPr>
            <a:picLocks noChangeAspect="1"/>
          </p:cNvPicPr>
          <p:nvPr/>
        </p:nvPicPr>
        <p:blipFill>
          <a:blip r:embed="rId3">
            <a:extLst/>
          </a:blip>
          <a:srcRect l="9861" t="22490" r="62206"/>
          <a:stretch>
            <a:fillRect/>
          </a:stretch>
        </p:blipFill>
        <p:spPr>
          <a:xfrm rot="5399996">
            <a:off x="8842379" y="5419726"/>
            <a:ext cx="6654802" cy="3873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a:miter lim="400000"/>
          </a:ln>
        </p:spPr>
      </p:pic>
      <p:pic>
        <p:nvPicPr>
          <p:cNvPr id="248" name="tri-line.png" descr="tri-line.png"/>
          <p:cNvPicPr>
            <a:picLocks noChangeAspect="1"/>
          </p:cNvPicPr>
          <p:nvPr/>
        </p:nvPicPr>
        <p:blipFill>
          <a:blip r:embed="rId3">
            <a:extLst/>
          </a:blip>
          <a:srcRect t="18678" r="51892"/>
          <a:stretch>
            <a:fillRect/>
          </a:stretch>
        </p:blipFill>
        <p:spPr>
          <a:xfrm rot="10799995">
            <a:off x="882649" y="8775709"/>
            <a:ext cx="11461751" cy="406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249" name="tri-line.png" descr="tri-line.png"/>
          <p:cNvPicPr>
            <a:picLocks noChangeAspect="1"/>
          </p:cNvPicPr>
          <p:nvPr/>
        </p:nvPicPr>
        <p:blipFill>
          <a:blip r:embed="rId3">
            <a:extLst/>
          </a:blip>
          <a:srcRect t="17783" r="51945" b="18"/>
          <a:stretch>
            <a:fillRect/>
          </a:stretch>
        </p:blipFill>
        <p:spPr>
          <a:xfrm rot="21599996">
            <a:off x="838200" y="2057392"/>
            <a:ext cx="11449051" cy="4107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250" name="scrapbook_title_hi.png" descr="scrapbook_title_hi.png"/>
          <p:cNvPicPr>
            <a:picLocks/>
          </p:cNvPicPr>
          <p:nvPr/>
        </p:nvPicPr>
        <p:blipFill>
          <a:blip r:embed="rId4">
            <a:extLst/>
          </a:blip>
          <a:stretch>
            <a:fillRect/>
          </a:stretch>
        </p:blipFill>
        <p:spPr>
          <a:xfrm>
            <a:off x="1092200" y="304800"/>
            <a:ext cx="10820400" cy="1637507"/>
          </a:xfrm>
          <a:prstGeom prst="rect">
            <a:avLst/>
          </a:prstGeom>
          <a:ln w="12700">
            <a:miter lim="400000"/>
          </a:ln>
        </p:spPr>
      </p:pic>
      <p:sp>
        <p:nvSpPr>
          <p:cNvPr id="251" name="Rodea los elementos que no pertenecen a la fachada que acabas de realizar en el ejercicio anterior."/>
          <p:cNvSpPr txBox="1">
            <a:spLocks noGrp="1"/>
          </p:cNvSpPr>
          <p:nvPr>
            <p:ph type="title"/>
          </p:nvPr>
        </p:nvSpPr>
        <p:spPr>
          <a:xfrm>
            <a:off x="1744133" y="674354"/>
            <a:ext cx="10464801" cy="1484512"/>
          </a:xfrm>
          <a:prstGeom prst="rect">
            <a:avLst/>
          </a:prstGeom>
        </p:spPr>
        <p:txBody>
          <a:bodyPr/>
          <a:lstStyle/>
          <a:p>
            <a:pPr algn="l" defTabSz="479044">
              <a:spcBef>
                <a:spcPts val="3200"/>
              </a:spcBef>
              <a:defRPr sz="2952">
                <a:solidFill>
                  <a:srgbClr val="006288"/>
                </a:solidFill>
                <a:latin typeface="+mj-lt"/>
                <a:ea typeface="+mj-ea"/>
                <a:cs typeface="+mj-cs"/>
                <a:sym typeface="Georgia"/>
              </a:defRPr>
            </a:pPr>
            <a:r>
              <a:rPr>
                <a:solidFill>
                  <a:srgbClr val="000000"/>
                </a:solidFill>
                <a:latin typeface="Marker Felt"/>
                <a:ea typeface="Marker Felt"/>
                <a:cs typeface="Marker Felt"/>
                <a:sym typeface="Marker Felt"/>
              </a:rPr>
              <a:t>Rodea</a:t>
            </a:r>
            <a:r>
              <a:t> </a:t>
            </a:r>
            <a:r>
              <a:rPr>
                <a:solidFill>
                  <a:srgbClr val="000000"/>
                </a:solidFill>
                <a:latin typeface="Marker Felt"/>
                <a:ea typeface="Marker Felt"/>
                <a:cs typeface="Marker Felt"/>
                <a:sym typeface="Marker Felt"/>
              </a:rPr>
              <a:t>los elementos que no pertenecen a la fachada que acabas de realizar en el ejercicio anterior. </a:t>
            </a:r>
            <a:endParaRPr sz="984">
              <a:solidFill>
                <a:srgbClr val="000000"/>
              </a:solidFill>
              <a:latin typeface="Marker Felt"/>
              <a:ea typeface="Marker Felt"/>
              <a:cs typeface="Marker Felt"/>
              <a:sym typeface="Marker Felt"/>
            </a:endParaRPr>
          </a:p>
        </p:txBody>
      </p:sp>
      <p:pic>
        <p:nvPicPr>
          <p:cNvPr id="252" name="Imagen" descr="Imagen"/>
          <p:cNvPicPr>
            <a:picLocks noChangeAspect="1"/>
          </p:cNvPicPr>
          <p:nvPr/>
        </p:nvPicPr>
        <p:blipFill>
          <a:blip>
            <a:extLst/>
          </a:blip>
          <a:stretch>
            <a:fillRect/>
          </a:stretch>
        </p:blipFill>
        <p:spPr>
          <a:xfrm>
            <a:off x="2243213" y="2790031"/>
            <a:ext cx="8740625" cy="632516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dash-line.png" descr="dash-line.png"/>
          <p:cNvPicPr>
            <a:picLocks noChangeAspect="1"/>
          </p:cNvPicPr>
          <p:nvPr/>
        </p:nvPicPr>
        <p:blipFill>
          <a:blip r:embed="rId2">
            <a:extLst/>
          </a:blip>
          <a:srcRect t="21428" r="64508" b="16071"/>
          <a:stretch>
            <a:fillRect/>
          </a:stretch>
        </p:blipFill>
        <p:spPr>
          <a:xfrm>
            <a:off x="444500" y="1854200"/>
            <a:ext cx="12115800" cy="444500"/>
          </a:xfrm>
          <a:prstGeom prst="rect">
            <a:avLst/>
          </a:prstGeom>
          <a:ln w="12700">
            <a:miter lim="400000"/>
          </a:ln>
        </p:spPr>
      </p:pic>
      <p:pic>
        <p:nvPicPr>
          <p:cNvPr id="255" name="dash-line.png" descr="dash-line.png"/>
          <p:cNvPicPr>
            <a:picLocks noChangeAspect="1"/>
          </p:cNvPicPr>
          <p:nvPr/>
        </p:nvPicPr>
        <p:blipFill>
          <a:blip r:embed="rId2">
            <a:extLst/>
          </a:blip>
          <a:srcRect t="19642" r="61904" b="17857"/>
          <a:stretch>
            <a:fillRect/>
          </a:stretch>
        </p:blipFill>
        <p:spPr>
          <a:xfrm>
            <a:off x="0" y="8940800"/>
            <a:ext cx="13004800" cy="444500"/>
          </a:xfrm>
          <a:prstGeom prst="rect">
            <a:avLst/>
          </a:prstGeom>
          <a:ln w="12700">
            <a:miter lim="400000"/>
          </a:ln>
        </p:spPr>
      </p:pic>
      <p:pic>
        <p:nvPicPr>
          <p:cNvPr id="256" name="dash-line.png" descr="dash-line.png"/>
          <p:cNvPicPr>
            <a:picLocks/>
          </p:cNvPicPr>
          <p:nvPr/>
        </p:nvPicPr>
        <p:blipFill>
          <a:blip r:embed="rId2">
            <a:extLst/>
          </a:blip>
          <a:srcRect t="19642" r="71428" b="17857"/>
          <a:stretch>
            <a:fillRect/>
          </a:stretch>
        </p:blipFill>
        <p:spPr>
          <a:xfrm rot="5400000">
            <a:off x="-4260850" y="4654550"/>
            <a:ext cx="9753601" cy="444500"/>
          </a:xfrm>
          <a:prstGeom prst="rect">
            <a:avLst/>
          </a:prstGeom>
          <a:ln w="12700">
            <a:miter lim="400000"/>
          </a:ln>
        </p:spPr>
      </p:pic>
      <p:pic>
        <p:nvPicPr>
          <p:cNvPr id="257" name="dash-line.png" descr="dash-line.png"/>
          <p:cNvPicPr>
            <a:picLocks noChangeAspect="1"/>
          </p:cNvPicPr>
          <p:nvPr/>
        </p:nvPicPr>
        <p:blipFill>
          <a:blip r:embed="rId2">
            <a:extLst/>
          </a:blip>
          <a:srcRect t="16071" r="78794" b="21428"/>
          <a:stretch>
            <a:fillRect/>
          </a:stretch>
        </p:blipFill>
        <p:spPr>
          <a:xfrm rot="5400000">
            <a:off x="8769350" y="5238750"/>
            <a:ext cx="7239001" cy="444500"/>
          </a:xfrm>
          <a:prstGeom prst="rect">
            <a:avLst/>
          </a:prstGeom>
          <a:ln w="12700">
            <a:miter lim="400000"/>
          </a:ln>
        </p:spPr>
      </p:pic>
      <p:pic>
        <p:nvPicPr>
          <p:cNvPr id="258" name="tri-line.png" descr="tri-line.png"/>
          <p:cNvPicPr>
            <a:picLocks noChangeAspect="1"/>
          </p:cNvPicPr>
          <p:nvPr/>
        </p:nvPicPr>
        <p:blipFill>
          <a:blip r:embed="rId3">
            <a:extLst/>
          </a:blip>
          <a:srcRect l="70681" t="18886"/>
          <a:stretch>
            <a:fillRect/>
          </a:stretch>
        </p:blipFill>
        <p:spPr>
          <a:xfrm rot="16199995">
            <a:off x="-2691091" y="5364436"/>
            <a:ext cx="7048502" cy="4090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259" name="tri-line.png" descr="tri-line.png"/>
          <p:cNvPicPr>
            <a:picLocks noChangeAspect="1"/>
          </p:cNvPicPr>
          <p:nvPr/>
        </p:nvPicPr>
        <p:blipFill>
          <a:blip r:embed="rId3">
            <a:extLst/>
          </a:blip>
          <a:srcRect l="9861" t="22490" r="62206"/>
          <a:stretch>
            <a:fillRect/>
          </a:stretch>
        </p:blipFill>
        <p:spPr>
          <a:xfrm rot="5399996">
            <a:off x="8842379" y="5419726"/>
            <a:ext cx="6654802" cy="38734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a:miter lim="400000"/>
          </a:ln>
        </p:spPr>
      </p:pic>
      <p:pic>
        <p:nvPicPr>
          <p:cNvPr id="260" name="tri-line.png" descr="tri-line.png"/>
          <p:cNvPicPr>
            <a:picLocks noChangeAspect="1"/>
          </p:cNvPicPr>
          <p:nvPr/>
        </p:nvPicPr>
        <p:blipFill>
          <a:blip r:embed="rId3">
            <a:extLst/>
          </a:blip>
          <a:srcRect t="18678" r="51892"/>
          <a:stretch>
            <a:fillRect/>
          </a:stretch>
        </p:blipFill>
        <p:spPr>
          <a:xfrm rot="10799995">
            <a:off x="882649" y="8775709"/>
            <a:ext cx="11461751" cy="4064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261" name="tri-line.png" descr="tri-line.png"/>
          <p:cNvPicPr>
            <a:picLocks noChangeAspect="1"/>
          </p:cNvPicPr>
          <p:nvPr/>
        </p:nvPicPr>
        <p:blipFill>
          <a:blip r:embed="rId3">
            <a:extLst/>
          </a:blip>
          <a:srcRect t="17783" r="51945" b="18"/>
          <a:stretch>
            <a:fillRect/>
          </a:stretch>
        </p:blipFill>
        <p:spPr>
          <a:xfrm rot="21599996">
            <a:off x="838200" y="2057392"/>
            <a:ext cx="11449051" cy="41077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262" name="scrapbook_title_hi.png" descr="scrapbook_title_hi.png"/>
          <p:cNvPicPr>
            <a:picLocks/>
          </p:cNvPicPr>
          <p:nvPr/>
        </p:nvPicPr>
        <p:blipFill>
          <a:blip r:embed="rId4">
            <a:extLst/>
          </a:blip>
          <a:stretch>
            <a:fillRect/>
          </a:stretch>
        </p:blipFill>
        <p:spPr>
          <a:xfrm>
            <a:off x="1092200" y="304800"/>
            <a:ext cx="10820400" cy="1637507"/>
          </a:xfrm>
          <a:prstGeom prst="rect">
            <a:avLst/>
          </a:prstGeom>
          <a:ln w="12700">
            <a:miter lim="400000"/>
          </a:ln>
        </p:spPr>
      </p:pic>
      <p:sp>
        <p:nvSpPr>
          <p:cNvPr id="263" name="Realiza el siguiente crucigrama"/>
          <p:cNvSpPr txBox="1">
            <a:spLocks noGrp="1"/>
          </p:cNvSpPr>
          <p:nvPr>
            <p:ph type="title"/>
          </p:nvPr>
        </p:nvSpPr>
        <p:spPr>
          <a:prstGeom prst="rect">
            <a:avLst/>
          </a:prstGeom>
        </p:spPr>
        <p:txBody>
          <a:bodyPr/>
          <a:lstStyle>
            <a:lvl1pPr>
              <a:defRPr>
                <a:latin typeface="Marker Felt"/>
                <a:ea typeface="Marker Felt"/>
                <a:cs typeface="Marker Felt"/>
                <a:sym typeface="Marker Felt"/>
              </a:defRPr>
            </a:lvl1pPr>
          </a:lstStyle>
          <a:p>
            <a:r>
              <a:t>Realiza el siguiente crucigrama</a:t>
            </a:r>
          </a:p>
        </p:txBody>
      </p:sp>
      <p:sp>
        <p:nvSpPr>
          <p:cNvPr id="264" name="Cuerpo"/>
          <p:cNvSpPr txBox="1">
            <a:spLocks noGrp="1"/>
          </p:cNvSpPr>
          <p:nvPr>
            <p:ph type="body" sz="half" idx="1"/>
          </p:nvPr>
        </p:nvSpPr>
        <p:spPr>
          <a:xfrm>
            <a:off x="1059970" y="2588815"/>
            <a:ext cx="6318466" cy="6231335"/>
          </a:xfrm>
          <a:prstGeom prst="rect">
            <a:avLst/>
          </a:prstGeom>
          <a:ln w="9525">
            <a:round/>
          </a:ln>
        </p:spPr>
        <p:txBody>
          <a:bodyPr/>
          <a:lstStyle/>
          <a:p>
            <a:pPr marL="0" indent="0" algn="ctr">
              <a:spcBef>
                <a:spcPts val="0"/>
              </a:spcBef>
              <a:buSzTx/>
              <a:buNone/>
              <a:defRPr>
                <a:solidFill>
                  <a:srgbClr val="477B43"/>
                </a:solidFill>
                <a:latin typeface="Marker Felt"/>
                <a:ea typeface="Marker Felt"/>
                <a:cs typeface="Marker Felt"/>
                <a:sym typeface="Marker Felt"/>
              </a:defRPr>
            </a:pPr>
            <a:endParaRPr/>
          </a:p>
        </p:txBody>
      </p:sp>
      <p:pic>
        <p:nvPicPr>
          <p:cNvPr id="265" name="Imagen" descr="Imagen"/>
          <p:cNvPicPr>
            <a:picLocks noChangeAspect="1"/>
          </p:cNvPicPr>
          <p:nvPr/>
        </p:nvPicPr>
        <p:blipFill>
          <a:blip r:embed="rId5">
            <a:extLst/>
          </a:blip>
          <a:stretch>
            <a:fillRect/>
          </a:stretch>
        </p:blipFill>
        <p:spPr>
          <a:xfrm>
            <a:off x="1059970" y="2588815"/>
            <a:ext cx="6140539" cy="5447048"/>
          </a:xfrm>
          <a:prstGeom prst="rect">
            <a:avLst/>
          </a:prstGeom>
          <a:ln w="12700">
            <a:miter lim="400000"/>
          </a:ln>
        </p:spPr>
      </p:pic>
      <p:sp>
        <p:nvSpPr>
          <p:cNvPr id="266" name="1.- Personajes que están en fachada principal.…"/>
          <p:cNvSpPr txBox="1"/>
          <p:nvPr/>
        </p:nvSpPr>
        <p:spPr>
          <a:xfrm>
            <a:off x="7600205" y="2557065"/>
            <a:ext cx="4642017" cy="622303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b">
            <a:normAutofit/>
          </a:bodyPr>
          <a:lstStyle/>
          <a:p>
            <a:pPr algn="l" defTabSz="233679">
              <a:spcBef>
                <a:spcPts val="1200"/>
              </a:spcBef>
              <a:defRPr sz="1120">
                <a:solidFill>
                  <a:srgbClr val="000000"/>
                </a:solidFill>
              </a:defRPr>
            </a:pPr>
            <a:r>
              <a:t>1</a:t>
            </a:r>
            <a:r>
              <a:rPr sz="1400">
                <a:latin typeface="Papyrus"/>
                <a:ea typeface="Papyrus"/>
                <a:cs typeface="Papyrus"/>
                <a:sym typeface="Papyrus"/>
              </a:rPr>
              <a:t>.- Personajes que están en fachada principal.</a:t>
            </a:r>
          </a:p>
          <a:p>
            <a:pPr algn="l" defTabSz="233679">
              <a:spcBef>
                <a:spcPts val="1200"/>
              </a:spcBef>
              <a:defRPr sz="1400">
                <a:solidFill>
                  <a:srgbClr val="000000"/>
                </a:solidFill>
                <a:latin typeface="Papyrus"/>
                <a:ea typeface="Papyrus"/>
                <a:cs typeface="Papyrus"/>
                <a:sym typeface="Papyrus"/>
              </a:defRPr>
            </a:pPr>
            <a:r>
              <a:t>2.- Cristales de colores que vemos cuando salimos del templo.</a:t>
            </a:r>
          </a:p>
          <a:p>
            <a:pPr algn="l" defTabSz="233679">
              <a:spcBef>
                <a:spcPts val="1200"/>
              </a:spcBef>
              <a:defRPr sz="1400">
                <a:solidFill>
                  <a:srgbClr val="000000"/>
                </a:solidFill>
                <a:latin typeface="Papyrus"/>
                <a:ea typeface="Papyrus"/>
                <a:cs typeface="Papyrus"/>
                <a:sym typeface="Papyrus"/>
              </a:defRPr>
            </a:pPr>
            <a:r>
              <a:t>3.-Casita donde se guarda el cuerpo de Jesús.</a:t>
            </a:r>
          </a:p>
          <a:p>
            <a:pPr algn="l" defTabSz="233679">
              <a:spcBef>
                <a:spcPts val="1200"/>
              </a:spcBef>
              <a:defRPr sz="1400">
                <a:solidFill>
                  <a:srgbClr val="000000"/>
                </a:solidFill>
                <a:latin typeface="Papyrus"/>
                <a:ea typeface="Papyrus"/>
                <a:cs typeface="Papyrus"/>
                <a:sym typeface="Papyrus"/>
              </a:defRPr>
            </a:pPr>
            <a:r>
              <a:t>4.- Santo que está a la derecha de la Virgen en el retablo.</a:t>
            </a:r>
          </a:p>
          <a:p>
            <a:pPr algn="l" defTabSz="233679">
              <a:spcBef>
                <a:spcPts val="1200"/>
              </a:spcBef>
              <a:defRPr sz="1400">
                <a:solidFill>
                  <a:srgbClr val="000000"/>
                </a:solidFill>
                <a:latin typeface="Papyrus"/>
                <a:ea typeface="Papyrus"/>
                <a:cs typeface="Papyrus"/>
                <a:sym typeface="Papyrus"/>
              </a:defRPr>
            </a:pPr>
            <a:r>
              <a:t>5.- Personaje que está en la puerta lateral y que tocamos su nariz.</a:t>
            </a:r>
          </a:p>
          <a:p>
            <a:pPr algn="l" defTabSz="233679">
              <a:spcBef>
                <a:spcPts val="1200"/>
              </a:spcBef>
              <a:defRPr sz="1400">
                <a:solidFill>
                  <a:srgbClr val="000000"/>
                </a:solidFill>
                <a:latin typeface="Papyrus"/>
                <a:ea typeface="Papyrus"/>
                <a:cs typeface="Papyrus"/>
                <a:sym typeface="Papyrus"/>
              </a:defRPr>
            </a:pPr>
            <a:r>
              <a:t>6.- Misterios que están representados en la puerta principal.</a:t>
            </a:r>
          </a:p>
          <a:p>
            <a:pPr algn="l" defTabSz="233679">
              <a:spcBef>
                <a:spcPts val="1200"/>
              </a:spcBef>
              <a:defRPr sz="1400">
                <a:solidFill>
                  <a:srgbClr val="000000"/>
                </a:solidFill>
                <a:latin typeface="Papyrus"/>
                <a:ea typeface="Papyrus"/>
                <a:cs typeface="Papyrus"/>
                <a:sym typeface="Papyrus"/>
              </a:defRPr>
            </a:pPr>
            <a:r>
              <a:t>7.- Persnaje que está en el centro del retablo.</a:t>
            </a:r>
          </a:p>
          <a:p>
            <a:pPr algn="l" defTabSz="233679">
              <a:spcBef>
                <a:spcPts val="1200"/>
              </a:spcBef>
              <a:defRPr sz="1400">
                <a:solidFill>
                  <a:srgbClr val="000000"/>
                </a:solidFill>
                <a:latin typeface="Papyrus"/>
                <a:ea typeface="Papyrus"/>
                <a:cs typeface="Papyrus"/>
                <a:sym typeface="Papyrus"/>
              </a:defRPr>
            </a:pPr>
            <a:r>
              <a:t>8.- Material del que están hechos los apóstoles.</a:t>
            </a:r>
          </a:p>
          <a:p>
            <a:pPr algn="l" defTabSz="233679">
              <a:spcBef>
                <a:spcPts val="1200"/>
              </a:spcBef>
              <a:defRPr sz="1400">
                <a:solidFill>
                  <a:srgbClr val="000000"/>
                </a:solidFill>
                <a:latin typeface="Papyrus"/>
                <a:ea typeface="Papyrus"/>
                <a:cs typeface="Papyrus"/>
                <a:sym typeface="Papyrus"/>
              </a:defRPr>
            </a:pPr>
            <a:r>
              <a:t>9.-  Mesa que se encuentra en el centro y es la mas importante. </a:t>
            </a:r>
          </a:p>
          <a:p>
            <a:pPr algn="l" defTabSz="233679">
              <a:spcBef>
                <a:spcPts val="1200"/>
              </a:spcBef>
              <a:defRPr sz="1400">
                <a:solidFill>
                  <a:srgbClr val="000000"/>
                </a:solidFill>
                <a:latin typeface="Papyrus"/>
                <a:ea typeface="Papyrus"/>
                <a:cs typeface="Papyrus"/>
                <a:sym typeface="Papyrus"/>
              </a:defRPr>
            </a:pPr>
            <a:r>
              <a:t>10.- Arcángel que está en la parte de arriba del retablo.</a:t>
            </a:r>
          </a:p>
          <a:p>
            <a:pPr algn="l" defTabSz="233679">
              <a:spcBef>
                <a:spcPts val="1200"/>
              </a:spcBef>
              <a:defRPr sz="1400">
                <a:solidFill>
                  <a:srgbClr val="000000"/>
                </a:solidFill>
                <a:latin typeface="Papyrus"/>
                <a:ea typeface="Papyrus"/>
                <a:cs typeface="Papyrus"/>
                <a:sym typeface="Papyrus"/>
              </a:defRPr>
            </a:pPr>
            <a:r>
              <a:t>11.- Mesa desde donde se lee la Biblia.</a:t>
            </a:r>
          </a:p>
        </p:txBody>
      </p:sp>
      <p:grpSp>
        <p:nvGrpSpPr>
          <p:cNvPr id="269" name="Captura de pantalla 2019-11-10 a las 11.45.58 copia.png"/>
          <p:cNvGrpSpPr/>
          <p:nvPr/>
        </p:nvGrpSpPr>
        <p:grpSpPr>
          <a:xfrm>
            <a:off x="9448445" y="430941"/>
            <a:ext cx="3162253" cy="2153310"/>
            <a:chOff x="0" y="0"/>
            <a:chExt cx="3162251" cy="2153308"/>
          </a:xfrm>
        </p:grpSpPr>
        <p:pic>
          <p:nvPicPr>
            <p:cNvPr id="268" name="Captura de pantalla 2019-11-10 a las 11.45.58 copia.png" descr="Captura de pantalla 2019-11-10 a las 11.45.58 copia.png"/>
            <p:cNvPicPr>
              <a:picLocks noChangeAspect="1"/>
            </p:cNvPicPr>
            <p:nvPr/>
          </p:nvPicPr>
          <p:blipFill>
            <a:blip r:embed="rId6">
              <a:extLst/>
            </a:blip>
            <a:stretch>
              <a:fillRect/>
            </a:stretch>
          </p:blipFill>
          <p:spPr>
            <a:xfrm>
              <a:off x="101600" y="101600"/>
              <a:ext cx="2946352" cy="1810409"/>
            </a:xfrm>
            <a:prstGeom prst="rect">
              <a:avLst/>
            </a:prstGeom>
            <a:ln>
              <a:noFill/>
            </a:ln>
            <a:effectLst/>
          </p:spPr>
        </p:pic>
        <p:pic>
          <p:nvPicPr>
            <p:cNvPr id="267" name="Captura de pantalla 2019-11-10 a las 11.45.58 copia.png" descr="Captura de pantalla 2019-11-10 a las 11.45.58 copia.png"/>
            <p:cNvPicPr>
              <a:picLocks/>
            </p:cNvPicPr>
            <p:nvPr/>
          </p:nvPicPr>
          <p:blipFill>
            <a:blip r:embed="rId7">
              <a:extLst/>
            </a:blip>
            <a:stretch>
              <a:fillRect/>
            </a:stretch>
          </p:blipFill>
          <p:spPr>
            <a:xfrm>
              <a:off x="0" y="0"/>
              <a:ext cx="3162252" cy="2153309"/>
            </a:xfrm>
            <a:prstGeom prst="rect">
              <a:avLst/>
            </a:prstGeom>
            <a:effectLst/>
          </p:spPr>
        </p:pic>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Imagen" descr="Imagen"/>
          <p:cNvPicPr>
            <a:picLocks/>
          </p:cNvPicPr>
          <p:nvPr/>
        </p:nvPicPr>
        <p:blipFill>
          <a:blip r:embed="rId2">
            <a:alphaModFix amt="78771"/>
            <a:extLst/>
          </a:blip>
          <a:stretch>
            <a:fillRect/>
          </a:stretch>
        </p:blipFill>
        <p:spPr>
          <a:xfrm rot="21420000">
            <a:off x="1018101" y="2421641"/>
            <a:ext cx="6297150" cy="6383519"/>
          </a:xfrm>
          <a:prstGeom prst="rect">
            <a:avLst/>
          </a:prstGeom>
          <a:effectLst>
            <a:reflection stA="40242" endPos="40000" dir="5400000" sy="-100000" algn="bl" rotWithShape="0"/>
          </a:effectLst>
        </p:spPr>
      </p:pic>
      <p:pic>
        <p:nvPicPr>
          <p:cNvPr id="272" name="Captura de pantalla 2019-11-10 a las 12.07.56 copia.png" descr="Captura de pantalla 2019-11-10 a las 12.07.56 copia.png"/>
          <p:cNvPicPr>
            <a:picLocks/>
          </p:cNvPicPr>
          <p:nvPr/>
        </p:nvPicPr>
        <p:blipFill>
          <a:blip r:embed="rId3">
            <a:extLst/>
          </a:blip>
          <a:stretch>
            <a:fillRect/>
          </a:stretch>
        </p:blipFill>
        <p:spPr>
          <a:xfrm rot="60000">
            <a:off x="7335068" y="4657620"/>
            <a:ext cx="4534177" cy="3706494"/>
          </a:xfrm>
          <a:prstGeom prst="rect">
            <a:avLst/>
          </a:prstGeom>
          <a:effectLst>
            <a:reflection stA="74291" endPos="40000" dir="5400000" sy="-100000" algn="bl" rotWithShape="0"/>
          </a:effectLst>
        </p:spPr>
      </p:pic>
      <p:grpSp>
        <p:nvGrpSpPr>
          <p:cNvPr id="275" name="Captura de pantalla 2019-11-10 a las 13.16.32 copia.png"/>
          <p:cNvGrpSpPr/>
          <p:nvPr/>
        </p:nvGrpSpPr>
        <p:grpSpPr>
          <a:xfrm rot="240000">
            <a:off x="7593141" y="2029799"/>
            <a:ext cx="3672509" cy="2937740"/>
            <a:chOff x="0" y="0"/>
            <a:chExt cx="3672507" cy="2937739"/>
          </a:xfrm>
        </p:grpSpPr>
        <p:pic>
          <p:nvPicPr>
            <p:cNvPr id="274" name="Captura de pantalla 2019-11-10 a las 13.16.32 copia.png" descr="Captura de pantalla 2019-11-10 a las 13.16.32 copia.png"/>
            <p:cNvPicPr>
              <a:picLocks noChangeAspect="1"/>
            </p:cNvPicPr>
            <p:nvPr/>
          </p:nvPicPr>
          <p:blipFill>
            <a:blip r:embed="rId4">
              <a:extLst/>
            </a:blip>
            <a:stretch>
              <a:fillRect/>
            </a:stretch>
          </p:blipFill>
          <p:spPr>
            <a:xfrm>
              <a:off x="31750" y="31749"/>
              <a:ext cx="3609008" cy="2874241"/>
            </a:xfrm>
            <a:prstGeom prst="rect">
              <a:avLst/>
            </a:prstGeom>
            <a:ln>
              <a:noFill/>
            </a:ln>
            <a:effectLst/>
          </p:spPr>
        </p:pic>
        <p:pic>
          <p:nvPicPr>
            <p:cNvPr id="273" name="Captura de pantalla 2019-11-10 a las 13.16.32 copia.png" descr="Captura de pantalla 2019-11-10 a las 13.16.32 copia.png"/>
            <p:cNvPicPr>
              <a:picLocks/>
            </p:cNvPicPr>
            <p:nvPr/>
          </p:nvPicPr>
          <p:blipFill>
            <a:blip r:embed="rId5">
              <a:extLst/>
            </a:blip>
            <a:stretch>
              <a:fillRect/>
            </a:stretch>
          </p:blipFill>
          <p:spPr>
            <a:xfrm>
              <a:off x="0" y="-1"/>
              <a:ext cx="3672508" cy="2937741"/>
            </a:xfrm>
            <a:prstGeom prst="rect">
              <a:avLst/>
            </a:prstGeom>
            <a:effectLst/>
          </p:spPr>
        </p:pic>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UNADJUSTEDNONRAW_thumb_535.jpg" descr="UNADJUSTEDNONRAW_thumb_535.jpg"/>
          <p:cNvPicPr>
            <a:picLocks noChangeAspect="1"/>
          </p:cNvPicPr>
          <p:nvPr/>
        </p:nvPicPr>
        <p:blipFill>
          <a:blip r:embed="rId2">
            <a:extLst/>
          </a:blip>
          <a:srcRect l="3"/>
          <a:stretch>
            <a:fillRect/>
          </a:stretch>
        </p:blipFill>
        <p:spPr>
          <a:xfrm>
            <a:off x="1020656" y="954258"/>
            <a:ext cx="3839797" cy="2879937"/>
          </a:xfrm>
          <a:custGeom>
            <a:avLst/>
            <a:gdLst/>
            <a:ahLst/>
            <a:cxnLst>
              <a:cxn ang="0">
                <a:pos x="wd2" y="hd2"/>
              </a:cxn>
              <a:cxn ang="5400000">
                <a:pos x="wd2" y="hd2"/>
              </a:cxn>
              <a:cxn ang="10800000">
                <a:pos x="wd2" y="hd2"/>
              </a:cxn>
              <a:cxn ang="16200000">
                <a:pos x="wd2" y="hd2"/>
              </a:cxn>
            </a:cxnLst>
            <a:rect l="0" t="0" r="r" b="b"/>
            <a:pathLst>
              <a:path w="21600" h="21600" extrusionOk="0">
                <a:moveTo>
                  <a:pt x="11012" y="2"/>
                </a:moveTo>
                <a:lnTo>
                  <a:pt x="409" y="0"/>
                </a:lnTo>
                <a:lnTo>
                  <a:pt x="0" y="10403"/>
                </a:lnTo>
                <a:lnTo>
                  <a:pt x="0" y="20862"/>
                </a:lnTo>
                <a:lnTo>
                  <a:pt x="10565" y="21600"/>
                </a:lnTo>
                <a:lnTo>
                  <a:pt x="21189" y="21600"/>
                </a:lnTo>
                <a:lnTo>
                  <a:pt x="21600" y="11140"/>
                </a:lnTo>
                <a:lnTo>
                  <a:pt x="21600" y="741"/>
                </a:lnTo>
                <a:lnTo>
                  <a:pt x="11012" y="2"/>
                </a:lnTo>
                <a:close/>
              </a:path>
            </a:pathLst>
          </a:custGeom>
          <a:ln w="101600">
            <a:solidFill>
              <a:srgbClr val="FFFFFF"/>
            </a:solidFill>
            <a:miter lim="400000"/>
          </a:ln>
          <a:effectLst>
            <a:outerShdw blurRad="38100" dist="50800" dir="5400000" rotWithShape="0">
              <a:srgbClr val="292929">
                <a:alpha val="69750"/>
              </a:srgbClr>
            </a:outerShdw>
          </a:effectLst>
        </p:spPr>
      </p:pic>
      <p:pic>
        <p:nvPicPr>
          <p:cNvPr id="278" name="UNADJUSTEDNONRAW_thumb_53d.jpg" descr="UNADJUSTEDNONRAW_thumb_53d.jpg"/>
          <p:cNvPicPr>
            <a:picLocks noChangeAspect="1"/>
          </p:cNvPicPr>
          <p:nvPr/>
        </p:nvPicPr>
        <p:blipFill>
          <a:blip r:embed="rId3">
            <a:extLst/>
          </a:blip>
          <a:stretch>
            <a:fillRect/>
          </a:stretch>
        </p:blipFill>
        <p:spPr>
          <a:xfrm rot="20400000">
            <a:off x="1533228" y="4745409"/>
            <a:ext cx="2814741" cy="3752989"/>
          </a:xfrm>
          <a:prstGeom prst="rect">
            <a:avLst/>
          </a:prstGeom>
          <a:ln w="12700">
            <a:miter lim="400000"/>
          </a:ln>
        </p:spPr>
      </p:pic>
      <p:pic>
        <p:nvPicPr>
          <p:cNvPr id="279" name="h250HF3YSYi84DjS7UBmbA_thumb_540.jpg" descr="h250HF3YSYi84DjS7UBmbA_thumb_540.jpg"/>
          <p:cNvPicPr>
            <a:picLocks noChangeAspect="1"/>
          </p:cNvPicPr>
          <p:nvPr/>
        </p:nvPicPr>
        <p:blipFill>
          <a:blip r:embed="rId4">
            <a:extLst/>
          </a:blip>
          <a:stretch>
            <a:fillRect/>
          </a:stretch>
        </p:blipFill>
        <p:spPr>
          <a:xfrm rot="20880000">
            <a:off x="8723704" y="953926"/>
            <a:ext cx="2814742" cy="3227325"/>
          </a:xfrm>
          <a:prstGeom prst="rect">
            <a:avLst/>
          </a:prstGeom>
          <a:ln w="12700">
            <a:miter lim="400000"/>
          </a:ln>
        </p:spPr>
      </p:pic>
      <p:pic>
        <p:nvPicPr>
          <p:cNvPr id="280" name="UNADJUSTEDNONRAW_thumb_549.jpg" descr="UNADJUSTEDNONRAW_thumb_549.jpg"/>
          <p:cNvPicPr>
            <a:picLocks noChangeAspect="1"/>
          </p:cNvPicPr>
          <p:nvPr/>
        </p:nvPicPr>
        <p:blipFill>
          <a:blip r:embed="rId5">
            <a:extLst/>
          </a:blip>
          <a:stretch>
            <a:fillRect/>
          </a:stretch>
        </p:blipFill>
        <p:spPr>
          <a:xfrm rot="420000">
            <a:off x="9111229" y="4617574"/>
            <a:ext cx="2629953" cy="4674592"/>
          </a:xfrm>
          <a:prstGeom prst="rect">
            <a:avLst/>
          </a:prstGeom>
          <a:ln w="12700">
            <a:miter lim="400000"/>
          </a:ln>
        </p:spPr>
      </p:pic>
      <p:pic>
        <p:nvPicPr>
          <p:cNvPr id="281" name="Imagen" descr="Imagen"/>
          <p:cNvPicPr>
            <a:picLocks noChangeAspect="1"/>
          </p:cNvPicPr>
          <p:nvPr/>
        </p:nvPicPr>
        <p:blipFill>
          <a:blip r:embed="rId6">
            <a:extLst/>
          </a:blip>
          <a:stretch>
            <a:fillRect/>
          </a:stretch>
        </p:blipFill>
        <p:spPr>
          <a:xfrm>
            <a:off x="4909693" y="2391940"/>
            <a:ext cx="3185414" cy="4223754"/>
          </a:xfrm>
          <a:prstGeom prst="rect">
            <a:avLst/>
          </a:prstGeom>
          <a:ln w="12700">
            <a:miter lim="400000"/>
          </a:ln>
        </p:spPr>
      </p:pic>
      <p:sp>
        <p:nvSpPr>
          <p:cNvPr id="282" name="Puerta de entrada"/>
          <p:cNvSpPr txBox="1"/>
          <p:nvPr/>
        </p:nvSpPr>
        <p:spPr>
          <a:xfrm>
            <a:off x="1417645" y="3780530"/>
            <a:ext cx="2515643" cy="444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lvl1pPr>
          </a:lstStyle>
          <a:p>
            <a:r>
              <a:t>Puerta de entrada</a:t>
            </a:r>
          </a:p>
        </p:txBody>
      </p:sp>
      <p:sp>
        <p:nvSpPr>
          <p:cNvPr id="283" name="Puerta de San Froilán"/>
          <p:cNvSpPr txBox="1"/>
          <p:nvPr/>
        </p:nvSpPr>
        <p:spPr>
          <a:xfrm>
            <a:off x="4340886" y="6586821"/>
            <a:ext cx="3036095" cy="444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lvl1pPr>
          </a:lstStyle>
          <a:p>
            <a:r>
              <a:t>Puerta de San Froilán</a:t>
            </a:r>
          </a:p>
        </p:txBody>
      </p:sp>
      <p:sp>
        <p:nvSpPr>
          <p:cNvPr id="284" name="Puerta del Pastor"/>
          <p:cNvSpPr txBox="1"/>
          <p:nvPr/>
        </p:nvSpPr>
        <p:spPr>
          <a:xfrm>
            <a:off x="6981369" y="7939616"/>
            <a:ext cx="2428728" cy="444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lvl1pPr>
          </a:lstStyle>
          <a:p>
            <a:r>
              <a:t>Puerta del Pastor</a:t>
            </a:r>
          </a:p>
        </p:txBody>
      </p:sp>
      <p:sp>
        <p:nvSpPr>
          <p:cNvPr id="285" name="Puerta de San Pablo"/>
          <p:cNvSpPr txBox="1"/>
          <p:nvPr/>
        </p:nvSpPr>
        <p:spPr>
          <a:xfrm>
            <a:off x="5870407" y="1913331"/>
            <a:ext cx="2815829" cy="444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lvl1pPr>
          </a:lstStyle>
          <a:p>
            <a:r>
              <a:t>Puerta de San Pablo</a:t>
            </a:r>
          </a:p>
        </p:txBody>
      </p:sp>
      <p:sp>
        <p:nvSpPr>
          <p:cNvPr id="286" name="Las puertas las haré de bronce"/>
          <p:cNvSpPr txBox="1"/>
          <p:nvPr/>
        </p:nvSpPr>
        <p:spPr>
          <a:xfrm>
            <a:off x="6292043" y="3534342"/>
            <a:ext cx="1334793" cy="1219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2000"/>
            </a:lvl1pPr>
          </a:lstStyle>
          <a:p>
            <a:r>
              <a:t>Las puertas las haré de bronce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Además de albañiles, carpinteros hicieron falta muchísimas personas con diferentes oficios; arquitectos, canteros, orfebres, pintores, escultores, vidrieros y muchos más.…"/>
          <p:cNvSpPr txBox="1">
            <a:spLocks noGrp="1"/>
          </p:cNvSpPr>
          <p:nvPr>
            <p:ph type="title"/>
          </p:nvPr>
        </p:nvSpPr>
        <p:spPr>
          <a:xfrm rot="300000">
            <a:off x="1090769" y="1029515"/>
            <a:ext cx="7175027" cy="2889262"/>
          </a:xfrm>
          <a:prstGeom prst="rect">
            <a:avLst/>
          </a:prstGeom>
        </p:spPr>
        <p:txBody>
          <a:bodyPr/>
          <a:lstStyle/>
          <a:p>
            <a:pPr lvl="2" algn="just" defTabSz="443991">
              <a:defRPr sz="1824">
                <a:solidFill>
                  <a:srgbClr val="292929">
                    <a:alpha val="93000"/>
                  </a:srgbClr>
                </a:solidFill>
                <a:latin typeface="Noteworthy Light"/>
                <a:ea typeface="Noteworthy Light"/>
                <a:cs typeface="Noteworthy Light"/>
                <a:sym typeface="Noteworthy Light"/>
              </a:defRPr>
            </a:pPr>
            <a:r>
              <a:t>A</a:t>
            </a:r>
            <a:r>
              <a:rPr sz="2280"/>
              <a:t>demás de albañiles, carpinteros hicieron falta muchísimas personas con diferentes oficios; arquitectos, canteros, orfebres, pintores, escultores, vidrieros y muchos más.</a:t>
            </a:r>
          </a:p>
          <a:p>
            <a:pPr algn="just" defTabSz="443991">
              <a:defRPr sz="2280" i="0">
                <a:latin typeface="Noteworthy Light"/>
                <a:ea typeface="Noteworthy Light"/>
                <a:cs typeface="Noteworthy Light"/>
                <a:sym typeface="Noteworthy Light"/>
              </a:defRPr>
            </a:pPr>
            <a:r>
              <a:t>Me llamo Rut y fui de los artesanos que convertiría la luz en color. Al fondo descubrimos la silueta de las enormes figuras de la entrada. </a:t>
            </a:r>
          </a:p>
        </p:txBody>
      </p:sp>
      <p:sp>
        <p:nvSpPr>
          <p:cNvPr id="289" name="Cuerpo"/>
          <p:cNvSpPr txBox="1">
            <a:spLocks noGrp="1"/>
          </p:cNvSpPr>
          <p:nvPr>
            <p:ph type="body" sz="quarter" idx="1"/>
          </p:nvPr>
        </p:nvSpPr>
        <p:spPr>
          <a:xfrm>
            <a:off x="6201793" y="5843151"/>
            <a:ext cx="5853984" cy="3001730"/>
          </a:xfrm>
          <a:prstGeom prst="rect">
            <a:avLst/>
          </a:prstGeom>
        </p:spPr>
        <p:txBody>
          <a:bodyPr/>
          <a:lstStyle/>
          <a:p>
            <a:endParaRPr/>
          </a:p>
        </p:txBody>
      </p:sp>
      <p:pic>
        <p:nvPicPr>
          <p:cNvPr id="290" name="JF6goov+RUm%xj%bmKIJ%Q_thumb_525.jpg" descr="JF6goov+RUm%xj%bmKIJ%Q_thumb_525.jpg"/>
          <p:cNvPicPr>
            <a:picLocks noChangeAspect="1"/>
          </p:cNvPicPr>
          <p:nvPr/>
        </p:nvPicPr>
        <p:blipFill>
          <a:blip r:embed="rId2">
            <a:extLst/>
          </a:blip>
          <a:stretch>
            <a:fillRect/>
          </a:stretch>
        </p:blipFill>
        <p:spPr>
          <a:xfrm>
            <a:off x="6201793" y="5843151"/>
            <a:ext cx="5752257" cy="2730870"/>
          </a:xfrm>
          <a:prstGeom prst="rect">
            <a:avLst/>
          </a:prstGeom>
          <a:ln w="12700">
            <a:miter lim="400000"/>
          </a:ln>
        </p:spPr>
      </p:pic>
      <p:pic>
        <p:nvPicPr>
          <p:cNvPr id="292" name="scrapbook_title_hi.png" descr="scrapbook_title_hi.png"/>
          <p:cNvPicPr>
            <a:picLocks/>
          </p:cNvPicPr>
          <p:nvPr/>
        </p:nvPicPr>
        <p:blipFill>
          <a:blip r:embed="rId3">
            <a:extLst/>
          </a:blip>
          <a:srcRect t="32809"/>
          <a:stretch>
            <a:fillRect/>
          </a:stretch>
        </p:blipFill>
        <p:spPr>
          <a:xfrm>
            <a:off x="804675" y="4621654"/>
            <a:ext cx="8119748" cy="658880"/>
          </a:xfrm>
          <a:prstGeom prst="rect">
            <a:avLst/>
          </a:prstGeom>
          <a:ln w="12700">
            <a:miter lim="400000"/>
          </a:ln>
        </p:spPr>
      </p:pic>
      <p:sp>
        <p:nvSpPr>
          <p:cNvPr id="293" name="Intenta descifrar el mensaje siguiente. Puedes usar un espejo."/>
          <p:cNvSpPr txBox="1"/>
          <p:nvPr/>
        </p:nvSpPr>
        <p:spPr>
          <a:xfrm>
            <a:off x="1070948" y="4718049"/>
            <a:ext cx="7214669" cy="419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defRPr sz="2200">
                <a:solidFill>
                  <a:srgbClr val="000000"/>
                </a:solidFill>
              </a:defRPr>
            </a:pPr>
            <a:r>
              <a:rPr>
                <a:latin typeface="Marker Felt"/>
                <a:ea typeface="Marker Felt"/>
                <a:cs typeface="Marker Felt"/>
                <a:sym typeface="Marker Felt"/>
              </a:rPr>
              <a:t>Intenta descifrar el mensaje siguiente. Puedes usar un espejo</a:t>
            </a:r>
            <a:r>
              <a:t>. </a:t>
            </a:r>
          </a:p>
        </p:txBody>
      </p:sp>
      <p:pic>
        <p:nvPicPr>
          <p:cNvPr id="294" name="Sin título-2.png" descr="Sin título-2.png"/>
          <p:cNvPicPr>
            <a:picLocks noChangeAspect="1"/>
          </p:cNvPicPr>
          <p:nvPr/>
        </p:nvPicPr>
        <p:blipFill>
          <a:blip r:embed="rId4">
            <a:extLst/>
          </a:blip>
          <a:stretch>
            <a:fillRect/>
          </a:stretch>
        </p:blipFill>
        <p:spPr>
          <a:xfrm>
            <a:off x="9025003" y="832180"/>
            <a:ext cx="2857501" cy="3759201"/>
          </a:xfrm>
          <a:prstGeom prst="rect">
            <a:avLst/>
          </a:prstGeom>
          <a:ln w="12700">
            <a:miter lim="400000"/>
          </a:ln>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948" y="6124852"/>
            <a:ext cx="4631333" cy="1918481"/>
          </a:xfrm>
          <a:prstGeom prst="rect">
            <a:avLst/>
          </a:prstGeom>
        </p:spPr>
      </p:pic>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Craft">
  <a:themeElements>
    <a:clrScheme name="Craft">
      <a:dk1>
        <a:srgbClr val="888888"/>
      </a:dk1>
      <a:lt1>
        <a:srgbClr val="006288"/>
      </a:lt1>
      <a:dk2>
        <a:srgbClr val="5C5D5F"/>
      </a:dk2>
      <a:lt2>
        <a:srgbClr val="CBCBCB"/>
      </a:lt2>
      <a:accent1>
        <a:srgbClr val="68B7E8"/>
      </a:accent1>
      <a:accent2>
        <a:srgbClr val="87BD40"/>
      </a:accent2>
      <a:accent3>
        <a:srgbClr val="E1B949"/>
      </a:accent3>
      <a:accent4>
        <a:srgbClr val="DF8E3E"/>
      </a:accent4>
      <a:accent5>
        <a:srgbClr val="DA6856"/>
      </a:accent5>
      <a:accent6>
        <a:srgbClr val="9779C2"/>
      </a:accent6>
      <a:hlink>
        <a:srgbClr val="0000FF"/>
      </a:hlink>
      <a:folHlink>
        <a:srgbClr val="FF00FF"/>
      </a:folHlink>
    </a:clrScheme>
    <a:fontScheme name="Craft">
      <a:majorFont>
        <a:latin typeface="Georgia"/>
        <a:ea typeface="Georgia"/>
        <a:cs typeface="Georgia"/>
      </a:majorFont>
      <a:minorFont>
        <a:latin typeface="Helvetica"/>
        <a:ea typeface="Helvetica"/>
        <a:cs typeface="Helvetica"/>
      </a:minorFont>
    </a:fontScheme>
    <a:fmtScheme name="Cra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0E7BC"/>
            </a:solidFill>
            <a:effectLst>
              <a:outerShdw blurRad="25400" dist="12700" dir="5400000" rotWithShape="0">
                <a:srgbClr val="000000">
                  <a:alpha val="30000"/>
                </a:srgbClr>
              </a:outerShdw>
            </a:effectLst>
            <a:uFillTx/>
            <a:latin typeface="Marker Felt"/>
            <a:ea typeface="Marker Felt"/>
            <a:cs typeface="Marker Felt"/>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FFFFFF">
              <a:alpha val="70300"/>
            </a:srgb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6288"/>
            </a:solidFill>
            <a:effectLst/>
            <a:uFillTx/>
            <a:latin typeface="+mj-lt"/>
            <a:ea typeface="+mj-ea"/>
            <a:cs typeface="+mj-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raft">
  <a:themeElements>
    <a:clrScheme name="Craft">
      <a:dk1>
        <a:srgbClr val="000000"/>
      </a:dk1>
      <a:lt1>
        <a:srgbClr val="FFFFFF"/>
      </a:lt1>
      <a:dk2>
        <a:srgbClr val="5C5D5F"/>
      </a:dk2>
      <a:lt2>
        <a:srgbClr val="CBCBCB"/>
      </a:lt2>
      <a:accent1>
        <a:srgbClr val="68B7E8"/>
      </a:accent1>
      <a:accent2>
        <a:srgbClr val="87BD40"/>
      </a:accent2>
      <a:accent3>
        <a:srgbClr val="E1B949"/>
      </a:accent3>
      <a:accent4>
        <a:srgbClr val="DF8E3E"/>
      </a:accent4>
      <a:accent5>
        <a:srgbClr val="DA6856"/>
      </a:accent5>
      <a:accent6>
        <a:srgbClr val="9779C2"/>
      </a:accent6>
      <a:hlink>
        <a:srgbClr val="0000FF"/>
      </a:hlink>
      <a:folHlink>
        <a:srgbClr val="FF00FF"/>
      </a:folHlink>
    </a:clrScheme>
    <a:fontScheme name="Craft">
      <a:majorFont>
        <a:latin typeface="Georgia"/>
        <a:ea typeface="Georgia"/>
        <a:cs typeface="Georgia"/>
      </a:majorFont>
      <a:minorFont>
        <a:latin typeface="Helvetica"/>
        <a:ea typeface="Helvetica"/>
        <a:cs typeface="Helvetica"/>
      </a:minorFont>
    </a:fontScheme>
    <a:fmtScheme name="Cra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0E7BC"/>
            </a:solidFill>
            <a:effectLst>
              <a:outerShdw blurRad="25400" dist="12700" dir="5400000" rotWithShape="0">
                <a:srgbClr val="000000">
                  <a:alpha val="30000"/>
                </a:srgbClr>
              </a:outerShdw>
            </a:effectLst>
            <a:uFillTx/>
            <a:latin typeface="Marker Felt"/>
            <a:ea typeface="Marker Felt"/>
            <a:cs typeface="Marker Felt"/>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rgbClr val="FFFFFF">
              <a:alpha val="70300"/>
            </a:srgb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6288"/>
            </a:solidFill>
            <a:effectLst/>
            <a:uFillTx/>
            <a:latin typeface="+mj-lt"/>
            <a:ea typeface="+mj-ea"/>
            <a:cs typeface="+mj-cs"/>
            <a:sym typeface="Georgi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TotalTime>
  <Words>662</Words>
  <Application>Microsoft Office PowerPoint</Application>
  <PresentationFormat>Personalizado</PresentationFormat>
  <Paragraphs>54</Paragraphs>
  <Slides>11</Slides>
  <Notes>0</Notes>
  <HiddenSlides>0</HiddenSlides>
  <MMClips>0</MMClips>
  <ScaleCrop>false</ScaleCrop>
  <HeadingPairs>
    <vt:vector size="4" baseType="variant">
      <vt:variant>
        <vt:lpstr>Tema</vt:lpstr>
      </vt:variant>
      <vt:variant>
        <vt:i4>1</vt:i4>
      </vt:variant>
      <vt:variant>
        <vt:lpstr>Títulos de diapositiva</vt:lpstr>
      </vt:variant>
      <vt:variant>
        <vt:i4>11</vt:i4>
      </vt:variant>
    </vt:vector>
  </HeadingPairs>
  <TitlesOfParts>
    <vt:vector size="12" baseType="lpstr">
      <vt:lpstr>Craft</vt:lpstr>
      <vt:lpstr>Santuario Virgen del Camino</vt:lpstr>
      <vt:lpstr>Hola: Soy  Pietro uno de los albañiles que  participó en la construcción del Santuario de la Virgen del Camino.  Seguro que ya lo conocéis, es un  maravilloso edificio de nuestra ciudad donde cada día pasa mucha gente </vt:lpstr>
      <vt:lpstr>Queridos amigos: Mi nombre es Mateo y junto con otros compañeros hicimos este hermoso retablo de estilo barroco. La vista y el corazón son atraídos  por él  y, sin lugar a duda por la figura central de la Virgen del Camino con el Hijo entre sus manos.</vt:lpstr>
      <vt:lpstr>Realiza el puzzle pinchando en el siguiente enlace:</vt:lpstr>
      <vt:lpstr>Rodea los elementos que no pertenecen a la fachada que acabas de realizar en el ejercicio anterior. </vt:lpstr>
      <vt:lpstr>Realiza el siguiente crucigrama</vt:lpstr>
      <vt:lpstr>Presentación de PowerPoint</vt:lpstr>
      <vt:lpstr>Presentación de PowerPoint</vt:lpstr>
      <vt:lpstr>Además de albañiles, carpinteros hicieron falta muchísimas personas con diferentes oficios; arquitectos, canteros, orfebres, pintores, escultores, vidrieros y muchos más. Me llamo Rut y fui de los artesanos que convertiría la luz en color. Al fondo descubrimos la silueta de las enormes figuras de la entrada. </vt:lpstr>
      <vt:lpstr>Curiosidades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Santuario Virgen del Camino</dc:title>
  <dc:creator>Charo</dc:creator>
  <cp:lastModifiedBy>Charo</cp:lastModifiedBy>
  <cp:revision>3</cp:revision>
  <dcterms:modified xsi:type="dcterms:W3CDTF">2019-11-20T20:04:11Z</dcterms:modified>
</cp:coreProperties>
</file>