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3" r:id="rId4"/>
    <p:sldId id="260" r:id="rId5"/>
    <p:sldId id="261" r:id="rId6"/>
    <p:sldId id="262" r:id="rId7"/>
    <p:sldId id="263" r:id="rId8"/>
    <p:sldId id="264" r:id="rId9"/>
    <p:sldId id="269" r:id="rId10"/>
    <p:sldId id="304" r:id="rId11"/>
    <p:sldId id="287" r:id="rId12"/>
    <p:sldId id="288" r:id="rId13"/>
    <p:sldId id="289" r:id="rId14"/>
    <p:sldId id="290" r:id="rId15"/>
    <p:sldId id="293" r:id="rId16"/>
    <p:sldId id="305" r:id="rId17"/>
    <p:sldId id="294" r:id="rId18"/>
    <p:sldId id="296" r:id="rId19"/>
    <p:sldId id="297" r:id="rId20"/>
    <p:sldId id="298" r:id="rId21"/>
    <p:sldId id="299" r:id="rId22"/>
    <p:sldId id="300" r:id="rId23"/>
    <p:sldId id="302" r:id="rId24"/>
    <p:sldId id="301" r:id="rId25"/>
    <p:sldId id="273" r:id="rId26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08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51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79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2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2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3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6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40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7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48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98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98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EEA6-70A7-418B-9C5F-244D23F5C544}" type="datetimeFigureOut">
              <a:rPr lang="es-ES" smtClean="0"/>
              <a:t>16/12/2021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F191-C51F-43E6-9466-D703955C6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3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5E79806-B8DA-4BF3-9C3E-A8C1204B2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64142"/>
              </p:ext>
            </p:extLst>
          </p:nvPr>
        </p:nvGraphicFramePr>
        <p:xfrm>
          <a:off x="0" y="0"/>
          <a:ext cx="913977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5275880" imgH="8596800" progId="">
                  <p:embed/>
                </p:oleObj>
              </mc:Choice>
              <mc:Fallback>
                <p:oleObj r:id="rId3" imgW="15275880" imgH="8596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3977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1303925" y="1347614"/>
            <a:ext cx="6536149" cy="872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000"/>
              </a:lnSpc>
            </a:pPr>
            <a:r>
              <a:rPr lang="es-ES" sz="6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haroni" pitchFamily="2" charset="-79"/>
              </a:rPr>
              <a:t>EDITORES DE VÍDEO</a:t>
            </a: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6FB931D0-C0AE-47AA-87DB-53B8B23B102E}"/>
              </a:ext>
            </a:extLst>
          </p:cNvPr>
          <p:cNvSpPr/>
          <p:nvPr/>
        </p:nvSpPr>
        <p:spPr>
          <a:xfrm>
            <a:off x="1835696" y="2598279"/>
            <a:ext cx="52743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haroni" pitchFamily="2" charset="-79"/>
              </a:rPr>
              <a:t>Curso Edición de vídeo</a:t>
            </a:r>
          </a:p>
          <a:p>
            <a:pPr algn="ctr"/>
            <a:r>
              <a:rPr lang="es-E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haroni" pitchFamily="2" charset="-79"/>
              </a:rPr>
              <a:t>CEIP “La </a:t>
            </a:r>
            <a:r>
              <a:rPr lang="es-ES" sz="32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haroni" pitchFamily="2" charset="-79"/>
              </a:rPr>
              <a:t>biesca</a:t>
            </a:r>
            <a:r>
              <a:rPr lang="es-E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haroni" pitchFamily="2" charset="-79"/>
              </a:rPr>
              <a:t>”</a:t>
            </a:r>
          </a:p>
          <a:p>
            <a:pPr algn="ctr"/>
            <a:r>
              <a:rPr lang="es-ES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haroni" pitchFamily="2" charset="-79"/>
              </a:rPr>
              <a:t>LA MAGDALENA</a:t>
            </a:r>
          </a:p>
          <a:p>
            <a:pPr algn="ctr"/>
            <a:r>
              <a:rPr lang="es-ES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haroni" pitchFamily="2" charset="-79"/>
              </a:rPr>
              <a:t>4, 11, 25 de noviembre y 1 de diciembre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A7266-1E67-47F0-88E5-03049EDA5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95018"/>
            <a:ext cx="1310842" cy="4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0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1442" y="771550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Blender</a:t>
            </a:r>
            <a:endParaRPr lang="es-ES" sz="2400" b="1" dirty="0"/>
          </a:p>
        </p:txBody>
      </p:sp>
      <p:pic>
        <p:nvPicPr>
          <p:cNvPr id="4" name="Picture 2" descr="mejores programas para editar vid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22" y="1491630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1442" y="699542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Lightworks</a:t>
            </a:r>
            <a:endParaRPr lang="es-ES" sz="2400" b="1" dirty="0"/>
          </a:p>
        </p:txBody>
      </p:sp>
      <p:pic>
        <p:nvPicPr>
          <p:cNvPr id="5" name="Picture 2" descr="editor de video gratis para 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39" y="1419622"/>
            <a:ext cx="512147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1442" y="699542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Shotcut</a:t>
            </a:r>
            <a:endParaRPr lang="es-ES" sz="2400" b="1" dirty="0"/>
          </a:p>
        </p:txBody>
      </p:sp>
      <p:pic>
        <p:nvPicPr>
          <p:cNvPr id="4" name="Picture 2" descr="software para editar vide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6100" r="4692" b="26460"/>
          <a:stretch/>
        </p:blipFill>
        <p:spPr bwMode="auto">
          <a:xfrm>
            <a:off x="2182637" y="1419622"/>
            <a:ext cx="46062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tfilm mejor programa para editar videos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92" y="1419622"/>
            <a:ext cx="512877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91442" y="699542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HitFilm</a:t>
            </a:r>
            <a:r>
              <a:rPr lang="es-ES" sz="2400" b="1" dirty="0"/>
              <a:t> Express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1442" y="699542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OpenShot</a:t>
            </a:r>
            <a:endParaRPr lang="es-ES" sz="2400" b="1" dirty="0"/>
          </a:p>
        </p:txBody>
      </p:sp>
      <p:pic>
        <p:nvPicPr>
          <p:cNvPr id="4" name="Picture 2" descr="Mejores editores de video para PC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9622"/>
            <a:ext cx="440816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986975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EDITORES DE VÍDEO PARA PC DE PAGO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87386" y="771550"/>
            <a:ext cx="3196782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Avid</a:t>
            </a:r>
            <a:r>
              <a:rPr lang="es-ES" sz="2400" b="1" dirty="0"/>
              <a:t> Media </a:t>
            </a:r>
            <a:r>
              <a:rPr lang="es-ES" sz="2400" b="1" dirty="0" err="1"/>
              <a:t>Composer</a:t>
            </a:r>
            <a:endParaRPr lang="es-ES" sz="2400" b="1" dirty="0"/>
          </a:p>
        </p:txBody>
      </p:sp>
      <p:pic>
        <p:nvPicPr>
          <p:cNvPr id="4" name="Picture 2" descr="D:\JOSE\VARIOS_JOSE\CURSO_CREACION VIDEOTUTORIALES\IMAGENES_CURSO_VIDEOTUTORIALES\Interfaces_editores video de pago\Avid Media Composer_inte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6" y="1527998"/>
            <a:ext cx="5120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1402" y="699542"/>
            <a:ext cx="290875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Corel </a:t>
            </a:r>
            <a:r>
              <a:rPr lang="es-ES" sz="2400" b="1" dirty="0" err="1"/>
              <a:t>VideoStudio</a:t>
            </a:r>
            <a:endParaRPr lang="es-ES" sz="2400" b="1" dirty="0"/>
          </a:p>
        </p:txBody>
      </p:sp>
      <p:pic>
        <p:nvPicPr>
          <p:cNvPr id="4" name="Picture 2" descr="D:\JOSE\VARIOS_JOSE\CURSO_CREACION VIDEOTUTORIALES\IMAGENES_CURSO_VIDEOTUTORIALES\Interfaces_editores video de pago\Corel VideoStuido_inte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70" y="1491630"/>
            <a:ext cx="513163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1442" y="699542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After</a:t>
            </a:r>
            <a:r>
              <a:rPr lang="es-ES" sz="2400" b="1" dirty="0"/>
              <a:t> </a:t>
            </a:r>
            <a:r>
              <a:rPr lang="es-ES" sz="2400" b="1" dirty="0" err="1"/>
              <a:t>Effects</a:t>
            </a:r>
            <a:endParaRPr lang="es-ES" sz="2400" b="1" dirty="0"/>
          </a:p>
        </p:txBody>
      </p:sp>
      <p:pic>
        <p:nvPicPr>
          <p:cNvPr id="4" name="Picture 2" descr="D:\JOSE\VARIOS_JOSE\CURSO_CREACION VIDEOTUTORIALES\IMAGENES_CURSO_VIDEOTUTORIALES\Interfaces_editores video de pago\After effects_inter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75" y="1419622"/>
            <a:ext cx="511242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87386" y="699542"/>
            <a:ext cx="3196782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DaVinci</a:t>
            </a:r>
            <a:r>
              <a:rPr lang="es-ES" sz="2400" b="1" dirty="0"/>
              <a:t> </a:t>
            </a:r>
            <a:r>
              <a:rPr lang="es-ES" sz="2400" b="1" dirty="0" err="1"/>
              <a:t>Resolve</a:t>
            </a:r>
            <a:r>
              <a:rPr lang="es-ES" sz="2400" b="1" dirty="0"/>
              <a:t> Studio</a:t>
            </a:r>
          </a:p>
        </p:txBody>
      </p:sp>
      <p:pic>
        <p:nvPicPr>
          <p:cNvPr id="4" name="Picture 2" descr="D:\JOSE\VARIOS_JOSE\CURSO_CREACION VIDEOTUTORIALES\IMAGENES_CURSO_VIDEOTUTORIALES\Interfaces_editores video de pago\DaVinci Resolve_inte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75" y="1419622"/>
            <a:ext cx="528440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7564" y="1982348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EDITORES DE VÍDEO PARA MOVIL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1442" y="699542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Final </a:t>
            </a:r>
            <a:r>
              <a:rPr lang="es-ES" sz="2400" b="1" dirty="0" err="1"/>
              <a:t>Cut</a:t>
            </a:r>
            <a:endParaRPr lang="es-ES" sz="2400" b="1" dirty="0"/>
          </a:p>
        </p:txBody>
      </p:sp>
      <p:pic>
        <p:nvPicPr>
          <p:cNvPr id="4" name="Picture 2" descr="D:\JOSE\VARIOS_JOSE\CURSO_CREACION VIDEOTUTORIALES\IMAGENES_CURSO_VIDEOTUTORIALES\Interfaces_editores video de pago\Final cut_inte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88" y="1561317"/>
            <a:ext cx="5096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91880" y="116120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Sólo para Mac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1442" y="699542"/>
            <a:ext cx="2188670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Pinnacle</a:t>
            </a:r>
            <a:r>
              <a:rPr lang="es-ES" sz="2400" b="1" dirty="0"/>
              <a:t> Studio</a:t>
            </a:r>
          </a:p>
        </p:txBody>
      </p:sp>
      <p:pic>
        <p:nvPicPr>
          <p:cNvPr id="4" name="Picture 2" descr="D:\JOSE\VARIOS_JOSE\CURSO_CREACION VIDEOTUTORIALES\IMAGENES_CURSO_VIDEOTUTORIALES\Interfaces_editores video de pago\pinnacle studio_inte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74" y="1419622"/>
            <a:ext cx="513740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75418" y="699542"/>
            <a:ext cx="2620718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Adobe </a:t>
            </a:r>
            <a:r>
              <a:rPr lang="es-ES" sz="2400" b="1" dirty="0" err="1"/>
              <a:t>Premiere</a:t>
            </a:r>
            <a:endParaRPr lang="es-ES" sz="2400" b="1" dirty="0"/>
          </a:p>
        </p:txBody>
      </p:sp>
      <p:pic>
        <p:nvPicPr>
          <p:cNvPr id="4" name="Picture 2" descr="D:\JOSE\VARIOS_JOSE\CURSO_CREACION VIDEOTUTORIALES\IMAGENES_CURSO_VIDEOTUTORIALES\Interfaces_editores video de pago\Premiere_inter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6" y="1347614"/>
            <a:ext cx="51200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3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75418" y="699542"/>
            <a:ext cx="2620718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Sony Vegas</a:t>
            </a:r>
          </a:p>
        </p:txBody>
      </p:sp>
      <p:pic>
        <p:nvPicPr>
          <p:cNvPr id="6" name="Picture 4" descr="Tutorial de Vegas pro 17 - PARTE 2 - Interfaz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88" y="1368493"/>
            <a:ext cx="511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59394" y="699542"/>
            <a:ext cx="3052766" cy="46166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Wondershare</a:t>
            </a:r>
            <a:r>
              <a:rPr lang="es-ES" sz="2400" b="1" dirty="0"/>
              <a:t> </a:t>
            </a:r>
            <a:r>
              <a:rPr lang="es-ES" sz="2400" b="1" dirty="0" err="1"/>
              <a:t>Filmora</a:t>
            </a:r>
            <a:endParaRPr lang="es-ES" sz="2400" b="1" dirty="0"/>
          </a:p>
        </p:txBody>
      </p:sp>
      <p:pic>
        <p:nvPicPr>
          <p:cNvPr id="4" name="Picture 2" descr="Ep. 01 Exploring Filmora9 Inter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46" y="1419622"/>
            <a:ext cx="577232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1880" y="627854"/>
            <a:ext cx="2088232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Quik</a:t>
            </a:r>
            <a:endParaRPr lang="es-ES" sz="2800" b="1" dirty="0"/>
          </a:p>
        </p:txBody>
      </p:sp>
      <p:pic>
        <p:nvPicPr>
          <p:cNvPr id="4" name="Picture 2" descr="quik video editor for android interf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t="8341" r="3358" b="8532"/>
          <a:stretch/>
        </p:blipFill>
        <p:spPr bwMode="auto">
          <a:xfrm>
            <a:off x="2102662" y="1491950"/>
            <a:ext cx="48666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video video editor for android interf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8341" r="2991" b="6608"/>
          <a:stretch/>
        </p:blipFill>
        <p:spPr bwMode="auto">
          <a:xfrm>
            <a:off x="2151199" y="1491630"/>
            <a:ext cx="476959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91880" y="627534"/>
            <a:ext cx="2088232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WeVideo</a:t>
            </a:r>
            <a:endParaRPr lang="es-ES" sz="2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1880" y="627534"/>
            <a:ext cx="2088232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Kinemaster</a:t>
            </a:r>
            <a:endParaRPr lang="es-ES" sz="2800" b="1" dirty="0"/>
          </a:p>
        </p:txBody>
      </p:sp>
      <p:pic>
        <p:nvPicPr>
          <p:cNvPr id="4" name="Picture 2" descr="kinemaster video editor for android interf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9888" r="2366" b="11393"/>
          <a:stretch/>
        </p:blipFill>
        <p:spPr bwMode="auto">
          <a:xfrm>
            <a:off x="1911995" y="1491630"/>
            <a:ext cx="52480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75856" y="771550"/>
            <a:ext cx="2520280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PowerDirector</a:t>
            </a:r>
            <a:endParaRPr lang="es-ES" sz="2800" b="1" dirty="0"/>
          </a:p>
        </p:txBody>
      </p:sp>
      <p:pic>
        <p:nvPicPr>
          <p:cNvPr id="4" name="Picture 2" descr="powedirector video editor for android interf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9414" r="425" b="10152"/>
          <a:stretch/>
        </p:blipFill>
        <p:spPr bwMode="auto">
          <a:xfrm>
            <a:off x="1922378" y="1594908"/>
            <a:ext cx="523636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1880" y="699542"/>
            <a:ext cx="2088232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VivaVideo</a:t>
            </a:r>
            <a:endParaRPr lang="es-ES" sz="2800" b="1" dirty="0"/>
          </a:p>
        </p:txBody>
      </p:sp>
      <p:pic>
        <p:nvPicPr>
          <p:cNvPr id="4" name="Picture 2" descr="vivavideo video editor for android interf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8081" r="3283" b="7555"/>
          <a:stretch/>
        </p:blipFill>
        <p:spPr bwMode="auto">
          <a:xfrm>
            <a:off x="2143738" y="1635646"/>
            <a:ext cx="478451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morago video editor for android interf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0009" r="1844" b="10336"/>
          <a:stretch/>
        </p:blipFill>
        <p:spPr bwMode="auto">
          <a:xfrm>
            <a:off x="2051719" y="1635646"/>
            <a:ext cx="520781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91880" y="699542"/>
            <a:ext cx="2088232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err="1"/>
              <a:t>FilmoraGo</a:t>
            </a:r>
            <a:endParaRPr lang="es-ES" sz="2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7564" y="1996354"/>
            <a:ext cx="78488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EDITORES DE VÍDEO PARA PC GRATUITOS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299942"/>
            <a:ext cx="7224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4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78</Words>
  <Application>Microsoft Office PowerPoint</Application>
  <PresentationFormat>Presentación en pantalla (16:9)</PresentationFormat>
  <Paragraphs>29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RAQUEL BODELON MACIAS</cp:lastModifiedBy>
  <cp:revision>13</cp:revision>
  <dcterms:created xsi:type="dcterms:W3CDTF">2021-02-12T23:16:32Z</dcterms:created>
  <dcterms:modified xsi:type="dcterms:W3CDTF">2021-12-16T11:26:03Z</dcterms:modified>
</cp:coreProperties>
</file>