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Shape 1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1" name="Shape 12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8" name="Shape 12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5" name="Shape 13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Shape 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0" name="Shape 6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Shape 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6" name="Shape 6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2" name="Shape 7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Shape 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1" name="Shape 8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0" name="Shape 9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7" name="Shape 9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6" name="Shape 10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4" name="Shape 11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s"/>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s"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hyperlink" Target="http://www.learnthenet.com/lesson-plans/netiquette/" TargetMode="Externa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hyperlink" Target="http://www.learnthenet.com/test-yourself/netiquette/index.php" TargetMode="Externa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www.youtube.com/watch?v=6zsy3BfQmVQ" TargetMode="Externa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4.jp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hyperlink" Target="http://www.albion.com/netiquette/corerules.html" TargetMode="Externa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pic>
        <p:nvPicPr>
          <p:cNvPr id="54" name="Shape 54"/>
          <p:cNvPicPr preferRelativeResize="0"/>
          <p:nvPr/>
        </p:nvPicPr>
        <p:blipFill>
          <a:blip r:embed="rId3">
            <a:alphaModFix/>
          </a:blip>
          <a:stretch>
            <a:fillRect/>
          </a:stretch>
        </p:blipFill>
        <p:spPr>
          <a:xfrm>
            <a:off x="-79323" y="-993349"/>
            <a:ext cx="9223325" cy="6136850"/>
          </a:xfrm>
          <a:prstGeom prst="rect">
            <a:avLst/>
          </a:prstGeom>
          <a:noFill/>
          <a:ln>
            <a:noFill/>
          </a:ln>
        </p:spPr>
      </p:pic>
      <p:sp>
        <p:nvSpPr>
          <p:cNvPr id="55" name="Shape 55"/>
          <p:cNvSpPr txBox="1"/>
          <p:nvPr>
            <p:ph type="ctrTitle"/>
          </p:nvPr>
        </p:nvSpPr>
        <p:spPr>
          <a:xfrm>
            <a:off x="3031008" y="-1064725"/>
            <a:ext cx="8520600" cy="2052600"/>
          </a:xfrm>
          <a:prstGeom prst="rect">
            <a:avLst/>
          </a:prstGeom>
        </p:spPr>
        <p:txBody>
          <a:bodyPr anchorCtr="0" anchor="b" bIns="91425" lIns="91425" rIns="91425" tIns="91425">
            <a:noAutofit/>
          </a:bodyPr>
          <a:lstStyle/>
          <a:p>
            <a:pPr lvl="0">
              <a:spcBef>
                <a:spcPts val="0"/>
              </a:spcBef>
              <a:buNone/>
            </a:pPr>
            <a:r>
              <a:rPr lang="es"/>
              <a:t>Netiquette</a:t>
            </a:r>
          </a:p>
        </p:txBody>
      </p:sp>
      <p:sp>
        <p:nvSpPr>
          <p:cNvPr id="56" name="Shape 56"/>
          <p:cNvSpPr txBox="1"/>
          <p:nvPr>
            <p:ph idx="1" type="subTitle"/>
          </p:nvPr>
        </p:nvSpPr>
        <p:spPr>
          <a:xfrm>
            <a:off x="5024500" y="1006325"/>
            <a:ext cx="4958400" cy="792600"/>
          </a:xfrm>
          <a:prstGeom prst="rect">
            <a:avLst/>
          </a:prstGeom>
        </p:spPr>
        <p:txBody>
          <a:bodyPr anchorCtr="0" anchor="t" bIns="91425" lIns="91425" rIns="91425" tIns="91425">
            <a:noAutofit/>
          </a:bodyPr>
          <a:lstStyle/>
          <a:p>
            <a:pPr lvl="0">
              <a:spcBef>
                <a:spcPts val="0"/>
              </a:spcBef>
              <a:buNone/>
            </a:pPr>
            <a:r>
              <a:rPr lang="es"/>
              <a:t>What`s that?</a:t>
            </a:r>
          </a:p>
        </p:txBody>
      </p:sp>
      <p:sp>
        <p:nvSpPr>
          <p:cNvPr id="57" name="Shape 57"/>
          <p:cNvSpPr txBox="1"/>
          <p:nvPr/>
        </p:nvSpPr>
        <p:spPr>
          <a:xfrm>
            <a:off x="6029350" y="4548600"/>
            <a:ext cx="2948700" cy="594900"/>
          </a:xfrm>
          <a:prstGeom prst="rect">
            <a:avLst/>
          </a:prstGeom>
          <a:noFill/>
          <a:ln>
            <a:noFill/>
          </a:ln>
        </p:spPr>
        <p:txBody>
          <a:bodyPr anchorCtr="0" anchor="t" bIns="91425" lIns="91425" rIns="91425" tIns="91425">
            <a:noAutofit/>
          </a:bodyPr>
          <a:lstStyle/>
          <a:p>
            <a:pPr lvl="0">
              <a:spcBef>
                <a:spcPts val="0"/>
              </a:spcBef>
              <a:buNone/>
            </a:pPr>
            <a:r>
              <a:rPr lang="es"/>
              <a:t>By Alesander Guzmán Arenaza</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Shape 123"/>
          <p:cNvSpPr txBox="1"/>
          <p:nvPr>
            <p:ph idx="1" type="body"/>
          </p:nvPr>
        </p:nvSpPr>
        <p:spPr>
          <a:xfrm>
            <a:off x="311700" y="4230575"/>
            <a:ext cx="5998800" cy="605100"/>
          </a:xfrm>
          <a:prstGeom prst="rect">
            <a:avLst/>
          </a:prstGeom>
          <a:solidFill>
            <a:srgbClr val="FF9900"/>
          </a:solidFill>
        </p:spPr>
        <p:txBody>
          <a:bodyPr anchorCtr="0" anchor="ctr" bIns="91425" lIns="91425" rIns="91425" tIns="91425">
            <a:noAutofit/>
          </a:bodyPr>
          <a:lstStyle/>
          <a:p>
            <a:pPr lvl="0" rtl="0">
              <a:spcBef>
                <a:spcPts val="0"/>
              </a:spcBef>
              <a:buNone/>
            </a:pPr>
            <a:r>
              <a:rPr lang="es"/>
              <a:t>Netiquette</a:t>
            </a:r>
          </a:p>
        </p:txBody>
      </p:sp>
      <p:sp>
        <p:nvSpPr>
          <p:cNvPr id="124" name="Shape 124"/>
          <p:cNvSpPr txBox="1"/>
          <p:nvPr/>
        </p:nvSpPr>
        <p:spPr>
          <a:xfrm>
            <a:off x="1414775" y="171875"/>
            <a:ext cx="8145000" cy="1771800"/>
          </a:xfrm>
          <a:prstGeom prst="rect">
            <a:avLst/>
          </a:prstGeom>
          <a:noFill/>
          <a:ln>
            <a:noFill/>
          </a:ln>
        </p:spPr>
        <p:txBody>
          <a:bodyPr anchorCtr="0" anchor="t" bIns="91425" lIns="91425" rIns="91425" tIns="91425">
            <a:noAutofit/>
          </a:bodyPr>
          <a:lstStyle/>
          <a:p>
            <a:pPr lvl="0" rtl="0">
              <a:lnSpc>
                <a:spcPct val="115000"/>
              </a:lnSpc>
              <a:spcBef>
                <a:spcPts val="2400"/>
              </a:spcBef>
              <a:spcAft>
                <a:spcPts val="600"/>
              </a:spcAft>
              <a:buNone/>
            </a:pPr>
            <a:r>
              <a:rPr b="1" lang="es" sz="3000">
                <a:solidFill>
                  <a:schemeClr val="dk1"/>
                </a:solidFill>
                <a:highlight>
                  <a:srgbClr val="FFFFFF"/>
                </a:highlight>
              </a:rPr>
              <a:t>ACTIVITY ABOUT NETIQUETTE</a:t>
            </a:r>
          </a:p>
          <a:p>
            <a:pPr lvl="0" rtl="0">
              <a:spcBef>
                <a:spcPts val="0"/>
              </a:spcBef>
              <a:buNone/>
            </a:pPr>
            <a:r>
              <a:t/>
            </a:r>
            <a:endParaRPr sz="3600"/>
          </a:p>
        </p:txBody>
      </p:sp>
      <p:pic>
        <p:nvPicPr>
          <p:cNvPr id="125" name="Shape 125">
            <a:hlinkClick r:id="rId3"/>
          </p:cNvPr>
          <p:cNvPicPr preferRelativeResize="0"/>
          <p:nvPr/>
        </p:nvPicPr>
        <p:blipFill>
          <a:blip r:embed="rId4">
            <a:alphaModFix/>
          </a:blip>
          <a:stretch>
            <a:fillRect/>
          </a:stretch>
        </p:blipFill>
        <p:spPr>
          <a:xfrm rot="-911666">
            <a:off x="3114225" y="1580699"/>
            <a:ext cx="2457644" cy="1982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Shape 130"/>
          <p:cNvSpPr txBox="1"/>
          <p:nvPr>
            <p:ph idx="1" type="body"/>
          </p:nvPr>
        </p:nvSpPr>
        <p:spPr>
          <a:xfrm>
            <a:off x="311700" y="4230575"/>
            <a:ext cx="5998800" cy="605100"/>
          </a:xfrm>
          <a:prstGeom prst="rect">
            <a:avLst/>
          </a:prstGeom>
          <a:solidFill>
            <a:srgbClr val="FF9900"/>
          </a:solidFill>
        </p:spPr>
        <p:txBody>
          <a:bodyPr anchorCtr="0" anchor="ctr" bIns="91425" lIns="91425" rIns="91425" tIns="91425">
            <a:noAutofit/>
          </a:bodyPr>
          <a:lstStyle/>
          <a:p>
            <a:pPr lvl="0" rtl="0">
              <a:spcBef>
                <a:spcPts val="0"/>
              </a:spcBef>
              <a:buNone/>
            </a:pPr>
            <a:r>
              <a:rPr lang="es"/>
              <a:t>Netiquette</a:t>
            </a:r>
          </a:p>
        </p:txBody>
      </p:sp>
      <p:sp>
        <p:nvSpPr>
          <p:cNvPr id="131" name="Shape 131"/>
          <p:cNvSpPr txBox="1"/>
          <p:nvPr/>
        </p:nvSpPr>
        <p:spPr>
          <a:xfrm>
            <a:off x="3133800" y="119000"/>
            <a:ext cx="2876400" cy="1771800"/>
          </a:xfrm>
          <a:prstGeom prst="rect">
            <a:avLst/>
          </a:prstGeom>
          <a:noFill/>
          <a:ln>
            <a:noFill/>
          </a:ln>
        </p:spPr>
        <p:txBody>
          <a:bodyPr anchorCtr="0" anchor="t" bIns="91425" lIns="91425" rIns="91425" tIns="91425">
            <a:noAutofit/>
          </a:bodyPr>
          <a:lstStyle/>
          <a:p>
            <a:pPr lvl="0" rtl="0">
              <a:lnSpc>
                <a:spcPct val="115000"/>
              </a:lnSpc>
              <a:spcBef>
                <a:spcPts val="2400"/>
              </a:spcBef>
              <a:spcAft>
                <a:spcPts val="600"/>
              </a:spcAft>
              <a:buNone/>
            </a:pPr>
            <a:r>
              <a:rPr b="1" lang="es" sz="3000">
                <a:solidFill>
                  <a:schemeClr val="dk1"/>
                </a:solidFill>
                <a:highlight>
                  <a:srgbClr val="FFFFFF"/>
                </a:highlight>
              </a:rPr>
              <a:t>NETIQUETTE</a:t>
            </a:r>
          </a:p>
          <a:p>
            <a:pPr lvl="0" rtl="0">
              <a:spcBef>
                <a:spcPts val="0"/>
              </a:spcBef>
              <a:buNone/>
            </a:pPr>
            <a:r>
              <a:t/>
            </a:r>
            <a:endParaRPr sz="3600"/>
          </a:p>
        </p:txBody>
      </p:sp>
      <p:pic>
        <p:nvPicPr>
          <p:cNvPr id="132" name="Shape 132">
            <a:hlinkClick r:id="rId3"/>
          </p:cNvPr>
          <p:cNvPicPr preferRelativeResize="0"/>
          <p:nvPr/>
        </p:nvPicPr>
        <p:blipFill>
          <a:blip r:embed="rId4">
            <a:alphaModFix/>
          </a:blip>
          <a:stretch>
            <a:fillRect/>
          </a:stretch>
        </p:blipFill>
        <p:spPr>
          <a:xfrm>
            <a:off x="1778750" y="1686175"/>
            <a:ext cx="5394897" cy="19556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Shape 137"/>
          <p:cNvSpPr txBox="1"/>
          <p:nvPr>
            <p:ph idx="1" type="body"/>
          </p:nvPr>
        </p:nvSpPr>
        <p:spPr>
          <a:xfrm>
            <a:off x="311700" y="4230575"/>
            <a:ext cx="5998800" cy="605100"/>
          </a:xfrm>
          <a:prstGeom prst="rect">
            <a:avLst/>
          </a:prstGeom>
          <a:solidFill>
            <a:srgbClr val="FF9900"/>
          </a:solidFill>
        </p:spPr>
        <p:txBody>
          <a:bodyPr anchorCtr="0" anchor="ctr" bIns="91425" lIns="91425" rIns="91425" tIns="91425">
            <a:noAutofit/>
          </a:bodyPr>
          <a:lstStyle/>
          <a:p>
            <a:pPr lvl="0" rtl="0">
              <a:spcBef>
                <a:spcPts val="0"/>
              </a:spcBef>
              <a:buNone/>
            </a:pPr>
            <a:r>
              <a:rPr lang="es"/>
              <a:t>Netiquette</a:t>
            </a:r>
          </a:p>
        </p:txBody>
      </p:sp>
      <p:sp>
        <p:nvSpPr>
          <p:cNvPr id="138" name="Shape 138"/>
          <p:cNvSpPr txBox="1"/>
          <p:nvPr/>
        </p:nvSpPr>
        <p:spPr>
          <a:xfrm>
            <a:off x="2112600" y="476000"/>
            <a:ext cx="4918800" cy="1626300"/>
          </a:xfrm>
          <a:prstGeom prst="rect">
            <a:avLst/>
          </a:prstGeom>
          <a:noFill/>
          <a:ln>
            <a:noFill/>
          </a:ln>
        </p:spPr>
        <p:txBody>
          <a:bodyPr anchorCtr="0" anchor="t" bIns="91425" lIns="91425" rIns="91425" tIns="91425">
            <a:noAutofit/>
          </a:bodyPr>
          <a:lstStyle/>
          <a:p>
            <a:pPr lvl="0" algn="ctr">
              <a:spcBef>
                <a:spcPts val="0"/>
              </a:spcBef>
              <a:buNone/>
            </a:pPr>
            <a:r>
              <a:rPr lang="es"/>
              <a:t> </a:t>
            </a:r>
          </a:p>
          <a:p>
            <a:pPr lvl="0" algn="ctr">
              <a:spcBef>
                <a:spcPts val="0"/>
              </a:spcBef>
              <a:buNone/>
            </a:pPr>
            <a:r>
              <a:rPr lang="es"/>
              <a:t>All pictures have taken from pixabay</a:t>
            </a:r>
          </a:p>
          <a:p>
            <a:pPr lvl="0" algn="ctr">
              <a:spcBef>
                <a:spcPts val="0"/>
              </a:spcBef>
              <a:buNone/>
            </a:pPr>
            <a:r>
              <a:rPr lang="es"/>
              <a:t>Text have been extracted from wikipedia</a:t>
            </a:r>
          </a:p>
        </p:txBody>
      </p:sp>
      <p:pic>
        <p:nvPicPr>
          <p:cNvPr id="139" name="Shape 139"/>
          <p:cNvPicPr preferRelativeResize="0"/>
          <p:nvPr/>
        </p:nvPicPr>
        <p:blipFill>
          <a:blip r:embed="rId3">
            <a:alphaModFix/>
          </a:blip>
          <a:stretch>
            <a:fillRect/>
          </a:stretch>
        </p:blipFill>
        <p:spPr>
          <a:xfrm>
            <a:off x="1733912" y="1606800"/>
            <a:ext cx="5676186" cy="18234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Shape 62"/>
          <p:cNvSpPr txBox="1"/>
          <p:nvPr>
            <p:ph type="title"/>
          </p:nvPr>
        </p:nvSpPr>
        <p:spPr>
          <a:xfrm>
            <a:off x="311700" y="140900"/>
            <a:ext cx="8520600" cy="572700"/>
          </a:xfrm>
          <a:prstGeom prst="rect">
            <a:avLst/>
          </a:prstGeom>
        </p:spPr>
        <p:txBody>
          <a:bodyPr anchorCtr="0" anchor="t" bIns="91425" lIns="91425" rIns="91425" tIns="91425">
            <a:noAutofit/>
          </a:bodyPr>
          <a:lstStyle/>
          <a:p>
            <a:pPr lvl="0" rtl="0">
              <a:lnSpc>
                <a:spcPct val="115000"/>
              </a:lnSpc>
              <a:spcBef>
                <a:spcPts val="0"/>
              </a:spcBef>
              <a:spcAft>
                <a:spcPts val="1600"/>
              </a:spcAft>
              <a:buClr>
                <a:schemeClr val="dk1"/>
              </a:buClr>
              <a:buSzPct val="30555"/>
              <a:buFont typeface="Arial"/>
              <a:buNone/>
            </a:pPr>
            <a:r>
              <a:rPr lang="es" sz="3600">
                <a:solidFill>
                  <a:srgbClr val="6C6C6C"/>
                </a:solidFill>
                <a:highlight>
                  <a:srgbClr val="FFFFFF"/>
                </a:highlight>
              </a:rPr>
              <a:t>Netiquette is etiquette on the Internet. </a:t>
            </a:r>
          </a:p>
        </p:txBody>
      </p:sp>
      <p:sp>
        <p:nvSpPr>
          <p:cNvPr descr="Learn the basic rules of good Internet behavior through this fun and informative animated webisode." id="63" name="Shape 63" title="Netiquette">
            <a:hlinkClick r:id="rId3"/>
          </p:cNvPr>
          <p:cNvSpPr/>
          <p:nvPr/>
        </p:nvSpPr>
        <p:spPr>
          <a:xfrm>
            <a:off x="1849650" y="896900"/>
            <a:ext cx="5303649" cy="3977749"/>
          </a:xfrm>
          <a:prstGeom prst="rect">
            <a:avLst/>
          </a:prstGeom>
          <a:blipFill>
            <a:blip r:embed="rId4">
              <a:alphaModFix/>
            </a:blip>
            <a:stretch>
              <a:fillRect/>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Shape 68"/>
          <p:cNvSpPr txBox="1"/>
          <p:nvPr>
            <p:ph idx="1" type="body"/>
          </p:nvPr>
        </p:nvSpPr>
        <p:spPr>
          <a:xfrm>
            <a:off x="311700" y="4230575"/>
            <a:ext cx="5998800" cy="605100"/>
          </a:xfrm>
          <a:prstGeom prst="rect">
            <a:avLst/>
          </a:prstGeom>
          <a:solidFill>
            <a:srgbClr val="FF9900"/>
          </a:solidFill>
        </p:spPr>
        <p:txBody>
          <a:bodyPr anchorCtr="0" anchor="ctr" bIns="91425" lIns="91425" rIns="91425" tIns="91425">
            <a:noAutofit/>
          </a:bodyPr>
          <a:lstStyle/>
          <a:p>
            <a:pPr lvl="0">
              <a:spcBef>
                <a:spcPts val="0"/>
              </a:spcBef>
              <a:buNone/>
            </a:pPr>
            <a:r>
              <a:rPr lang="es"/>
              <a:t>Netiquette</a:t>
            </a:r>
          </a:p>
        </p:txBody>
      </p:sp>
      <p:sp>
        <p:nvSpPr>
          <p:cNvPr id="69" name="Shape 69"/>
          <p:cNvSpPr txBox="1"/>
          <p:nvPr/>
        </p:nvSpPr>
        <p:spPr>
          <a:xfrm>
            <a:off x="2793600" y="1791600"/>
            <a:ext cx="3556800" cy="1560300"/>
          </a:xfrm>
          <a:prstGeom prst="rect">
            <a:avLst/>
          </a:prstGeom>
          <a:noFill/>
          <a:ln>
            <a:noFill/>
          </a:ln>
        </p:spPr>
        <p:txBody>
          <a:bodyPr anchorCtr="0" anchor="t" bIns="91425" lIns="91425" rIns="91425" tIns="91425">
            <a:noAutofit/>
          </a:bodyPr>
          <a:lstStyle/>
          <a:p>
            <a:pPr lvl="0">
              <a:spcBef>
                <a:spcPts val="0"/>
              </a:spcBef>
              <a:buNone/>
            </a:pPr>
            <a:r>
              <a:rPr lang="es" sz="7200"/>
              <a:t>Advices</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Shape 74"/>
          <p:cNvSpPr txBox="1"/>
          <p:nvPr>
            <p:ph idx="1" type="body"/>
          </p:nvPr>
        </p:nvSpPr>
        <p:spPr>
          <a:xfrm>
            <a:off x="311700" y="4230575"/>
            <a:ext cx="5998800" cy="605100"/>
          </a:xfrm>
          <a:prstGeom prst="rect">
            <a:avLst/>
          </a:prstGeom>
          <a:solidFill>
            <a:srgbClr val="FF9900"/>
          </a:solidFill>
        </p:spPr>
        <p:txBody>
          <a:bodyPr anchorCtr="0" anchor="ctr" bIns="91425" lIns="91425" rIns="91425" tIns="91425">
            <a:noAutofit/>
          </a:bodyPr>
          <a:lstStyle/>
          <a:p>
            <a:pPr lvl="0">
              <a:spcBef>
                <a:spcPts val="0"/>
              </a:spcBef>
              <a:buNone/>
            </a:pPr>
            <a:r>
              <a:rPr lang="es"/>
              <a:t>Netiquette</a:t>
            </a:r>
          </a:p>
        </p:txBody>
      </p:sp>
      <p:sp>
        <p:nvSpPr>
          <p:cNvPr id="75" name="Shape 75"/>
          <p:cNvSpPr txBox="1"/>
          <p:nvPr/>
        </p:nvSpPr>
        <p:spPr>
          <a:xfrm>
            <a:off x="872675" y="476000"/>
            <a:ext cx="7444200" cy="806700"/>
          </a:xfrm>
          <a:prstGeom prst="rect">
            <a:avLst/>
          </a:prstGeom>
          <a:noFill/>
          <a:ln>
            <a:noFill/>
          </a:ln>
        </p:spPr>
        <p:txBody>
          <a:bodyPr anchorCtr="0" anchor="t" bIns="91425" lIns="91425" rIns="91425" tIns="91425">
            <a:noAutofit/>
          </a:bodyPr>
          <a:lstStyle/>
          <a:p>
            <a:pPr lvl="0">
              <a:spcBef>
                <a:spcPts val="0"/>
              </a:spcBef>
              <a:buNone/>
            </a:pPr>
            <a:r>
              <a:rPr lang="es" sz="3600"/>
              <a:t>No spamming</a:t>
            </a:r>
          </a:p>
        </p:txBody>
      </p:sp>
      <p:pic>
        <p:nvPicPr>
          <p:cNvPr id="76" name="Shape 76"/>
          <p:cNvPicPr preferRelativeResize="0"/>
          <p:nvPr/>
        </p:nvPicPr>
        <p:blipFill>
          <a:blip r:embed="rId3">
            <a:alphaModFix/>
          </a:blip>
          <a:stretch>
            <a:fillRect/>
          </a:stretch>
        </p:blipFill>
        <p:spPr>
          <a:xfrm>
            <a:off x="535825" y="1361900"/>
            <a:ext cx="3742406" cy="2643074"/>
          </a:xfrm>
          <a:prstGeom prst="rect">
            <a:avLst/>
          </a:prstGeom>
          <a:noFill/>
          <a:ln>
            <a:noFill/>
          </a:ln>
        </p:spPr>
      </p:pic>
      <p:sp>
        <p:nvSpPr>
          <p:cNvPr id="77" name="Shape 77"/>
          <p:cNvSpPr txBox="1"/>
          <p:nvPr/>
        </p:nvSpPr>
        <p:spPr>
          <a:xfrm>
            <a:off x="5024500" y="766900"/>
            <a:ext cx="3649500" cy="3636300"/>
          </a:xfrm>
          <a:prstGeom prst="rect">
            <a:avLst/>
          </a:prstGeom>
          <a:noFill/>
          <a:ln>
            <a:noFill/>
          </a:ln>
        </p:spPr>
        <p:txBody>
          <a:bodyPr anchorCtr="0" anchor="t" bIns="91425" lIns="91425" rIns="91425" tIns="91425">
            <a:noAutofit/>
          </a:bodyPr>
          <a:lstStyle/>
          <a:p>
            <a:pPr lvl="0">
              <a:spcBef>
                <a:spcPts val="0"/>
              </a:spcBef>
              <a:buNone/>
            </a:pPr>
            <a:r>
              <a:t/>
            </a:r>
            <a:endParaRPr/>
          </a:p>
        </p:txBody>
      </p:sp>
      <p:sp>
        <p:nvSpPr>
          <p:cNvPr id="78" name="Shape 78"/>
          <p:cNvSpPr txBox="1"/>
          <p:nvPr/>
        </p:nvSpPr>
        <p:spPr>
          <a:xfrm>
            <a:off x="4627825" y="833000"/>
            <a:ext cx="4270800" cy="3171900"/>
          </a:xfrm>
          <a:prstGeom prst="rect">
            <a:avLst/>
          </a:prstGeom>
          <a:noFill/>
          <a:ln>
            <a:noFill/>
          </a:ln>
        </p:spPr>
        <p:txBody>
          <a:bodyPr anchorCtr="0" anchor="t" bIns="91425" lIns="91425" rIns="91425" tIns="91425">
            <a:noAutofit/>
          </a:bodyPr>
          <a:lstStyle/>
          <a:p>
            <a:pPr lvl="0">
              <a:spcBef>
                <a:spcPts val="0"/>
              </a:spcBef>
              <a:buNone/>
            </a:pPr>
            <a:r>
              <a:rPr b="1" lang="es" sz="2400">
                <a:solidFill>
                  <a:srgbClr val="222222"/>
                </a:solidFill>
                <a:highlight>
                  <a:srgbClr val="FFFFFF"/>
                </a:highlight>
              </a:rPr>
              <a:t>Electronic spamming</a:t>
            </a:r>
            <a:r>
              <a:rPr lang="es" sz="2400">
                <a:solidFill>
                  <a:srgbClr val="222222"/>
                </a:solidFill>
                <a:highlight>
                  <a:srgbClr val="FFFFFF"/>
                </a:highlight>
              </a:rPr>
              <a:t> is the use of electronic messaging systems to send an unsolicited message (</a:t>
            </a:r>
            <a:r>
              <a:rPr b="1" lang="es" sz="2400">
                <a:solidFill>
                  <a:srgbClr val="222222"/>
                </a:solidFill>
                <a:highlight>
                  <a:srgbClr val="FFFFFF"/>
                </a:highlight>
              </a:rPr>
              <a:t>spam</a:t>
            </a:r>
            <a:r>
              <a:rPr lang="es" sz="2400">
                <a:solidFill>
                  <a:srgbClr val="222222"/>
                </a:solidFill>
                <a:highlight>
                  <a:srgbClr val="FFFFFF"/>
                </a:highlight>
              </a:rPr>
              <a:t>), especially advertising, as well as sending messages repeatedly on the same site.</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Shape 83"/>
          <p:cNvSpPr txBox="1"/>
          <p:nvPr>
            <p:ph idx="1" type="body"/>
          </p:nvPr>
        </p:nvSpPr>
        <p:spPr>
          <a:xfrm>
            <a:off x="311700" y="4230575"/>
            <a:ext cx="5998800" cy="605100"/>
          </a:xfrm>
          <a:prstGeom prst="rect">
            <a:avLst/>
          </a:prstGeom>
          <a:solidFill>
            <a:srgbClr val="FF9900"/>
          </a:solidFill>
        </p:spPr>
        <p:txBody>
          <a:bodyPr anchorCtr="0" anchor="ctr" bIns="91425" lIns="91425" rIns="91425" tIns="91425">
            <a:noAutofit/>
          </a:bodyPr>
          <a:lstStyle/>
          <a:p>
            <a:pPr lvl="0" rtl="0">
              <a:spcBef>
                <a:spcPts val="0"/>
              </a:spcBef>
              <a:buNone/>
            </a:pPr>
            <a:r>
              <a:rPr lang="es"/>
              <a:t>Netiquette</a:t>
            </a:r>
          </a:p>
        </p:txBody>
      </p:sp>
      <p:sp>
        <p:nvSpPr>
          <p:cNvPr id="84" name="Shape 84"/>
          <p:cNvSpPr txBox="1"/>
          <p:nvPr/>
        </p:nvSpPr>
        <p:spPr>
          <a:xfrm>
            <a:off x="872675" y="476000"/>
            <a:ext cx="7444200" cy="806700"/>
          </a:xfrm>
          <a:prstGeom prst="rect">
            <a:avLst/>
          </a:prstGeom>
          <a:noFill/>
          <a:ln>
            <a:noFill/>
          </a:ln>
        </p:spPr>
        <p:txBody>
          <a:bodyPr anchorCtr="0" anchor="t" bIns="91425" lIns="91425" rIns="91425" tIns="91425">
            <a:noAutofit/>
          </a:bodyPr>
          <a:lstStyle/>
          <a:p>
            <a:pPr lvl="0" rtl="0">
              <a:spcBef>
                <a:spcPts val="0"/>
              </a:spcBef>
              <a:buNone/>
            </a:pPr>
            <a:r>
              <a:rPr lang="es" sz="3600"/>
              <a:t>No flaming</a:t>
            </a:r>
          </a:p>
        </p:txBody>
      </p:sp>
      <p:sp>
        <p:nvSpPr>
          <p:cNvPr id="85" name="Shape 85"/>
          <p:cNvSpPr txBox="1"/>
          <p:nvPr/>
        </p:nvSpPr>
        <p:spPr>
          <a:xfrm>
            <a:off x="5024500" y="766900"/>
            <a:ext cx="3649500" cy="3636300"/>
          </a:xfrm>
          <a:prstGeom prst="rect">
            <a:avLst/>
          </a:prstGeom>
          <a:noFill/>
          <a:ln>
            <a:noFill/>
          </a:ln>
        </p:spPr>
        <p:txBody>
          <a:bodyPr anchorCtr="0" anchor="t" bIns="91425" lIns="91425" rIns="91425" tIns="91425">
            <a:noAutofit/>
          </a:bodyPr>
          <a:lstStyle/>
          <a:p>
            <a:pPr lvl="0" rtl="0">
              <a:spcBef>
                <a:spcPts val="0"/>
              </a:spcBef>
              <a:buNone/>
            </a:pPr>
            <a:r>
              <a:t/>
            </a:r>
            <a:endParaRPr/>
          </a:p>
        </p:txBody>
      </p:sp>
      <p:sp>
        <p:nvSpPr>
          <p:cNvPr id="86" name="Shape 86"/>
          <p:cNvSpPr txBox="1"/>
          <p:nvPr/>
        </p:nvSpPr>
        <p:spPr>
          <a:xfrm>
            <a:off x="4627825" y="833000"/>
            <a:ext cx="4270800" cy="3171900"/>
          </a:xfrm>
          <a:prstGeom prst="rect">
            <a:avLst/>
          </a:prstGeom>
          <a:noFill/>
          <a:ln>
            <a:noFill/>
          </a:ln>
        </p:spPr>
        <p:txBody>
          <a:bodyPr anchorCtr="0" anchor="t" bIns="91425" lIns="91425" rIns="91425" tIns="91425">
            <a:noAutofit/>
          </a:bodyPr>
          <a:lstStyle/>
          <a:p>
            <a:pPr lvl="0" rtl="0">
              <a:spcBef>
                <a:spcPts val="0"/>
              </a:spcBef>
              <a:buNone/>
            </a:pPr>
            <a:r>
              <a:rPr b="1" lang="es" sz="2400">
                <a:solidFill>
                  <a:srgbClr val="222222"/>
                </a:solidFill>
                <a:highlight>
                  <a:srgbClr val="FFFFFF"/>
                </a:highlight>
              </a:rPr>
              <a:t>Flaming</a:t>
            </a:r>
            <a:r>
              <a:rPr lang="es" sz="2400">
                <a:solidFill>
                  <a:srgbClr val="222222"/>
                </a:solidFill>
                <a:highlight>
                  <a:srgbClr val="FFFFFF"/>
                </a:highlight>
              </a:rPr>
              <a:t> is a hostile and insulting interaction between persons over the internet, often involving the use of profanity. It can also be the swapping of insults back and forth or with many people teaming up on a single victim.</a:t>
            </a:r>
          </a:p>
        </p:txBody>
      </p:sp>
      <p:pic>
        <p:nvPicPr>
          <p:cNvPr id="87" name="Shape 87"/>
          <p:cNvPicPr preferRelativeResize="0"/>
          <p:nvPr/>
        </p:nvPicPr>
        <p:blipFill>
          <a:blip r:embed="rId3">
            <a:alphaModFix/>
          </a:blip>
          <a:stretch>
            <a:fillRect/>
          </a:stretch>
        </p:blipFill>
        <p:spPr>
          <a:xfrm>
            <a:off x="535825" y="1409674"/>
            <a:ext cx="3742399" cy="250272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Shape 92"/>
          <p:cNvSpPr txBox="1"/>
          <p:nvPr>
            <p:ph idx="1" type="body"/>
          </p:nvPr>
        </p:nvSpPr>
        <p:spPr>
          <a:xfrm>
            <a:off x="311700" y="4230575"/>
            <a:ext cx="5998800" cy="605100"/>
          </a:xfrm>
          <a:prstGeom prst="rect">
            <a:avLst/>
          </a:prstGeom>
          <a:solidFill>
            <a:srgbClr val="FF9900"/>
          </a:solidFill>
        </p:spPr>
        <p:txBody>
          <a:bodyPr anchorCtr="0" anchor="ctr" bIns="91425" lIns="91425" rIns="91425" tIns="91425">
            <a:noAutofit/>
          </a:bodyPr>
          <a:lstStyle/>
          <a:p>
            <a:pPr lvl="0" rtl="0">
              <a:spcBef>
                <a:spcPts val="0"/>
              </a:spcBef>
              <a:buNone/>
            </a:pPr>
            <a:r>
              <a:rPr lang="es"/>
              <a:t>Netiquette</a:t>
            </a:r>
          </a:p>
        </p:txBody>
      </p:sp>
      <p:sp>
        <p:nvSpPr>
          <p:cNvPr id="93" name="Shape 93"/>
          <p:cNvSpPr txBox="1"/>
          <p:nvPr/>
        </p:nvSpPr>
        <p:spPr>
          <a:xfrm>
            <a:off x="311675" y="916850"/>
            <a:ext cx="3964800" cy="1798200"/>
          </a:xfrm>
          <a:prstGeom prst="rect">
            <a:avLst/>
          </a:prstGeom>
          <a:noFill/>
          <a:ln>
            <a:noFill/>
          </a:ln>
        </p:spPr>
        <p:txBody>
          <a:bodyPr anchorCtr="0" anchor="t" bIns="91425" lIns="91425" rIns="91425" tIns="91425">
            <a:noAutofit/>
          </a:bodyPr>
          <a:lstStyle/>
          <a:p>
            <a:pPr lvl="0" algn="ctr">
              <a:spcBef>
                <a:spcPts val="0"/>
              </a:spcBef>
              <a:buNone/>
            </a:pPr>
            <a:r>
              <a:rPr lang="es" sz="3000"/>
              <a:t>READ THE TERMS OF USE IN ANY WEBSITE</a:t>
            </a:r>
          </a:p>
        </p:txBody>
      </p:sp>
      <p:pic>
        <p:nvPicPr>
          <p:cNvPr id="94" name="Shape 94"/>
          <p:cNvPicPr preferRelativeResize="0"/>
          <p:nvPr/>
        </p:nvPicPr>
        <p:blipFill>
          <a:blip r:embed="rId3">
            <a:alphaModFix/>
          </a:blip>
          <a:stretch>
            <a:fillRect/>
          </a:stretch>
        </p:blipFill>
        <p:spPr>
          <a:xfrm>
            <a:off x="4622200" y="522625"/>
            <a:ext cx="3964838" cy="26432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Shape 99"/>
          <p:cNvSpPr txBox="1"/>
          <p:nvPr>
            <p:ph idx="1" type="body"/>
          </p:nvPr>
        </p:nvSpPr>
        <p:spPr>
          <a:xfrm>
            <a:off x="311700" y="4230575"/>
            <a:ext cx="5998800" cy="605100"/>
          </a:xfrm>
          <a:prstGeom prst="rect">
            <a:avLst/>
          </a:prstGeom>
          <a:solidFill>
            <a:srgbClr val="FF9900"/>
          </a:solidFill>
        </p:spPr>
        <p:txBody>
          <a:bodyPr anchorCtr="0" anchor="ctr" bIns="91425" lIns="91425" rIns="91425" tIns="91425">
            <a:noAutofit/>
          </a:bodyPr>
          <a:lstStyle/>
          <a:p>
            <a:pPr lvl="0" rtl="0">
              <a:spcBef>
                <a:spcPts val="0"/>
              </a:spcBef>
              <a:buNone/>
            </a:pPr>
            <a:r>
              <a:rPr lang="es"/>
              <a:t>Netiquette</a:t>
            </a:r>
          </a:p>
        </p:txBody>
      </p:sp>
      <p:sp>
        <p:nvSpPr>
          <p:cNvPr id="100" name="Shape 100"/>
          <p:cNvSpPr txBox="1"/>
          <p:nvPr/>
        </p:nvSpPr>
        <p:spPr>
          <a:xfrm>
            <a:off x="806575" y="608225"/>
            <a:ext cx="3874200" cy="1308900"/>
          </a:xfrm>
          <a:prstGeom prst="rect">
            <a:avLst/>
          </a:prstGeom>
          <a:noFill/>
          <a:ln>
            <a:noFill/>
          </a:ln>
        </p:spPr>
        <p:txBody>
          <a:bodyPr anchorCtr="0" anchor="t" bIns="91425" lIns="91425" rIns="91425" tIns="91425">
            <a:noAutofit/>
          </a:bodyPr>
          <a:lstStyle/>
          <a:p>
            <a:pPr lvl="0">
              <a:spcBef>
                <a:spcPts val="0"/>
              </a:spcBef>
              <a:buNone/>
            </a:pPr>
            <a:r>
              <a:rPr lang="es" sz="3600"/>
              <a:t>DON’T TYPE IN ALL CAPS</a:t>
            </a:r>
          </a:p>
        </p:txBody>
      </p:sp>
      <p:pic>
        <p:nvPicPr>
          <p:cNvPr id="101" name="Shape 101"/>
          <p:cNvPicPr preferRelativeResize="0"/>
          <p:nvPr/>
        </p:nvPicPr>
        <p:blipFill>
          <a:blip r:embed="rId3">
            <a:alphaModFix/>
          </a:blip>
          <a:stretch>
            <a:fillRect/>
          </a:stretch>
        </p:blipFill>
        <p:spPr>
          <a:xfrm>
            <a:off x="4470625" y="1133924"/>
            <a:ext cx="4313474" cy="2875649"/>
          </a:xfrm>
          <a:prstGeom prst="rect">
            <a:avLst/>
          </a:prstGeom>
          <a:noFill/>
          <a:ln>
            <a:noFill/>
          </a:ln>
        </p:spPr>
      </p:pic>
      <p:pic>
        <p:nvPicPr>
          <p:cNvPr id="102" name="Shape 102"/>
          <p:cNvPicPr preferRelativeResize="0"/>
          <p:nvPr/>
        </p:nvPicPr>
        <p:blipFill>
          <a:blip r:embed="rId4">
            <a:alphaModFix/>
          </a:blip>
          <a:stretch>
            <a:fillRect/>
          </a:stretch>
        </p:blipFill>
        <p:spPr>
          <a:xfrm rot="-1053820">
            <a:off x="7660240" y="1291886"/>
            <a:ext cx="1206273" cy="1031497"/>
          </a:xfrm>
          <a:prstGeom prst="rect">
            <a:avLst/>
          </a:prstGeom>
          <a:noFill/>
          <a:ln>
            <a:noFill/>
          </a:ln>
        </p:spPr>
      </p:pic>
      <p:sp>
        <p:nvSpPr>
          <p:cNvPr id="103" name="Shape 103"/>
          <p:cNvSpPr txBox="1"/>
          <p:nvPr/>
        </p:nvSpPr>
        <p:spPr>
          <a:xfrm>
            <a:off x="714000" y="2023025"/>
            <a:ext cx="3874200" cy="1692600"/>
          </a:xfrm>
          <a:prstGeom prst="rect">
            <a:avLst/>
          </a:prstGeom>
          <a:noFill/>
          <a:ln>
            <a:noFill/>
          </a:ln>
        </p:spPr>
        <p:txBody>
          <a:bodyPr anchorCtr="0" anchor="t" bIns="91425" lIns="91425" rIns="91425" tIns="91425">
            <a:noAutofit/>
          </a:bodyPr>
          <a:lstStyle/>
          <a:p>
            <a:pPr lvl="0">
              <a:spcBef>
                <a:spcPts val="0"/>
              </a:spcBef>
              <a:buNone/>
            </a:pPr>
            <a:r>
              <a:rPr lang="es" sz="3000"/>
              <a:t>That means you are shouting</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Shape 108"/>
          <p:cNvSpPr txBox="1"/>
          <p:nvPr>
            <p:ph idx="1" type="body"/>
          </p:nvPr>
        </p:nvSpPr>
        <p:spPr>
          <a:xfrm>
            <a:off x="311700" y="4230575"/>
            <a:ext cx="5998800" cy="605100"/>
          </a:xfrm>
          <a:prstGeom prst="rect">
            <a:avLst/>
          </a:prstGeom>
          <a:solidFill>
            <a:srgbClr val="FF9900"/>
          </a:solidFill>
        </p:spPr>
        <p:txBody>
          <a:bodyPr anchorCtr="0" anchor="ctr" bIns="91425" lIns="91425" rIns="91425" tIns="91425">
            <a:noAutofit/>
          </a:bodyPr>
          <a:lstStyle/>
          <a:p>
            <a:pPr lvl="0" rtl="0">
              <a:spcBef>
                <a:spcPts val="0"/>
              </a:spcBef>
              <a:buNone/>
            </a:pPr>
            <a:r>
              <a:rPr lang="es"/>
              <a:t>Netiquette</a:t>
            </a:r>
          </a:p>
        </p:txBody>
      </p:sp>
      <p:sp>
        <p:nvSpPr>
          <p:cNvPr id="109" name="Shape 109"/>
          <p:cNvSpPr txBox="1"/>
          <p:nvPr/>
        </p:nvSpPr>
        <p:spPr>
          <a:xfrm>
            <a:off x="806575" y="608225"/>
            <a:ext cx="4204800" cy="1308900"/>
          </a:xfrm>
          <a:prstGeom prst="rect">
            <a:avLst/>
          </a:prstGeom>
          <a:noFill/>
          <a:ln>
            <a:noFill/>
          </a:ln>
        </p:spPr>
        <p:txBody>
          <a:bodyPr anchorCtr="0" anchor="t" bIns="91425" lIns="91425" rIns="91425" tIns="91425">
            <a:noAutofit/>
          </a:bodyPr>
          <a:lstStyle/>
          <a:p>
            <a:pPr lvl="0" rtl="0">
              <a:spcBef>
                <a:spcPts val="0"/>
              </a:spcBef>
              <a:buNone/>
            </a:pPr>
            <a:r>
              <a:rPr lang="es" sz="3600"/>
              <a:t>DON’T ABUSE WEB ANONYMITY</a:t>
            </a:r>
          </a:p>
        </p:txBody>
      </p:sp>
      <p:sp>
        <p:nvSpPr>
          <p:cNvPr id="110" name="Shape 110"/>
          <p:cNvSpPr txBox="1"/>
          <p:nvPr/>
        </p:nvSpPr>
        <p:spPr>
          <a:xfrm>
            <a:off x="714000" y="2023025"/>
            <a:ext cx="3874200" cy="1692600"/>
          </a:xfrm>
          <a:prstGeom prst="rect">
            <a:avLst/>
          </a:prstGeom>
          <a:noFill/>
          <a:ln>
            <a:noFill/>
          </a:ln>
        </p:spPr>
        <p:txBody>
          <a:bodyPr anchorCtr="0" anchor="t" bIns="91425" lIns="91425" rIns="91425" tIns="91425">
            <a:noAutofit/>
          </a:bodyPr>
          <a:lstStyle/>
          <a:p>
            <a:pPr lvl="0" rtl="0">
              <a:spcBef>
                <a:spcPts val="0"/>
              </a:spcBef>
              <a:buNone/>
            </a:pPr>
            <a:r>
              <a:rPr lang="es" sz="3000"/>
              <a:t>That means you are shouting</a:t>
            </a:r>
          </a:p>
        </p:txBody>
      </p:sp>
      <p:pic>
        <p:nvPicPr>
          <p:cNvPr id="111" name="Shape 111"/>
          <p:cNvPicPr preferRelativeResize="0"/>
          <p:nvPr/>
        </p:nvPicPr>
        <p:blipFill>
          <a:blip r:embed="rId3">
            <a:alphaModFix/>
          </a:blip>
          <a:stretch>
            <a:fillRect/>
          </a:stretch>
        </p:blipFill>
        <p:spPr>
          <a:xfrm>
            <a:off x="5110212" y="1280349"/>
            <a:ext cx="3652912" cy="24352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Shape 116"/>
          <p:cNvSpPr txBox="1"/>
          <p:nvPr>
            <p:ph idx="1" type="body"/>
          </p:nvPr>
        </p:nvSpPr>
        <p:spPr>
          <a:xfrm>
            <a:off x="311700" y="4230575"/>
            <a:ext cx="5998800" cy="605100"/>
          </a:xfrm>
          <a:prstGeom prst="rect">
            <a:avLst/>
          </a:prstGeom>
          <a:solidFill>
            <a:srgbClr val="FF9900"/>
          </a:solidFill>
        </p:spPr>
        <p:txBody>
          <a:bodyPr anchorCtr="0" anchor="ctr" bIns="91425" lIns="91425" rIns="91425" tIns="91425">
            <a:noAutofit/>
          </a:bodyPr>
          <a:lstStyle/>
          <a:p>
            <a:pPr lvl="0" rtl="0">
              <a:spcBef>
                <a:spcPts val="0"/>
              </a:spcBef>
              <a:buNone/>
            </a:pPr>
            <a:r>
              <a:rPr lang="es"/>
              <a:t>Netiquette</a:t>
            </a:r>
          </a:p>
        </p:txBody>
      </p:sp>
      <p:sp>
        <p:nvSpPr>
          <p:cNvPr id="117" name="Shape 117"/>
          <p:cNvSpPr txBox="1"/>
          <p:nvPr/>
        </p:nvSpPr>
        <p:spPr>
          <a:xfrm>
            <a:off x="1176800" y="383450"/>
            <a:ext cx="8145000" cy="1771800"/>
          </a:xfrm>
          <a:prstGeom prst="rect">
            <a:avLst/>
          </a:prstGeom>
          <a:noFill/>
          <a:ln>
            <a:noFill/>
          </a:ln>
        </p:spPr>
        <p:txBody>
          <a:bodyPr anchorCtr="0" anchor="t" bIns="91425" lIns="91425" rIns="91425" tIns="91425">
            <a:noAutofit/>
          </a:bodyPr>
          <a:lstStyle/>
          <a:p>
            <a:pPr lvl="0" rtl="0">
              <a:lnSpc>
                <a:spcPct val="115000"/>
              </a:lnSpc>
              <a:spcBef>
                <a:spcPts val="2400"/>
              </a:spcBef>
              <a:spcAft>
                <a:spcPts val="600"/>
              </a:spcAft>
              <a:buClr>
                <a:schemeClr val="dk1"/>
              </a:buClr>
              <a:buSzPct val="36666"/>
              <a:buFont typeface="Arial"/>
              <a:buNone/>
            </a:pPr>
            <a:r>
              <a:rPr b="1" lang="es" sz="3000">
                <a:solidFill>
                  <a:schemeClr val="dk1"/>
                </a:solidFill>
                <a:highlight>
                  <a:srgbClr val="FFFFFF"/>
                </a:highlight>
              </a:rPr>
              <a:t>THE CORE RULES OF NETIQUETTE</a:t>
            </a:r>
          </a:p>
          <a:p>
            <a:pPr lvl="0" rtl="0">
              <a:spcBef>
                <a:spcPts val="0"/>
              </a:spcBef>
              <a:buNone/>
            </a:pPr>
            <a:r>
              <a:t/>
            </a:r>
            <a:endParaRPr sz="3600"/>
          </a:p>
        </p:txBody>
      </p:sp>
      <p:pic>
        <p:nvPicPr>
          <p:cNvPr id="118" name="Shape 118">
            <a:hlinkClick r:id="rId3"/>
          </p:cNvPr>
          <p:cNvPicPr preferRelativeResize="0"/>
          <p:nvPr/>
        </p:nvPicPr>
        <p:blipFill>
          <a:blip r:embed="rId4">
            <a:alphaModFix/>
          </a:blip>
          <a:stretch>
            <a:fillRect/>
          </a:stretch>
        </p:blipFill>
        <p:spPr>
          <a:xfrm rot="-497153">
            <a:off x="3307649" y="1527550"/>
            <a:ext cx="2528699" cy="230749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