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4"/>
  </p:notesMasterIdLst>
  <p:sldIdLst>
    <p:sldId id="256" r:id="rId2"/>
    <p:sldId id="257" r:id="rId3"/>
    <p:sldId id="258" r:id="rId4"/>
    <p:sldId id="276" r:id="rId5"/>
    <p:sldId id="277" r:id="rId6"/>
    <p:sldId id="281" r:id="rId7"/>
    <p:sldId id="264" r:id="rId8"/>
    <p:sldId id="266" r:id="rId9"/>
    <p:sldId id="289" r:id="rId10"/>
    <p:sldId id="290" r:id="rId11"/>
    <p:sldId id="269" r:id="rId12"/>
    <p:sldId id="273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D557B1-7F8B-BEAF-70A0-46D08911CD64}" v="69" dt="2023-11-14T20:27:25.319"/>
    <p1510:client id="{0728BF5F-E68B-F285-93A3-6AEC437A5AE9}" v="36" dt="2023-10-15T16:54:57.806"/>
    <p1510:client id="{15871AA0-3CBD-E276-5DDC-05F6A983AB1E}" v="1" dt="2023-10-27T19:08:33.035"/>
    <p1510:client id="{3B541855-503D-4B01-9659-2E9A5155861A}" v="150" dt="2023-10-08T16:37:50.009"/>
    <p1510:client id="{51268B8F-392E-7F73-0F2E-E5D48DDED7C2}" v="21" dt="2023-11-06T19:17:10.491"/>
    <p1510:client id="{51F172F7-DFEE-A22C-A9C4-9F9662F9145A}" v="49" dt="2023-11-10T15:14:23.893"/>
    <p1510:client id="{5A4B88C4-C99D-7FA9-BB1C-DF8D659E5E08}" v="42" dt="2023-10-22T17:46:05.344"/>
    <p1510:client id="{5DB0EDB8-5605-BD4F-AB5C-BDF574191444}" v="32" dt="2023-10-18T13:51:02.165"/>
    <p1510:client id="{7C872B12-74EE-A536-F565-75CDE33DCD99}" v="60" dt="2023-11-10T18:32:01.267"/>
    <p1510:client id="{7D5CA911-68DE-48ED-5C4D-D0AA278E8F9B}" v="8" dt="2023-10-22T17:57:19.051"/>
    <p1510:client id="{80218F23-8F4A-AF90-7051-B9B46C8B178B}" v="19" dt="2023-10-11T14:23:01.845"/>
    <p1510:client id="{8199C249-5A9E-EA35-0E6E-782172D44CE6}" v="5" dt="2023-11-11T14:14:19.638"/>
    <p1510:client id="{824C4BA9-7E20-81DD-1094-5703BB4FDDD8}" v="19" dt="2023-10-30T18:59:28.872"/>
    <p1510:client id="{9C97E833-E3BC-9DC4-47E0-3A4094E495DB}" v="24" dt="2023-11-08T15:21:22.220"/>
    <p1510:client id="{9DC0FB3E-E833-AF2A-AFB4-49F349CC8485}" v="10" dt="2023-11-10T15:26:14.694"/>
    <p1510:client id="{AD93ACDD-A793-D971-3B67-27304D3AC7A2}" v="46" dt="2023-11-10T17:52:48.263"/>
    <p1510:client id="{B7986B35-6D38-3E28-9990-493C1353133C}" v="45" dt="2023-10-29T19:59:38.940"/>
    <p1510:client id="{C637510C-1CEA-D6EC-EB62-C1F7F86D3066}" v="12" dt="2023-11-14T20:35:02.817"/>
    <p1510:client id="{CFA9618F-6DA9-8F2A-FE70-E67A39B044DE}" v="100" dt="2023-10-09T18:15:58.905"/>
    <p1510:client id="{D63F6996-D7C4-1C11-11BA-C3EED2535499}" v="146" dt="2023-10-15T15:27:44.182"/>
    <p1510:client id="{D68E9AE0-6886-4F0F-8ABC-CF7ACC598FEF}" v="58" dt="2023-10-21T17:14:27.047"/>
    <p1510:client id="{F7325E76-91C2-2E6B-D145-3A4F08E113BE}" v="106" dt="2023-10-09T14:54:08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ISABEL VELASCO GARCIA" userId="S::aivelasco@educa.jcyl.es::8fab3279-fa75-496c-b612-30d515ac1d5e" providerId="AD" clId="Web-{9DC0FB3E-E833-AF2A-AFB4-49F349CC8485}"/>
    <pc:docChg chg="delSld modSld sldOrd">
      <pc:chgData name="ANA ISABEL VELASCO GARCIA" userId="S::aivelasco@educa.jcyl.es::8fab3279-fa75-496c-b612-30d515ac1d5e" providerId="AD" clId="Web-{9DC0FB3E-E833-AF2A-AFB4-49F349CC8485}" dt="2023-11-10T15:26:14.694" v="12"/>
      <pc:docMkLst>
        <pc:docMk/>
      </pc:docMkLst>
      <pc:sldChg chg="modSp">
        <pc:chgData name="ANA ISABEL VELASCO GARCIA" userId="S::aivelasco@educa.jcyl.es::8fab3279-fa75-496c-b612-30d515ac1d5e" providerId="AD" clId="Web-{9DC0FB3E-E833-AF2A-AFB4-49F349CC8485}" dt="2023-11-10T15:25:55.443" v="9" actId="20577"/>
        <pc:sldMkLst>
          <pc:docMk/>
          <pc:sldMk cId="3583886699" sldId="258"/>
        </pc:sldMkLst>
        <pc:graphicFrameChg chg="modGraphic">
          <ac:chgData name="ANA ISABEL VELASCO GARCIA" userId="S::aivelasco@educa.jcyl.es::8fab3279-fa75-496c-b612-30d515ac1d5e" providerId="AD" clId="Web-{9DC0FB3E-E833-AF2A-AFB4-49F349CC8485}" dt="2023-11-10T15:25:55.443" v="9" actId="20577"/>
          <ac:graphicFrameMkLst>
            <pc:docMk/>
            <pc:sldMk cId="3583886699" sldId="258"/>
            <ac:graphicFrameMk id="14" creationId="{9BCCB70F-C4EF-4325-3041-A17911F161FA}"/>
          </ac:graphicFrameMkLst>
        </pc:graphicFrameChg>
      </pc:sldChg>
      <pc:sldChg chg="ord">
        <pc:chgData name="ANA ISABEL VELASCO GARCIA" userId="S::aivelasco@educa.jcyl.es::8fab3279-fa75-496c-b612-30d515ac1d5e" providerId="AD" clId="Web-{9DC0FB3E-E833-AF2A-AFB4-49F349CC8485}" dt="2023-11-10T15:26:06.553" v="11"/>
        <pc:sldMkLst>
          <pc:docMk/>
          <pc:sldMk cId="4178490389" sldId="263"/>
        </pc:sldMkLst>
      </pc:sldChg>
      <pc:sldChg chg="ord">
        <pc:chgData name="ANA ISABEL VELASCO GARCIA" userId="S::aivelasco@educa.jcyl.es::8fab3279-fa75-496c-b612-30d515ac1d5e" providerId="AD" clId="Web-{9DC0FB3E-E833-AF2A-AFB4-49F349CC8485}" dt="2023-11-10T15:26:14.694" v="12"/>
        <pc:sldMkLst>
          <pc:docMk/>
          <pc:sldMk cId="1260241894" sldId="264"/>
        </pc:sldMkLst>
      </pc:sldChg>
      <pc:sldChg chg="ord">
        <pc:chgData name="ANA ISABEL VELASCO GARCIA" userId="S::aivelasco@educa.jcyl.es::8fab3279-fa75-496c-b612-30d515ac1d5e" providerId="AD" clId="Web-{9DC0FB3E-E833-AF2A-AFB4-49F349CC8485}" dt="2023-11-10T15:16:56.343" v="3"/>
        <pc:sldMkLst>
          <pc:docMk/>
          <pc:sldMk cId="1254344164" sldId="267"/>
        </pc:sldMkLst>
      </pc:sldChg>
      <pc:sldChg chg="ord">
        <pc:chgData name="ANA ISABEL VELASCO GARCIA" userId="S::aivelasco@educa.jcyl.es::8fab3279-fa75-496c-b612-30d515ac1d5e" providerId="AD" clId="Web-{9DC0FB3E-E833-AF2A-AFB4-49F349CC8485}" dt="2023-11-10T15:18:00.455" v="5"/>
        <pc:sldMkLst>
          <pc:docMk/>
          <pc:sldMk cId="3626807334" sldId="274"/>
        </pc:sldMkLst>
      </pc:sldChg>
      <pc:sldChg chg="del">
        <pc:chgData name="ANA ISABEL VELASCO GARCIA" userId="S::aivelasco@educa.jcyl.es::8fab3279-fa75-496c-b612-30d515ac1d5e" providerId="AD" clId="Web-{9DC0FB3E-E833-AF2A-AFB4-49F349CC8485}" dt="2023-11-10T15:18:52.535" v="6"/>
        <pc:sldMkLst>
          <pc:docMk/>
          <pc:sldMk cId="172198225" sldId="280"/>
        </pc:sldMkLst>
      </pc:sldChg>
      <pc:sldChg chg="ord">
        <pc:chgData name="ANA ISABEL VELASCO GARCIA" userId="S::aivelasco@educa.jcyl.es::8fab3279-fa75-496c-b612-30d515ac1d5e" providerId="AD" clId="Web-{9DC0FB3E-E833-AF2A-AFB4-49F349CC8485}" dt="2023-11-10T15:16:43.670" v="1"/>
        <pc:sldMkLst>
          <pc:docMk/>
          <pc:sldMk cId="609932715" sldId="286"/>
        </pc:sldMkLst>
      </pc:sldChg>
    </pc:docChg>
  </pc:docChgLst>
  <pc:docChgLst>
    <pc:chgData name="ANA ISABEL VELASCO GARCIA" userId="S::aivelasco@educa.jcyl.es::8fab3279-fa75-496c-b612-30d515ac1d5e" providerId="AD" clId="Web-{00D557B1-7F8B-BEAF-70A0-46D08911CD64}"/>
    <pc:docChg chg="addSld delSld modSld">
      <pc:chgData name="ANA ISABEL VELASCO GARCIA" userId="S::aivelasco@educa.jcyl.es::8fab3279-fa75-496c-b612-30d515ac1d5e" providerId="AD" clId="Web-{00D557B1-7F8B-BEAF-70A0-46D08911CD64}" dt="2023-11-14T20:27:25.319" v="62"/>
      <pc:docMkLst>
        <pc:docMk/>
      </pc:docMkLst>
      <pc:sldChg chg="modSp">
        <pc:chgData name="ANA ISABEL VELASCO GARCIA" userId="S::aivelasco@educa.jcyl.es::8fab3279-fa75-496c-b612-30d515ac1d5e" providerId="AD" clId="Web-{00D557B1-7F8B-BEAF-70A0-46D08911CD64}" dt="2023-11-14T20:27:25.319" v="62"/>
        <pc:sldMkLst>
          <pc:docMk/>
          <pc:sldMk cId="2406273178" sldId="256"/>
        </pc:sldMkLst>
        <pc:spChg chg="mod">
          <ac:chgData name="ANA ISABEL VELASCO GARCIA" userId="S::aivelasco@educa.jcyl.es::8fab3279-fa75-496c-b612-30d515ac1d5e" providerId="AD" clId="Web-{00D557B1-7F8B-BEAF-70A0-46D08911CD64}" dt="2023-11-14T20:24:17.463" v="50" actId="20577"/>
          <ac:spMkLst>
            <pc:docMk/>
            <pc:sldMk cId="2406273178" sldId="256"/>
            <ac:spMk id="2" creationId="{00000000-0000-0000-0000-000000000000}"/>
          </ac:spMkLst>
        </pc:spChg>
        <pc:spChg chg="mod">
          <ac:chgData name="ANA ISABEL VELASCO GARCIA" userId="S::aivelasco@educa.jcyl.es::8fab3279-fa75-496c-b612-30d515ac1d5e" providerId="AD" clId="Web-{00D557B1-7F8B-BEAF-70A0-46D08911CD64}" dt="2023-11-14T20:24:59.825" v="60" actId="20577"/>
          <ac:spMkLst>
            <pc:docMk/>
            <pc:sldMk cId="2406273178" sldId="256"/>
            <ac:spMk id="3" creationId="{00000000-0000-0000-0000-000000000000}"/>
          </ac:spMkLst>
        </pc:spChg>
        <pc:picChg chg="mod">
          <ac:chgData name="ANA ISABEL VELASCO GARCIA" userId="S::aivelasco@educa.jcyl.es::8fab3279-fa75-496c-b612-30d515ac1d5e" providerId="AD" clId="Web-{00D557B1-7F8B-BEAF-70A0-46D08911CD64}" dt="2023-11-14T20:27:25.319" v="62"/>
          <ac:picMkLst>
            <pc:docMk/>
            <pc:sldMk cId="2406273178" sldId="256"/>
            <ac:picMk id="4" creationId="{475C400B-4AAB-8ACF-EFE7-8A3C02F866A1}"/>
          </ac:picMkLst>
        </pc:picChg>
      </pc:sldChg>
      <pc:sldChg chg="modSp">
        <pc:chgData name="ANA ISABEL VELASCO GARCIA" userId="S::aivelasco@educa.jcyl.es::8fab3279-fa75-496c-b612-30d515ac1d5e" providerId="AD" clId="Web-{00D557B1-7F8B-BEAF-70A0-46D08911CD64}" dt="2023-11-14T20:21:08.373" v="24"/>
        <pc:sldMkLst>
          <pc:docMk/>
          <pc:sldMk cId="1260241894" sldId="264"/>
        </pc:sldMkLst>
        <pc:picChg chg="mod">
          <ac:chgData name="ANA ISABEL VELASCO GARCIA" userId="S::aivelasco@educa.jcyl.es::8fab3279-fa75-496c-b612-30d515ac1d5e" providerId="AD" clId="Web-{00D557B1-7F8B-BEAF-70A0-46D08911CD64}" dt="2023-11-14T20:21:08.373" v="24"/>
          <ac:picMkLst>
            <pc:docMk/>
            <pc:sldMk cId="1260241894" sldId="264"/>
            <ac:picMk id="16" creationId="{53DCBC6F-8816-C02B-61CD-D07CD1C4F544}"/>
          </ac:picMkLst>
        </pc:picChg>
      </pc:sldChg>
      <pc:sldChg chg="del">
        <pc:chgData name="ANA ISABEL VELASCO GARCIA" userId="S::aivelasco@educa.jcyl.es::8fab3279-fa75-496c-b612-30d515ac1d5e" providerId="AD" clId="Web-{00D557B1-7F8B-BEAF-70A0-46D08911CD64}" dt="2023-11-14T20:17:27.374" v="5"/>
        <pc:sldMkLst>
          <pc:docMk/>
          <pc:sldMk cId="1254344164" sldId="267"/>
        </pc:sldMkLst>
      </pc:sldChg>
      <pc:sldChg chg="modSp">
        <pc:chgData name="ANA ISABEL VELASCO GARCIA" userId="S::aivelasco@educa.jcyl.es::8fab3279-fa75-496c-b612-30d515ac1d5e" providerId="AD" clId="Web-{00D557B1-7F8B-BEAF-70A0-46D08911CD64}" dt="2023-11-14T20:18:24.784" v="14" actId="20577"/>
        <pc:sldMkLst>
          <pc:docMk/>
          <pc:sldMk cId="1703267135" sldId="269"/>
        </pc:sldMkLst>
        <pc:spChg chg="mod">
          <ac:chgData name="ANA ISABEL VELASCO GARCIA" userId="S::aivelasco@educa.jcyl.es::8fab3279-fa75-496c-b612-30d515ac1d5e" providerId="AD" clId="Web-{00D557B1-7F8B-BEAF-70A0-46D08911CD64}" dt="2023-11-14T20:18:13.174" v="12" actId="20577"/>
          <ac:spMkLst>
            <pc:docMk/>
            <pc:sldMk cId="1703267135" sldId="269"/>
            <ac:spMk id="2" creationId="{F88F7F2B-FF6D-8DC8-7D9A-540ABB2F3A8A}"/>
          </ac:spMkLst>
        </pc:spChg>
        <pc:spChg chg="mod">
          <ac:chgData name="ANA ISABEL VELASCO GARCIA" userId="S::aivelasco@educa.jcyl.es::8fab3279-fa75-496c-b612-30d515ac1d5e" providerId="AD" clId="Web-{00D557B1-7F8B-BEAF-70A0-46D08911CD64}" dt="2023-11-14T20:18:24.784" v="14" actId="20577"/>
          <ac:spMkLst>
            <pc:docMk/>
            <pc:sldMk cId="1703267135" sldId="269"/>
            <ac:spMk id="3" creationId="{A2190134-A1B0-8685-E5F2-7B9CD6D1C450}"/>
          </ac:spMkLst>
        </pc:spChg>
      </pc:sldChg>
      <pc:sldChg chg="del">
        <pc:chgData name="ANA ISABEL VELASCO GARCIA" userId="S::aivelasco@educa.jcyl.es::8fab3279-fa75-496c-b612-30d515ac1d5e" providerId="AD" clId="Web-{00D557B1-7F8B-BEAF-70A0-46D08911CD64}" dt="2023-11-14T20:17:44.625" v="8"/>
        <pc:sldMkLst>
          <pc:docMk/>
          <pc:sldMk cId="892820540" sldId="270"/>
        </pc:sldMkLst>
      </pc:sldChg>
      <pc:sldChg chg="del">
        <pc:chgData name="ANA ISABEL VELASCO GARCIA" userId="S::aivelasco@educa.jcyl.es::8fab3279-fa75-496c-b612-30d515ac1d5e" providerId="AD" clId="Web-{00D557B1-7F8B-BEAF-70A0-46D08911CD64}" dt="2023-11-14T20:17:53.173" v="9"/>
        <pc:sldMkLst>
          <pc:docMk/>
          <pc:sldMk cId="1804375886" sldId="271"/>
        </pc:sldMkLst>
      </pc:sldChg>
      <pc:sldChg chg="del">
        <pc:chgData name="ANA ISABEL VELASCO GARCIA" userId="S::aivelasco@educa.jcyl.es::8fab3279-fa75-496c-b612-30d515ac1d5e" providerId="AD" clId="Web-{00D557B1-7F8B-BEAF-70A0-46D08911CD64}" dt="2023-11-14T20:17:57.423" v="10"/>
        <pc:sldMkLst>
          <pc:docMk/>
          <pc:sldMk cId="700253168" sldId="272"/>
        </pc:sldMkLst>
      </pc:sldChg>
      <pc:sldChg chg="del">
        <pc:chgData name="ANA ISABEL VELASCO GARCIA" userId="S::aivelasco@educa.jcyl.es::8fab3279-fa75-496c-b612-30d515ac1d5e" providerId="AD" clId="Web-{00D557B1-7F8B-BEAF-70A0-46D08911CD64}" dt="2023-11-14T20:17:33" v="6"/>
        <pc:sldMkLst>
          <pc:docMk/>
          <pc:sldMk cId="3626807334" sldId="274"/>
        </pc:sldMkLst>
      </pc:sldChg>
      <pc:sldChg chg="del">
        <pc:chgData name="ANA ISABEL VELASCO GARCIA" userId="S::aivelasco@educa.jcyl.es::8fab3279-fa75-496c-b612-30d515ac1d5e" providerId="AD" clId="Web-{00D557B1-7F8B-BEAF-70A0-46D08911CD64}" dt="2023-11-14T20:17:40.781" v="7"/>
        <pc:sldMkLst>
          <pc:docMk/>
          <pc:sldMk cId="273251937" sldId="275"/>
        </pc:sldMkLst>
      </pc:sldChg>
      <pc:sldChg chg="modSp">
        <pc:chgData name="ANA ISABEL VELASCO GARCIA" userId="S::aivelasco@educa.jcyl.es::8fab3279-fa75-496c-b612-30d515ac1d5e" providerId="AD" clId="Web-{00D557B1-7F8B-BEAF-70A0-46D08911CD64}" dt="2023-11-14T20:17:06.248" v="4" actId="20577"/>
        <pc:sldMkLst>
          <pc:docMk/>
          <pc:sldMk cId="3445419464" sldId="281"/>
        </pc:sldMkLst>
        <pc:spChg chg="mod">
          <ac:chgData name="ANA ISABEL VELASCO GARCIA" userId="S::aivelasco@educa.jcyl.es::8fab3279-fa75-496c-b612-30d515ac1d5e" providerId="AD" clId="Web-{00D557B1-7F8B-BEAF-70A0-46D08911CD64}" dt="2023-11-14T20:17:06.248" v="4" actId="20577"/>
          <ac:spMkLst>
            <pc:docMk/>
            <pc:sldMk cId="3445419464" sldId="281"/>
            <ac:spMk id="2" creationId="{C9363449-2C7B-71C4-9DAA-060D71417800}"/>
          </ac:spMkLst>
        </pc:spChg>
      </pc:sldChg>
      <pc:sldChg chg="del">
        <pc:chgData name="ANA ISABEL VELASCO GARCIA" userId="S::aivelasco@educa.jcyl.es::8fab3279-fa75-496c-b612-30d515ac1d5e" providerId="AD" clId="Web-{00D557B1-7F8B-BEAF-70A0-46D08911CD64}" dt="2023-11-14T20:16:16.870" v="0"/>
        <pc:sldMkLst>
          <pc:docMk/>
          <pc:sldMk cId="1847812864" sldId="285"/>
        </pc:sldMkLst>
      </pc:sldChg>
      <pc:sldChg chg="modSp">
        <pc:chgData name="ANA ISABEL VELASCO GARCIA" userId="S::aivelasco@educa.jcyl.es::8fab3279-fa75-496c-b612-30d515ac1d5e" providerId="AD" clId="Web-{00D557B1-7F8B-BEAF-70A0-46D08911CD64}" dt="2023-11-14T20:19:16.881" v="20" actId="20577"/>
        <pc:sldMkLst>
          <pc:docMk/>
          <pc:sldMk cId="2761321522" sldId="289"/>
        </pc:sldMkLst>
        <pc:spChg chg="mod">
          <ac:chgData name="ANA ISABEL VELASCO GARCIA" userId="S::aivelasco@educa.jcyl.es::8fab3279-fa75-496c-b612-30d515ac1d5e" providerId="AD" clId="Web-{00D557B1-7F8B-BEAF-70A0-46D08911CD64}" dt="2023-11-14T20:19:16.881" v="20" actId="20577"/>
          <ac:spMkLst>
            <pc:docMk/>
            <pc:sldMk cId="2761321522" sldId="289"/>
            <ac:spMk id="661" creationId="{7CC0577A-C5B4-9B78-40FE-6B46889B7154}"/>
          </ac:spMkLst>
        </pc:spChg>
        <pc:spChg chg="mod">
          <ac:chgData name="ANA ISABEL VELASCO GARCIA" userId="S::aivelasco@educa.jcyl.es::8fab3279-fa75-496c-b612-30d515ac1d5e" providerId="AD" clId="Web-{00D557B1-7F8B-BEAF-70A0-46D08911CD64}" dt="2023-11-14T20:19:07.803" v="19" actId="20577"/>
          <ac:spMkLst>
            <pc:docMk/>
            <pc:sldMk cId="2761321522" sldId="289"/>
            <ac:spMk id="663" creationId="{355C6C2C-9A74-C2CE-06BA-0D10D6A637D4}"/>
          </ac:spMkLst>
        </pc:spChg>
      </pc:sldChg>
      <pc:sldChg chg="modSp add replId">
        <pc:chgData name="ANA ISABEL VELASCO GARCIA" userId="S::aivelasco@educa.jcyl.es::8fab3279-fa75-496c-b612-30d515ac1d5e" providerId="AD" clId="Web-{00D557B1-7F8B-BEAF-70A0-46D08911CD64}" dt="2023-11-14T20:19:32.163" v="22" actId="20577"/>
        <pc:sldMkLst>
          <pc:docMk/>
          <pc:sldMk cId="2852014711" sldId="290"/>
        </pc:sldMkLst>
        <pc:spChg chg="mod">
          <ac:chgData name="ANA ISABEL VELASCO GARCIA" userId="S::aivelasco@educa.jcyl.es::8fab3279-fa75-496c-b612-30d515ac1d5e" providerId="AD" clId="Web-{00D557B1-7F8B-BEAF-70A0-46D08911CD64}" dt="2023-11-14T20:18:48.083" v="18" actId="20577"/>
          <ac:spMkLst>
            <pc:docMk/>
            <pc:sldMk cId="2852014711" sldId="290"/>
            <ac:spMk id="6" creationId="{5690374C-1A59-4A71-8148-5C0E026A3A75}"/>
          </ac:spMkLst>
        </pc:spChg>
        <pc:spChg chg="mod">
          <ac:chgData name="ANA ISABEL VELASCO GARCIA" userId="S::aivelasco@educa.jcyl.es::8fab3279-fa75-496c-b612-30d515ac1d5e" providerId="AD" clId="Web-{00D557B1-7F8B-BEAF-70A0-46D08911CD64}" dt="2023-11-14T20:19:27.882" v="21" actId="20577"/>
          <ac:spMkLst>
            <pc:docMk/>
            <pc:sldMk cId="2852014711" sldId="290"/>
            <ac:spMk id="661" creationId="{7CC0577A-C5B4-9B78-40FE-6B46889B7154}"/>
          </ac:spMkLst>
        </pc:spChg>
        <pc:spChg chg="mod">
          <ac:chgData name="ANA ISABEL VELASCO GARCIA" userId="S::aivelasco@educa.jcyl.es::8fab3279-fa75-496c-b612-30d515ac1d5e" providerId="AD" clId="Web-{00D557B1-7F8B-BEAF-70A0-46D08911CD64}" dt="2023-11-14T20:19:32.163" v="22" actId="20577"/>
          <ac:spMkLst>
            <pc:docMk/>
            <pc:sldMk cId="2852014711" sldId="290"/>
            <ac:spMk id="663" creationId="{355C6C2C-9A74-C2CE-06BA-0D10D6A637D4}"/>
          </ac:spMkLst>
        </pc:spChg>
      </pc:sldChg>
    </pc:docChg>
  </pc:docChgLst>
  <pc:docChgLst>
    <pc:chgData name="ANA ISABEL VELASCO GARCIA" userId="S::aivelasco@educa.jcyl.es::8fab3279-fa75-496c-b612-30d515ac1d5e" providerId="AD" clId="Web-{8199C249-5A9E-EA35-0E6E-782172D44CE6}"/>
    <pc:docChg chg="modSld">
      <pc:chgData name="ANA ISABEL VELASCO GARCIA" userId="S::aivelasco@educa.jcyl.es::8fab3279-fa75-496c-b612-30d515ac1d5e" providerId="AD" clId="Web-{8199C249-5A9E-EA35-0E6E-782172D44CE6}" dt="2023-11-11T14:14:19.638" v="8"/>
      <pc:docMkLst>
        <pc:docMk/>
      </pc:docMkLst>
      <pc:sldChg chg="modSp">
        <pc:chgData name="ANA ISABEL VELASCO GARCIA" userId="S::aivelasco@educa.jcyl.es::8fab3279-fa75-496c-b612-30d515ac1d5e" providerId="AD" clId="Web-{8199C249-5A9E-EA35-0E6E-782172D44CE6}" dt="2023-11-11T13:53:53.290" v="3" actId="20577"/>
        <pc:sldMkLst>
          <pc:docMk/>
          <pc:sldMk cId="3583886699" sldId="258"/>
        </pc:sldMkLst>
        <pc:graphicFrameChg chg="modGraphic">
          <ac:chgData name="ANA ISABEL VELASCO GARCIA" userId="S::aivelasco@educa.jcyl.es::8fab3279-fa75-496c-b612-30d515ac1d5e" providerId="AD" clId="Web-{8199C249-5A9E-EA35-0E6E-782172D44CE6}" dt="2023-11-11T13:53:53.290" v="3" actId="20577"/>
          <ac:graphicFrameMkLst>
            <pc:docMk/>
            <pc:sldMk cId="3583886699" sldId="258"/>
            <ac:graphicFrameMk id="14" creationId="{9BCCB70F-C4EF-4325-3041-A17911F161FA}"/>
          </ac:graphicFrameMkLst>
        </pc:graphicFrameChg>
      </pc:sldChg>
      <pc:sldChg chg="modSp">
        <pc:chgData name="ANA ISABEL VELASCO GARCIA" userId="S::aivelasco@educa.jcyl.es::8fab3279-fa75-496c-b612-30d515ac1d5e" providerId="AD" clId="Web-{8199C249-5A9E-EA35-0E6E-782172D44CE6}" dt="2023-11-11T14:14:19.638" v="8"/>
        <pc:sldMkLst>
          <pc:docMk/>
          <pc:sldMk cId="911474149" sldId="266"/>
        </pc:sldMkLst>
        <pc:spChg chg="mod">
          <ac:chgData name="ANA ISABEL VELASCO GARCIA" userId="S::aivelasco@educa.jcyl.es::8fab3279-fa75-496c-b612-30d515ac1d5e" providerId="AD" clId="Web-{8199C249-5A9E-EA35-0E6E-782172D44CE6}" dt="2023-11-11T14:14:19.638" v="8"/>
          <ac:spMkLst>
            <pc:docMk/>
            <pc:sldMk cId="911474149" sldId="266"/>
            <ac:spMk id="652" creationId="{E70BE2A4-30B4-22CB-EB55-1E01C3925D18}"/>
          </ac:spMkLst>
        </pc:spChg>
      </pc:sldChg>
      <pc:sldChg chg="modSp">
        <pc:chgData name="ANA ISABEL VELASCO GARCIA" userId="S::aivelasco@educa.jcyl.es::8fab3279-fa75-496c-b612-30d515ac1d5e" providerId="AD" clId="Web-{8199C249-5A9E-EA35-0E6E-782172D44CE6}" dt="2023-11-11T13:55:14.917" v="6" actId="20577"/>
        <pc:sldMkLst>
          <pc:docMk/>
          <pc:sldMk cId="2109442059" sldId="277"/>
        </pc:sldMkLst>
        <pc:spChg chg="mod">
          <ac:chgData name="ANA ISABEL VELASCO GARCIA" userId="S::aivelasco@educa.jcyl.es::8fab3279-fa75-496c-b612-30d515ac1d5e" providerId="AD" clId="Web-{8199C249-5A9E-EA35-0E6E-782172D44CE6}" dt="2023-11-11T13:55:14.917" v="6" actId="20577"/>
          <ac:spMkLst>
            <pc:docMk/>
            <pc:sldMk cId="2109442059" sldId="277"/>
            <ac:spMk id="2" creationId="{F46BBF47-8D13-950C-9BEF-C511EC92BC3F}"/>
          </ac:spMkLst>
        </pc:spChg>
      </pc:sldChg>
    </pc:docChg>
  </pc:docChgLst>
  <pc:docChgLst>
    <pc:chgData name="ANA ISABEL VELASCO GARCIA" userId="S::aivelasco@educa.jcyl.es::8fab3279-fa75-496c-b612-30d515ac1d5e" providerId="AD" clId="Web-{51F172F7-DFEE-A22C-A9C4-9F9662F9145A}"/>
    <pc:docChg chg="modSld">
      <pc:chgData name="ANA ISABEL VELASCO GARCIA" userId="S::aivelasco@educa.jcyl.es::8fab3279-fa75-496c-b612-30d515ac1d5e" providerId="AD" clId="Web-{51F172F7-DFEE-A22C-A9C4-9F9662F9145A}" dt="2023-11-10T15:14:23.893" v="50" actId="20577"/>
      <pc:docMkLst>
        <pc:docMk/>
      </pc:docMkLst>
      <pc:sldChg chg="modSp">
        <pc:chgData name="ANA ISABEL VELASCO GARCIA" userId="S::aivelasco@educa.jcyl.es::8fab3279-fa75-496c-b612-30d515ac1d5e" providerId="AD" clId="Web-{51F172F7-DFEE-A22C-A9C4-9F9662F9145A}" dt="2023-11-10T15:11:35.170" v="24" actId="20577"/>
        <pc:sldMkLst>
          <pc:docMk/>
          <pc:sldMk cId="2406273178" sldId="256"/>
        </pc:sldMkLst>
        <pc:spChg chg="mod">
          <ac:chgData name="ANA ISABEL VELASCO GARCIA" userId="S::aivelasco@educa.jcyl.es::8fab3279-fa75-496c-b612-30d515ac1d5e" providerId="AD" clId="Web-{51F172F7-DFEE-A22C-A9C4-9F9662F9145A}" dt="2023-11-10T15:11:19.810" v="17" actId="20577"/>
          <ac:spMkLst>
            <pc:docMk/>
            <pc:sldMk cId="2406273178" sldId="256"/>
            <ac:spMk id="2" creationId="{00000000-0000-0000-0000-000000000000}"/>
          </ac:spMkLst>
        </pc:spChg>
        <pc:spChg chg="mod">
          <ac:chgData name="ANA ISABEL VELASCO GARCIA" userId="S::aivelasco@educa.jcyl.es::8fab3279-fa75-496c-b612-30d515ac1d5e" providerId="AD" clId="Web-{51F172F7-DFEE-A22C-A9C4-9F9662F9145A}" dt="2023-11-10T15:11:35.170" v="24" actId="20577"/>
          <ac:spMkLst>
            <pc:docMk/>
            <pc:sldMk cId="2406273178" sldId="256"/>
            <ac:spMk id="3" creationId="{00000000-0000-0000-0000-000000000000}"/>
          </ac:spMkLst>
        </pc:spChg>
      </pc:sldChg>
      <pc:sldChg chg="modSp">
        <pc:chgData name="ANA ISABEL VELASCO GARCIA" userId="S::aivelasco@educa.jcyl.es::8fab3279-fa75-496c-b612-30d515ac1d5e" providerId="AD" clId="Web-{51F172F7-DFEE-A22C-A9C4-9F9662F9145A}" dt="2023-11-10T15:14:23.893" v="50" actId="20577"/>
        <pc:sldMkLst>
          <pc:docMk/>
          <pc:sldMk cId="3445419464" sldId="281"/>
        </pc:sldMkLst>
        <pc:spChg chg="mod">
          <ac:chgData name="ANA ISABEL VELASCO GARCIA" userId="S::aivelasco@educa.jcyl.es::8fab3279-fa75-496c-b612-30d515ac1d5e" providerId="AD" clId="Web-{51F172F7-DFEE-A22C-A9C4-9F9662F9145A}" dt="2023-11-10T15:14:23.893" v="50" actId="20577"/>
          <ac:spMkLst>
            <pc:docMk/>
            <pc:sldMk cId="3445419464" sldId="281"/>
            <ac:spMk id="2" creationId="{C9363449-2C7B-71C4-9DAA-060D71417800}"/>
          </ac:spMkLst>
        </pc:spChg>
      </pc:sldChg>
    </pc:docChg>
  </pc:docChgLst>
  <pc:docChgLst>
    <pc:chgData name="ANA ISABEL VELASCO GARCIA" userId="S::aivelasco@educa.jcyl.es::8fab3279-fa75-496c-b612-30d515ac1d5e" providerId="AD" clId="Web-{C637510C-1CEA-D6EC-EB62-C1F7F86D3066}"/>
    <pc:docChg chg="delSld modSld">
      <pc:chgData name="ANA ISABEL VELASCO GARCIA" userId="S::aivelasco@educa.jcyl.es::8fab3279-fa75-496c-b612-30d515ac1d5e" providerId="AD" clId="Web-{C637510C-1CEA-D6EC-EB62-C1F7F86D3066}" dt="2023-11-14T20:35:02.817" v="11"/>
      <pc:docMkLst>
        <pc:docMk/>
      </pc:docMkLst>
      <pc:sldChg chg="del">
        <pc:chgData name="ANA ISABEL VELASCO GARCIA" userId="S::aivelasco@educa.jcyl.es::8fab3279-fa75-496c-b612-30d515ac1d5e" providerId="AD" clId="Web-{C637510C-1CEA-D6EC-EB62-C1F7F86D3066}" dt="2023-11-14T20:32:10.969" v="0"/>
        <pc:sldMkLst>
          <pc:docMk/>
          <pc:sldMk cId="4178490389" sldId="263"/>
        </pc:sldMkLst>
      </pc:sldChg>
      <pc:sldChg chg="addSp delSp modSp delAnim">
        <pc:chgData name="ANA ISABEL VELASCO GARCIA" userId="S::aivelasco@educa.jcyl.es::8fab3279-fa75-496c-b612-30d515ac1d5e" providerId="AD" clId="Web-{C637510C-1CEA-D6EC-EB62-C1F7F86D3066}" dt="2023-11-14T20:35:02.817" v="11"/>
        <pc:sldMkLst>
          <pc:docMk/>
          <pc:sldMk cId="771183306" sldId="273"/>
        </pc:sldMkLst>
        <pc:spChg chg="add del mod">
          <ac:chgData name="ANA ISABEL VELASCO GARCIA" userId="S::aivelasco@educa.jcyl.es::8fab3279-fa75-496c-b612-30d515ac1d5e" providerId="AD" clId="Web-{C637510C-1CEA-D6EC-EB62-C1F7F86D3066}" dt="2023-11-14T20:33:44.690" v="4"/>
          <ac:spMkLst>
            <pc:docMk/>
            <pc:sldMk cId="771183306" sldId="273"/>
            <ac:spMk id="3" creationId="{5769016E-C8BA-4A48-668D-8C28FEA97414}"/>
          </ac:spMkLst>
        </pc:spChg>
        <pc:spChg chg="del mod">
          <ac:chgData name="ANA ISABEL VELASCO GARCIA" userId="S::aivelasco@educa.jcyl.es::8fab3279-fa75-496c-b612-30d515ac1d5e" providerId="AD" clId="Web-{C637510C-1CEA-D6EC-EB62-C1F7F86D3066}" dt="2023-11-14T20:35:02.817" v="11"/>
          <ac:spMkLst>
            <pc:docMk/>
            <pc:sldMk cId="771183306" sldId="273"/>
            <ac:spMk id="4" creationId="{068DF32A-D165-40DA-AAE8-A6E9579E2F79}"/>
          </ac:spMkLst>
        </pc:spChg>
        <pc:spChg chg="del mod">
          <ac:chgData name="ANA ISABEL VELASCO GARCIA" userId="S::aivelasco@educa.jcyl.es::8fab3279-fa75-496c-b612-30d515ac1d5e" providerId="AD" clId="Web-{C637510C-1CEA-D6EC-EB62-C1F7F86D3066}" dt="2023-11-14T20:33:31.675" v="3"/>
          <ac:spMkLst>
            <pc:docMk/>
            <pc:sldMk cId="771183306" sldId="273"/>
            <ac:spMk id="9" creationId="{206FFC47-06BB-68E3-35B4-668E3AEC61BB}"/>
          </ac:spMkLst>
        </pc:spChg>
        <pc:spChg chg="del">
          <ac:chgData name="ANA ISABEL VELASCO GARCIA" userId="S::aivelasco@educa.jcyl.es::8fab3279-fa75-496c-b612-30d515ac1d5e" providerId="AD" clId="Web-{C637510C-1CEA-D6EC-EB62-C1F7F86D3066}" dt="2023-11-14T20:33:15.143" v="2"/>
          <ac:spMkLst>
            <pc:docMk/>
            <pc:sldMk cId="771183306" sldId="273"/>
            <ac:spMk id="29" creationId="{2D03A0B2-4A2F-D846-A5E6-FB7CB9A031F7}"/>
          </ac:spMkLst>
        </pc:spChg>
        <pc:spChg chg="del">
          <ac:chgData name="ANA ISABEL VELASCO GARCIA" userId="S::aivelasco@educa.jcyl.es::8fab3279-fa75-496c-b612-30d515ac1d5e" providerId="AD" clId="Web-{C637510C-1CEA-D6EC-EB62-C1F7F86D3066}" dt="2023-11-14T20:33:15.143" v="2"/>
          <ac:spMkLst>
            <pc:docMk/>
            <pc:sldMk cId="771183306" sldId="273"/>
            <ac:spMk id="31" creationId="{7F573F1D-73A7-FB41-BCAD-FC9AA7DEF4F5}"/>
          </ac:spMkLst>
        </pc:spChg>
        <pc:spChg chg="del">
          <ac:chgData name="ANA ISABEL VELASCO GARCIA" userId="S::aivelasco@educa.jcyl.es::8fab3279-fa75-496c-b612-30d515ac1d5e" providerId="AD" clId="Web-{C637510C-1CEA-D6EC-EB62-C1F7F86D3066}" dt="2023-11-14T20:33:15.143" v="2"/>
          <ac:spMkLst>
            <pc:docMk/>
            <pc:sldMk cId="771183306" sldId="273"/>
            <ac:spMk id="33" creationId="{A88F843D-1C1B-C740-AC27-E3238D0F5F47}"/>
          </ac:spMkLst>
        </pc:spChg>
        <pc:spChg chg="del">
          <ac:chgData name="ANA ISABEL VELASCO GARCIA" userId="S::aivelasco@educa.jcyl.es::8fab3279-fa75-496c-b612-30d515ac1d5e" providerId="AD" clId="Web-{C637510C-1CEA-D6EC-EB62-C1F7F86D3066}" dt="2023-11-14T20:33:15.143" v="2"/>
          <ac:spMkLst>
            <pc:docMk/>
            <pc:sldMk cId="771183306" sldId="273"/>
            <ac:spMk id="35" creationId="{9F0EA5A9-0D12-3644-BBEC-6D9D192EBEF4}"/>
          </ac:spMkLst>
        </pc:spChg>
        <pc:spChg chg="del">
          <ac:chgData name="ANA ISABEL VELASCO GARCIA" userId="S::aivelasco@educa.jcyl.es::8fab3279-fa75-496c-b612-30d515ac1d5e" providerId="AD" clId="Web-{C637510C-1CEA-D6EC-EB62-C1F7F86D3066}" dt="2023-11-14T20:33:15.143" v="2"/>
          <ac:spMkLst>
            <pc:docMk/>
            <pc:sldMk cId="771183306" sldId="273"/>
            <ac:spMk id="37" creationId="{A21C8291-E3D5-4240-8FF4-E5213CBCC453}"/>
          </ac:spMkLst>
        </pc:spChg>
        <pc:spChg chg="del">
          <ac:chgData name="ANA ISABEL VELASCO GARCIA" userId="S::aivelasco@educa.jcyl.es::8fab3279-fa75-496c-b612-30d515ac1d5e" providerId="AD" clId="Web-{C637510C-1CEA-D6EC-EB62-C1F7F86D3066}" dt="2023-11-14T20:33:15.143" v="2"/>
          <ac:spMkLst>
            <pc:docMk/>
            <pc:sldMk cId="771183306" sldId="273"/>
            <ac:spMk id="39" creationId="{08B44AFE-C181-7047-8CC9-CA00BD385EEA}"/>
          </ac:spMkLst>
        </pc:spChg>
        <pc:spChg chg="add">
          <ac:chgData name="ANA ISABEL VELASCO GARCIA" userId="S::aivelasco@educa.jcyl.es::8fab3279-fa75-496c-b612-30d515ac1d5e" providerId="AD" clId="Web-{C637510C-1CEA-D6EC-EB62-C1F7F86D3066}" dt="2023-11-14T20:33:15.143" v="2"/>
          <ac:spMkLst>
            <pc:docMk/>
            <pc:sldMk cId="771183306" sldId="273"/>
            <ac:spMk id="44" creationId="{2D03A0B2-4A2F-D846-A5E6-FB7CB9A031F7}"/>
          </ac:spMkLst>
        </pc:spChg>
        <pc:spChg chg="add">
          <ac:chgData name="ANA ISABEL VELASCO GARCIA" userId="S::aivelasco@educa.jcyl.es::8fab3279-fa75-496c-b612-30d515ac1d5e" providerId="AD" clId="Web-{C637510C-1CEA-D6EC-EB62-C1F7F86D3066}" dt="2023-11-14T20:33:15.143" v="2"/>
          <ac:spMkLst>
            <pc:docMk/>
            <pc:sldMk cId="771183306" sldId="273"/>
            <ac:spMk id="46" creationId="{7F573F1D-73A7-FB41-BCAD-FC9AA7DEF4F5}"/>
          </ac:spMkLst>
        </pc:spChg>
        <pc:spChg chg="add">
          <ac:chgData name="ANA ISABEL VELASCO GARCIA" userId="S::aivelasco@educa.jcyl.es::8fab3279-fa75-496c-b612-30d515ac1d5e" providerId="AD" clId="Web-{C637510C-1CEA-D6EC-EB62-C1F7F86D3066}" dt="2023-11-14T20:33:15.143" v="2"/>
          <ac:spMkLst>
            <pc:docMk/>
            <pc:sldMk cId="771183306" sldId="273"/>
            <ac:spMk id="48" creationId="{0247FD0E-C93A-490E-9994-C79DC8977165}"/>
          </ac:spMkLst>
        </pc:spChg>
        <pc:spChg chg="add">
          <ac:chgData name="ANA ISABEL VELASCO GARCIA" userId="S::aivelasco@educa.jcyl.es::8fab3279-fa75-496c-b612-30d515ac1d5e" providerId="AD" clId="Web-{C637510C-1CEA-D6EC-EB62-C1F7F86D3066}" dt="2023-11-14T20:33:15.143" v="2"/>
          <ac:spMkLst>
            <pc:docMk/>
            <pc:sldMk cId="771183306" sldId="273"/>
            <ac:spMk id="50" creationId="{1CDD2F19-0AAB-46D2-A7D4-9BD8F7E42915}"/>
          </ac:spMkLst>
        </pc:spChg>
        <pc:spChg chg="add">
          <ac:chgData name="ANA ISABEL VELASCO GARCIA" userId="S::aivelasco@educa.jcyl.es::8fab3279-fa75-496c-b612-30d515ac1d5e" providerId="AD" clId="Web-{C637510C-1CEA-D6EC-EB62-C1F7F86D3066}" dt="2023-11-14T20:33:15.143" v="2"/>
          <ac:spMkLst>
            <pc:docMk/>
            <pc:sldMk cId="771183306" sldId="273"/>
            <ac:spMk id="52" creationId="{AD77B2DF-AF44-4996-BBFD-5DF9162BE4B2}"/>
          </ac:spMkLst>
        </pc:spChg>
        <pc:spChg chg="add">
          <ac:chgData name="ANA ISABEL VELASCO GARCIA" userId="S::aivelasco@educa.jcyl.es::8fab3279-fa75-496c-b612-30d515ac1d5e" providerId="AD" clId="Web-{C637510C-1CEA-D6EC-EB62-C1F7F86D3066}" dt="2023-11-14T20:33:15.143" v="2"/>
          <ac:spMkLst>
            <pc:docMk/>
            <pc:sldMk cId="771183306" sldId="273"/>
            <ac:spMk id="54" creationId="{FF6BECB9-A7FC-400F-8502-97A13BB879D2}"/>
          </ac:spMkLst>
        </pc:spChg>
        <pc:picChg chg="mod">
          <ac:chgData name="ANA ISABEL VELASCO GARCIA" userId="S::aivelasco@educa.jcyl.es::8fab3279-fa75-496c-b612-30d515ac1d5e" providerId="AD" clId="Web-{C637510C-1CEA-D6EC-EB62-C1F7F86D3066}" dt="2023-11-14T20:33:15.143" v="2"/>
          <ac:picMkLst>
            <pc:docMk/>
            <pc:sldMk cId="771183306" sldId="273"/>
            <ac:picMk id="13" creationId="{6FBB3172-ED6B-24EE-9F4A-1FF0D7A5B14F}"/>
          </ac:picMkLst>
        </pc:picChg>
      </pc:sldChg>
    </pc:docChg>
  </pc:docChgLst>
  <pc:docChgLst>
    <pc:chgData name="ANA ISABEL VELASCO GARCIA" userId="S::aivelasco@educa.jcyl.es::8fab3279-fa75-496c-b612-30d515ac1d5e" providerId="AD" clId="Web-{AD93ACDD-A793-D971-3B67-27304D3AC7A2}"/>
    <pc:docChg chg="addSld delSld modSld sldOrd">
      <pc:chgData name="ANA ISABEL VELASCO GARCIA" userId="S::aivelasco@educa.jcyl.es::8fab3279-fa75-496c-b612-30d515ac1d5e" providerId="AD" clId="Web-{AD93ACDD-A793-D971-3B67-27304D3AC7A2}" dt="2023-11-10T17:52:48.263" v="42" actId="1076"/>
      <pc:docMkLst>
        <pc:docMk/>
      </pc:docMkLst>
      <pc:sldChg chg="modSp ord">
        <pc:chgData name="ANA ISABEL VELASCO GARCIA" userId="S::aivelasco@educa.jcyl.es::8fab3279-fa75-496c-b612-30d515ac1d5e" providerId="AD" clId="Web-{AD93ACDD-A793-D971-3B67-27304D3AC7A2}" dt="2023-11-10T17:34:52.785" v="13" actId="20577"/>
        <pc:sldMkLst>
          <pc:docMk/>
          <pc:sldMk cId="2109442059" sldId="277"/>
        </pc:sldMkLst>
        <pc:spChg chg="mod">
          <ac:chgData name="ANA ISABEL VELASCO GARCIA" userId="S::aivelasco@educa.jcyl.es::8fab3279-fa75-496c-b612-30d515ac1d5e" providerId="AD" clId="Web-{AD93ACDD-A793-D971-3B67-27304D3AC7A2}" dt="2023-11-10T17:34:52.785" v="13" actId="20577"/>
          <ac:spMkLst>
            <pc:docMk/>
            <pc:sldMk cId="2109442059" sldId="277"/>
            <ac:spMk id="2" creationId="{F46BBF47-8D13-950C-9BEF-C511EC92BC3F}"/>
          </ac:spMkLst>
        </pc:spChg>
        <pc:spChg chg="mod">
          <ac:chgData name="ANA ISABEL VELASCO GARCIA" userId="S::aivelasco@educa.jcyl.es::8fab3279-fa75-496c-b612-30d515ac1d5e" providerId="AD" clId="Web-{AD93ACDD-A793-D971-3B67-27304D3AC7A2}" dt="2023-11-10T17:34:32.003" v="7" actId="20577"/>
          <ac:spMkLst>
            <pc:docMk/>
            <pc:sldMk cId="2109442059" sldId="277"/>
            <ac:spMk id="3" creationId="{EE37694E-7C0A-C47B-8B4F-7A6A679B02F9}"/>
          </ac:spMkLst>
        </pc:spChg>
      </pc:sldChg>
      <pc:sldChg chg="del">
        <pc:chgData name="ANA ISABEL VELASCO GARCIA" userId="S::aivelasco@educa.jcyl.es::8fab3279-fa75-496c-b612-30d515ac1d5e" providerId="AD" clId="Web-{AD93ACDD-A793-D971-3B67-27304D3AC7A2}" dt="2023-11-10T17:44:06.493" v="15"/>
        <pc:sldMkLst>
          <pc:docMk/>
          <pc:sldMk cId="2858088005" sldId="278"/>
        </pc:sldMkLst>
      </pc:sldChg>
      <pc:sldChg chg="ord">
        <pc:chgData name="ANA ISABEL VELASCO GARCIA" userId="S::aivelasco@educa.jcyl.es::8fab3279-fa75-496c-b612-30d515ac1d5e" providerId="AD" clId="Web-{AD93ACDD-A793-D971-3B67-27304D3AC7A2}" dt="2023-11-10T17:33:22.203" v="3"/>
        <pc:sldMkLst>
          <pc:docMk/>
          <pc:sldMk cId="3445419464" sldId="281"/>
        </pc:sldMkLst>
      </pc:sldChg>
      <pc:sldChg chg="modSp ord">
        <pc:chgData name="ANA ISABEL VELASCO GARCIA" userId="S::aivelasco@educa.jcyl.es::8fab3279-fa75-496c-b612-30d515ac1d5e" providerId="AD" clId="Web-{AD93ACDD-A793-D971-3B67-27304D3AC7A2}" dt="2023-11-10T17:35:49.193" v="14" actId="20577"/>
        <pc:sldMkLst>
          <pc:docMk/>
          <pc:sldMk cId="1847812864" sldId="285"/>
        </pc:sldMkLst>
        <pc:spChg chg="mod">
          <ac:chgData name="ANA ISABEL VELASCO GARCIA" userId="S::aivelasco@educa.jcyl.es::8fab3279-fa75-496c-b612-30d515ac1d5e" providerId="AD" clId="Web-{AD93ACDD-A793-D971-3B67-27304D3AC7A2}" dt="2023-11-10T17:35:49.193" v="14" actId="20577"/>
          <ac:spMkLst>
            <pc:docMk/>
            <pc:sldMk cId="1847812864" sldId="285"/>
            <ac:spMk id="2" creationId="{610252D5-2F31-7060-85EB-974B61EF5342}"/>
          </ac:spMkLst>
        </pc:spChg>
      </pc:sldChg>
      <pc:sldChg chg="addSp delSp modSp">
        <pc:chgData name="ANA ISABEL VELASCO GARCIA" userId="S::aivelasco@educa.jcyl.es::8fab3279-fa75-496c-b612-30d515ac1d5e" providerId="AD" clId="Web-{AD93ACDD-A793-D971-3B67-27304D3AC7A2}" dt="2023-11-10T17:49:57.788" v="17"/>
        <pc:sldMkLst>
          <pc:docMk/>
          <pc:sldMk cId="609932715" sldId="286"/>
        </pc:sldMkLst>
        <pc:spChg chg="add mod">
          <ac:chgData name="ANA ISABEL VELASCO GARCIA" userId="S::aivelasco@educa.jcyl.es::8fab3279-fa75-496c-b612-30d515ac1d5e" providerId="AD" clId="Web-{AD93ACDD-A793-D971-3B67-27304D3AC7A2}" dt="2023-11-10T17:49:56.303" v="16"/>
          <ac:spMkLst>
            <pc:docMk/>
            <pc:sldMk cId="609932715" sldId="286"/>
            <ac:spMk id="4" creationId="{EF187E99-DE76-2BA2-CE0D-E9A8AEC17BB7}"/>
          </ac:spMkLst>
        </pc:spChg>
        <pc:spChg chg="add mod">
          <ac:chgData name="ANA ISABEL VELASCO GARCIA" userId="S::aivelasco@educa.jcyl.es::8fab3279-fa75-496c-b612-30d515ac1d5e" providerId="AD" clId="Web-{AD93ACDD-A793-D971-3B67-27304D3AC7A2}" dt="2023-11-10T17:49:57.788" v="17"/>
          <ac:spMkLst>
            <pc:docMk/>
            <pc:sldMk cId="609932715" sldId="286"/>
            <ac:spMk id="7" creationId="{80FFCBB0-8C77-E388-8170-959BBBB771C8}"/>
          </ac:spMkLst>
        </pc:spChg>
        <pc:picChg chg="del">
          <ac:chgData name="ANA ISABEL VELASCO GARCIA" userId="S::aivelasco@educa.jcyl.es::8fab3279-fa75-496c-b612-30d515ac1d5e" providerId="AD" clId="Web-{AD93ACDD-A793-D971-3B67-27304D3AC7A2}" dt="2023-11-10T17:49:56.303" v="16"/>
          <ac:picMkLst>
            <pc:docMk/>
            <pc:sldMk cId="609932715" sldId="286"/>
            <ac:picMk id="5" creationId="{E5D98301-EC29-6D2C-DB52-379FB9ABC99B}"/>
          </ac:picMkLst>
        </pc:picChg>
        <pc:picChg chg="del">
          <ac:chgData name="ANA ISABEL VELASCO GARCIA" userId="S::aivelasco@educa.jcyl.es::8fab3279-fa75-496c-b612-30d515ac1d5e" providerId="AD" clId="Web-{AD93ACDD-A793-D971-3B67-27304D3AC7A2}" dt="2023-11-10T17:49:57.788" v="17"/>
          <ac:picMkLst>
            <pc:docMk/>
            <pc:sldMk cId="609932715" sldId="286"/>
            <ac:picMk id="13" creationId="{B6E42CD8-8F2F-4C8E-1515-0DD2F24BE2DD}"/>
          </ac:picMkLst>
        </pc:picChg>
      </pc:sldChg>
      <pc:sldChg chg="delSp modSp add">
        <pc:chgData name="ANA ISABEL VELASCO GARCIA" userId="S::aivelasco@educa.jcyl.es::8fab3279-fa75-496c-b612-30d515ac1d5e" providerId="AD" clId="Web-{AD93ACDD-A793-D971-3B67-27304D3AC7A2}" dt="2023-11-10T17:52:48.263" v="42" actId="1076"/>
        <pc:sldMkLst>
          <pc:docMk/>
          <pc:sldMk cId="2761321522" sldId="289"/>
        </pc:sldMkLst>
        <pc:spChg chg="mod">
          <ac:chgData name="ANA ISABEL VELASCO GARCIA" userId="S::aivelasco@educa.jcyl.es::8fab3279-fa75-496c-b612-30d515ac1d5e" providerId="AD" clId="Web-{AD93ACDD-A793-D971-3B67-27304D3AC7A2}" dt="2023-11-10T17:50:31.211" v="27" actId="20577"/>
          <ac:spMkLst>
            <pc:docMk/>
            <pc:sldMk cId="2761321522" sldId="289"/>
            <ac:spMk id="6" creationId="{5690374C-1A59-4A71-8148-5C0E026A3A75}"/>
          </ac:spMkLst>
        </pc:spChg>
        <pc:spChg chg="mod">
          <ac:chgData name="ANA ISABEL VELASCO GARCIA" userId="S::aivelasco@educa.jcyl.es::8fab3279-fa75-496c-b612-30d515ac1d5e" providerId="AD" clId="Web-{AD93ACDD-A793-D971-3B67-27304D3AC7A2}" dt="2023-11-10T17:52:48.263" v="42" actId="1076"/>
          <ac:spMkLst>
            <pc:docMk/>
            <pc:sldMk cId="2761321522" sldId="289"/>
            <ac:spMk id="652" creationId="{E70BE2A4-30B4-22CB-EB55-1E01C3925D18}"/>
          </ac:spMkLst>
        </pc:spChg>
        <pc:spChg chg="del">
          <ac:chgData name="ANA ISABEL VELASCO GARCIA" userId="S::aivelasco@educa.jcyl.es::8fab3279-fa75-496c-b612-30d515ac1d5e" providerId="AD" clId="Web-{AD93ACDD-A793-D971-3B67-27304D3AC7A2}" dt="2023-11-10T17:51:00.540" v="33"/>
          <ac:spMkLst>
            <pc:docMk/>
            <pc:sldMk cId="2761321522" sldId="289"/>
            <ac:spMk id="653" creationId="{99EBC386-6857-1C99-6CFC-8504F678245B}"/>
          </ac:spMkLst>
        </pc:spChg>
        <pc:spChg chg="mod">
          <ac:chgData name="ANA ISABEL VELASCO GARCIA" userId="S::aivelasco@educa.jcyl.es::8fab3279-fa75-496c-b612-30d515ac1d5e" providerId="AD" clId="Web-{AD93ACDD-A793-D971-3B67-27304D3AC7A2}" dt="2023-11-10T17:52:20.965" v="40" actId="1076"/>
          <ac:spMkLst>
            <pc:docMk/>
            <pc:sldMk cId="2761321522" sldId="289"/>
            <ac:spMk id="661" creationId="{7CC0577A-C5B4-9B78-40FE-6B46889B7154}"/>
          </ac:spMkLst>
        </pc:spChg>
        <pc:spChg chg="del mod">
          <ac:chgData name="ANA ISABEL VELASCO GARCIA" userId="S::aivelasco@educa.jcyl.es::8fab3279-fa75-496c-b612-30d515ac1d5e" providerId="AD" clId="Web-{AD93ACDD-A793-D971-3B67-27304D3AC7A2}" dt="2023-11-10T17:50:53.759" v="32"/>
          <ac:spMkLst>
            <pc:docMk/>
            <pc:sldMk cId="2761321522" sldId="289"/>
            <ac:spMk id="664" creationId="{01A1FB0F-0FEE-D77C-3E06-4C081E96C48A}"/>
          </ac:spMkLst>
        </pc:spChg>
        <pc:grpChg chg="mod">
          <ac:chgData name="ANA ISABEL VELASCO GARCIA" userId="S::aivelasco@educa.jcyl.es::8fab3279-fa75-496c-b612-30d515ac1d5e" providerId="AD" clId="Web-{AD93ACDD-A793-D971-3B67-27304D3AC7A2}" dt="2023-11-10T17:52:02.839" v="38" actId="1076"/>
          <ac:grpSpMkLst>
            <pc:docMk/>
            <pc:sldMk cId="2761321522" sldId="289"/>
            <ac:grpSpMk id="667" creationId="{4BEE9D08-4F6F-5891-6DF6-A57325F7937F}"/>
          </ac:grpSpMkLst>
        </pc:grpChg>
      </pc:sldChg>
    </pc:docChg>
  </pc:docChgLst>
  <pc:docChgLst>
    <pc:chgData name="ANA ISABEL VELASCO GARCIA" userId="S::aivelasco@educa.jcyl.es::8fab3279-fa75-496c-b612-30d515ac1d5e" providerId="AD" clId="Web-{7C872B12-74EE-A536-F565-75CDE33DCD99}"/>
    <pc:docChg chg="delSld modSld modMainMaster">
      <pc:chgData name="ANA ISABEL VELASCO GARCIA" userId="S::aivelasco@educa.jcyl.es::8fab3279-fa75-496c-b612-30d515ac1d5e" providerId="AD" clId="Web-{7C872B12-74EE-A536-F565-75CDE33DCD99}" dt="2023-11-10T18:32:01.267" v="56" actId="20577"/>
      <pc:docMkLst>
        <pc:docMk/>
      </pc:docMkLst>
      <pc:sldChg chg="modTransition">
        <pc:chgData name="ANA ISABEL VELASCO GARCIA" userId="S::aivelasco@educa.jcyl.es::8fab3279-fa75-496c-b612-30d515ac1d5e" providerId="AD" clId="Web-{7C872B12-74EE-A536-F565-75CDE33DCD99}" dt="2023-11-10T18:26:18.356" v="35"/>
        <pc:sldMkLst>
          <pc:docMk/>
          <pc:sldMk cId="2406273178" sldId="256"/>
        </pc:sldMkLst>
      </pc:sldChg>
      <pc:sldChg chg="modTransition">
        <pc:chgData name="ANA ISABEL VELASCO GARCIA" userId="S::aivelasco@educa.jcyl.es::8fab3279-fa75-496c-b612-30d515ac1d5e" providerId="AD" clId="Web-{7C872B12-74EE-A536-F565-75CDE33DCD99}" dt="2023-11-10T18:26:18.356" v="35"/>
        <pc:sldMkLst>
          <pc:docMk/>
          <pc:sldMk cId="2739902601" sldId="257"/>
        </pc:sldMkLst>
      </pc:sldChg>
      <pc:sldChg chg="modTransition">
        <pc:chgData name="ANA ISABEL VELASCO GARCIA" userId="S::aivelasco@educa.jcyl.es::8fab3279-fa75-496c-b612-30d515ac1d5e" providerId="AD" clId="Web-{7C872B12-74EE-A536-F565-75CDE33DCD99}" dt="2023-11-10T18:26:18.356" v="35"/>
        <pc:sldMkLst>
          <pc:docMk/>
          <pc:sldMk cId="3583886699" sldId="258"/>
        </pc:sldMkLst>
      </pc:sldChg>
      <pc:sldChg chg="modTransition">
        <pc:chgData name="ANA ISABEL VELASCO GARCIA" userId="S::aivelasco@educa.jcyl.es::8fab3279-fa75-496c-b612-30d515ac1d5e" providerId="AD" clId="Web-{7C872B12-74EE-A536-F565-75CDE33DCD99}" dt="2023-11-10T18:26:18.356" v="35"/>
        <pc:sldMkLst>
          <pc:docMk/>
          <pc:sldMk cId="4178490389" sldId="263"/>
        </pc:sldMkLst>
      </pc:sldChg>
      <pc:sldChg chg="modTransition">
        <pc:chgData name="ANA ISABEL VELASCO GARCIA" userId="S::aivelasco@educa.jcyl.es::8fab3279-fa75-496c-b612-30d515ac1d5e" providerId="AD" clId="Web-{7C872B12-74EE-A536-F565-75CDE33DCD99}" dt="2023-11-10T18:26:18.356" v="35"/>
        <pc:sldMkLst>
          <pc:docMk/>
          <pc:sldMk cId="1260241894" sldId="264"/>
        </pc:sldMkLst>
      </pc:sldChg>
      <pc:sldChg chg="modSp modTransition">
        <pc:chgData name="ANA ISABEL VELASCO GARCIA" userId="S::aivelasco@educa.jcyl.es::8fab3279-fa75-496c-b612-30d515ac1d5e" providerId="AD" clId="Web-{7C872B12-74EE-A536-F565-75CDE33DCD99}" dt="2023-11-10T18:26:18.356" v="35"/>
        <pc:sldMkLst>
          <pc:docMk/>
          <pc:sldMk cId="911474149" sldId="266"/>
        </pc:sldMkLst>
        <pc:spChg chg="mod">
          <ac:chgData name="ANA ISABEL VELASCO GARCIA" userId="S::aivelasco@educa.jcyl.es::8fab3279-fa75-496c-b612-30d515ac1d5e" providerId="AD" clId="Web-{7C872B12-74EE-A536-F565-75CDE33DCD99}" dt="2023-11-10T17:57:06.688" v="1" actId="20577"/>
          <ac:spMkLst>
            <pc:docMk/>
            <pc:sldMk cId="911474149" sldId="266"/>
            <ac:spMk id="6" creationId="{5690374C-1A59-4A71-8148-5C0E026A3A75}"/>
          </ac:spMkLst>
        </pc:spChg>
      </pc:sldChg>
      <pc:sldChg chg="modTransition">
        <pc:chgData name="ANA ISABEL VELASCO GARCIA" userId="S::aivelasco@educa.jcyl.es::8fab3279-fa75-496c-b612-30d515ac1d5e" providerId="AD" clId="Web-{7C872B12-74EE-A536-F565-75CDE33DCD99}" dt="2023-11-10T18:26:18.356" v="35"/>
        <pc:sldMkLst>
          <pc:docMk/>
          <pc:sldMk cId="1254344164" sldId="267"/>
        </pc:sldMkLst>
      </pc:sldChg>
      <pc:sldChg chg="modSp modTransition">
        <pc:chgData name="ANA ISABEL VELASCO GARCIA" userId="S::aivelasco@educa.jcyl.es::8fab3279-fa75-496c-b612-30d515ac1d5e" providerId="AD" clId="Web-{7C872B12-74EE-A536-F565-75CDE33DCD99}" dt="2023-11-10T18:32:01.267" v="56" actId="20577"/>
        <pc:sldMkLst>
          <pc:docMk/>
          <pc:sldMk cId="1703267135" sldId="269"/>
        </pc:sldMkLst>
        <pc:spChg chg="mod">
          <ac:chgData name="ANA ISABEL VELASCO GARCIA" userId="S::aivelasco@educa.jcyl.es::8fab3279-fa75-496c-b612-30d515ac1d5e" providerId="AD" clId="Web-{7C872B12-74EE-A536-F565-75CDE33DCD99}" dt="2023-11-10T18:32:01.267" v="56" actId="20577"/>
          <ac:spMkLst>
            <pc:docMk/>
            <pc:sldMk cId="1703267135" sldId="269"/>
            <ac:spMk id="2" creationId="{F88F7F2B-FF6D-8DC8-7D9A-540ABB2F3A8A}"/>
          </ac:spMkLst>
        </pc:spChg>
        <pc:spChg chg="mod">
          <ac:chgData name="ANA ISABEL VELASCO GARCIA" userId="S::aivelasco@educa.jcyl.es::8fab3279-fa75-496c-b612-30d515ac1d5e" providerId="AD" clId="Web-{7C872B12-74EE-A536-F565-75CDE33DCD99}" dt="2023-11-10T18:05:32.688" v="17" actId="20577"/>
          <ac:spMkLst>
            <pc:docMk/>
            <pc:sldMk cId="1703267135" sldId="269"/>
            <ac:spMk id="3" creationId="{A2190134-A1B0-8685-E5F2-7B9CD6D1C450}"/>
          </ac:spMkLst>
        </pc:spChg>
      </pc:sldChg>
      <pc:sldChg chg="modTransition">
        <pc:chgData name="ANA ISABEL VELASCO GARCIA" userId="S::aivelasco@educa.jcyl.es::8fab3279-fa75-496c-b612-30d515ac1d5e" providerId="AD" clId="Web-{7C872B12-74EE-A536-F565-75CDE33DCD99}" dt="2023-11-10T18:26:18.356" v="35"/>
        <pc:sldMkLst>
          <pc:docMk/>
          <pc:sldMk cId="892820540" sldId="270"/>
        </pc:sldMkLst>
      </pc:sldChg>
      <pc:sldChg chg="modTransition">
        <pc:chgData name="ANA ISABEL VELASCO GARCIA" userId="S::aivelasco@educa.jcyl.es::8fab3279-fa75-496c-b612-30d515ac1d5e" providerId="AD" clId="Web-{7C872B12-74EE-A536-F565-75CDE33DCD99}" dt="2023-11-10T18:26:18.356" v="35"/>
        <pc:sldMkLst>
          <pc:docMk/>
          <pc:sldMk cId="1804375886" sldId="271"/>
        </pc:sldMkLst>
      </pc:sldChg>
      <pc:sldChg chg="modTransition">
        <pc:chgData name="ANA ISABEL VELASCO GARCIA" userId="S::aivelasco@educa.jcyl.es::8fab3279-fa75-496c-b612-30d515ac1d5e" providerId="AD" clId="Web-{7C872B12-74EE-A536-F565-75CDE33DCD99}" dt="2023-11-10T18:26:18.356" v="35"/>
        <pc:sldMkLst>
          <pc:docMk/>
          <pc:sldMk cId="700253168" sldId="272"/>
        </pc:sldMkLst>
      </pc:sldChg>
      <pc:sldChg chg="modTransition">
        <pc:chgData name="ANA ISABEL VELASCO GARCIA" userId="S::aivelasco@educa.jcyl.es::8fab3279-fa75-496c-b612-30d515ac1d5e" providerId="AD" clId="Web-{7C872B12-74EE-A536-F565-75CDE33DCD99}" dt="2023-11-10T18:26:18.356" v="35"/>
        <pc:sldMkLst>
          <pc:docMk/>
          <pc:sldMk cId="771183306" sldId="273"/>
        </pc:sldMkLst>
      </pc:sldChg>
      <pc:sldChg chg="modTransition">
        <pc:chgData name="ANA ISABEL VELASCO GARCIA" userId="S::aivelasco@educa.jcyl.es::8fab3279-fa75-496c-b612-30d515ac1d5e" providerId="AD" clId="Web-{7C872B12-74EE-A536-F565-75CDE33DCD99}" dt="2023-11-10T18:26:18.356" v="35"/>
        <pc:sldMkLst>
          <pc:docMk/>
          <pc:sldMk cId="3626807334" sldId="274"/>
        </pc:sldMkLst>
      </pc:sldChg>
      <pc:sldChg chg="modTransition">
        <pc:chgData name="ANA ISABEL VELASCO GARCIA" userId="S::aivelasco@educa.jcyl.es::8fab3279-fa75-496c-b612-30d515ac1d5e" providerId="AD" clId="Web-{7C872B12-74EE-A536-F565-75CDE33DCD99}" dt="2023-11-10T18:26:18.356" v="35"/>
        <pc:sldMkLst>
          <pc:docMk/>
          <pc:sldMk cId="273251937" sldId="275"/>
        </pc:sldMkLst>
      </pc:sldChg>
      <pc:sldChg chg="modTransition">
        <pc:chgData name="ANA ISABEL VELASCO GARCIA" userId="S::aivelasco@educa.jcyl.es::8fab3279-fa75-496c-b612-30d515ac1d5e" providerId="AD" clId="Web-{7C872B12-74EE-A536-F565-75CDE33DCD99}" dt="2023-11-10T18:26:18.356" v="35"/>
        <pc:sldMkLst>
          <pc:docMk/>
          <pc:sldMk cId="1205941435" sldId="276"/>
        </pc:sldMkLst>
      </pc:sldChg>
      <pc:sldChg chg="modTransition">
        <pc:chgData name="ANA ISABEL VELASCO GARCIA" userId="S::aivelasco@educa.jcyl.es::8fab3279-fa75-496c-b612-30d515ac1d5e" providerId="AD" clId="Web-{7C872B12-74EE-A536-F565-75CDE33DCD99}" dt="2023-11-10T18:26:18.356" v="35"/>
        <pc:sldMkLst>
          <pc:docMk/>
          <pc:sldMk cId="2109442059" sldId="277"/>
        </pc:sldMkLst>
      </pc:sldChg>
      <pc:sldChg chg="modTransition">
        <pc:chgData name="ANA ISABEL VELASCO GARCIA" userId="S::aivelasco@educa.jcyl.es::8fab3279-fa75-496c-b612-30d515ac1d5e" providerId="AD" clId="Web-{7C872B12-74EE-A536-F565-75CDE33DCD99}" dt="2023-11-10T18:26:18.356" v="35"/>
        <pc:sldMkLst>
          <pc:docMk/>
          <pc:sldMk cId="3445419464" sldId="281"/>
        </pc:sldMkLst>
      </pc:sldChg>
      <pc:sldChg chg="del">
        <pc:chgData name="ANA ISABEL VELASCO GARCIA" userId="S::aivelasco@educa.jcyl.es::8fab3279-fa75-496c-b612-30d515ac1d5e" providerId="AD" clId="Web-{7C872B12-74EE-A536-F565-75CDE33DCD99}" dt="2023-11-10T18:00:50.421" v="3"/>
        <pc:sldMkLst>
          <pc:docMk/>
          <pc:sldMk cId="2580187444" sldId="284"/>
        </pc:sldMkLst>
      </pc:sldChg>
      <pc:sldChg chg="modTransition">
        <pc:chgData name="ANA ISABEL VELASCO GARCIA" userId="S::aivelasco@educa.jcyl.es::8fab3279-fa75-496c-b612-30d515ac1d5e" providerId="AD" clId="Web-{7C872B12-74EE-A536-F565-75CDE33DCD99}" dt="2023-11-10T18:26:18.356" v="35"/>
        <pc:sldMkLst>
          <pc:docMk/>
          <pc:sldMk cId="1847812864" sldId="285"/>
        </pc:sldMkLst>
      </pc:sldChg>
      <pc:sldChg chg="del">
        <pc:chgData name="ANA ISABEL VELASCO GARCIA" userId="S::aivelasco@educa.jcyl.es::8fab3279-fa75-496c-b612-30d515ac1d5e" providerId="AD" clId="Web-{7C872B12-74EE-A536-F565-75CDE33DCD99}" dt="2023-11-10T17:54:17.897" v="0"/>
        <pc:sldMkLst>
          <pc:docMk/>
          <pc:sldMk cId="609932715" sldId="286"/>
        </pc:sldMkLst>
      </pc:sldChg>
      <pc:sldChg chg="del">
        <pc:chgData name="ANA ISABEL VELASCO GARCIA" userId="S::aivelasco@educa.jcyl.es::8fab3279-fa75-496c-b612-30d515ac1d5e" providerId="AD" clId="Web-{7C872B12-74EE-A536-F565-75CDE33DCD99}" dt="2023-11-10T18:02:11.191" v="4"/>
        <pc:sldMkLst>
          <pc:docMk/>
          <pc:sldMk cId="1947831886" sldId="287"/>
        </pc:sldMkLst>
      </pc:sldChg>
      <pc:sldChg chg="del">
        <pc:chgData name="ANA ISABEL VELASCO GARCIA" userId="S::aivelasco@educa.jcyl.es::8fab3279-fa75-496c-b612-30d515ac1d5e" providerId="AD" clId="Web-{7C872B12-74EE-A536-F565-75CDE33DCD99}" dt="2023-11-10T18:00:45.311" v="2"/>
        <pc:sldMkLst>
          <pc:docMk/>
          <pc:sldMk cId="279307827" sldId="288"/>
        </pc:sldMkLst>
      </pc:sldChg>
      <pc:sldChg chg="delSp modSp modTransition">
        <pc:chgData name="ANA ISABEL VELASCO GARCIA" userId="S::aivelasco@educa.jcyl.es::8fab3279-fa75-496c-b612-30d515ac1d5e" providerId="AD" clId="Web-{7C872B12-74EE-A536-F565-75CDE33DCD99}" dt="2023-11-10T18:29:09.304" v="55"/>
        <pc:sldMkLst>
          <pc:docMk/>
          <pc:sldMk cId="2761321522" sldId="289"/>
        </pc:sldMkLst>
        <pc:spChg chg="mod">
          <ac:chgData name="ANA ISABEL VELASCO GARCIA" userId="S::aivelasco@educa.jcyl.es::8fab3279-fa75-496c-b612-30d515ac1d5e" providerId="AD" clId="Web-{7C872B12-74EE-A536-F565-75CDE33DCD99}" dt="2023-11-10T18:27:27.095" v="36" actId="20577"/>
          <ac:spMkLst>
            <pc:docMk/>
            <pc:sldMk cId="2761321522" sldId="289"/>
            <ac:spMk id="6" creationId="{5690374C-1A59-4A71-8148-5C0E026A3A75}"/>
          </ac:spMkLst>
        </pc:spChg>
        <pc:spChg chg="mod">
          <ac:chgData name="ANA ISABEL VELASCO GARCIA" userId="S::aivelasco@educa.jcyl.es::8fab3279-fa75-496c-b612-30d515ac1d5e" providerId="AD" clId="Web-{7C872B12-74EE-A536-F565-75CDE33DCD99}" dt="2023-11-10T18:28:58.741" v="54"/>
          <ac:spMkLst>
            <pc:docMk/>
            <pc:sldMk cId="2761321522" sldId="289"/>
            <ac:spMk id="651" creationId="{CF507159-0207-BAC7-9E1F-1730CEF1736D}"/>
          </ac:spMkLst>
        </pc:spChg>
        <pc:spChg chg="mod">
          <ac:chgData name="ANA ISABEL VELASCO GARCIA" userId="S::aivelasco@educa.jcyl.es::8fab3279-fa75-496c-b612-30d515ac1d5e" providerId="AD" clId="Web-{7C872B12-74EE-A536-F565-75CDE33DCD99}" dt="2023-11-10T18:28:47.474" v="51"/>
          <ac:spMkLst>
            <pc:docMk/>
            <pc:sldMk cId="2761321522" sldId="289"/>
            <ac:spMk id="652" creationId="{E70BE2A4-30B4-22CB-EB55-1E01C3925D18}"/>
          </ac:spMkLst>
        </pc:spChg>
        <pc:spChg chg="mod">
          <ac:chgData name="ANA ISABEL VELASCO GARCIA" userId="S::aivelasco@educa.jcyl.es::8fab3279-fa75-496c-b612-30d515ac1d5e" providerId="AD" clId="Web-{7C872B12-74EE-A536-F565-75CDE33DCD99}" dt="2023-11-10T18:28:47.474" v="47"/>
          <ac:spMkLst>
            <pc:docMk/>
            <pc:sldMk cId="2761321522" sldId="289"/>
            <ac:spMk id="661" creationId="{7CC0577A-C5B4-9B78-40FE-6B46889B7154}"/>
          </ac:spMkLst>
        </pc:spChg>
        <pc:spChg chg="mod">
          <ac:chgData name="ANA ISABEL VELASCO GARCIA" userId="S::aivelasco@educa.jcyl.es::8fab3279-fa75-496c-b612-30d515ac1d5e" providerId="AD" clId="Web-{7C872B12-74EE-A536-F565-75CDE33DCD99}" dt="2023-11-10T18:28:47.474" v="46"/>
          <ac:spMkLst>
            <pc:docMk/>
            <pc:sldMk cId="2761321522" sldId="289"/>
            <ac:spMk id="663" creationId="{355C6C2C-9A74-C2CE-06BA-0D10D6A637D4}"/>
          </ac:spMkLst>
        </pc:spChg>
        <pc:picChg chg="del mod">
          <ac:chgData name="ANA ISABEL VELASCO GARCIA" userId="S::aivelasco@educa.jcyl.es::8fab3279-fa75-496c-b612-30d515ac1d5e" providerId="AD" clId="Web-{7C872B12-74EE-A536-F565-75CDE33DCD99}" dt="2023-11-10T18:29:09.304" v="55"/>
          <ac:picMkLst>
            <pc:docMk/>
            <pc:sldMk cId="2761321522" sldId="289"/>
            <ac:picMk id="658" creationId="{7BC04B37-FC0D-477E-18A3-82BE75EF9E72}"/>
          </ac:picMkLst>
        </pc:picChg>
        <pc:picChg chg="mod">
          <ac:chgData name="ANA ISABEL VELASCO GARCIA" userId="S::aivelasco@educa.jcyl.es::8fab3279-fa75-496c-b612-30d515ac1d5e" providerId="AD" clId="Web-{7C872B12-74EE-A536-F565-75CDE33DCD99}" dt="2023-11-10T18:28:47.474" v="49"/>
          <ac:picMkLst>
            <pc:docMk/>
            <pc:sldMk cId="2761321522" sldId="289"/>
            <ac:picMk id="659" creationId="{AB8742E4-9721-0518-5E91-88E10D14865A}"/>
          </ac:picMkLst>
        </pc:picChg>
        <pc:picChg chg="mod">
          <ac:chgData name="ANA ISABEL VELASCO GARCIA" userId="S::aivelasco@educa.jcyl.es::8fab3279-fa75-496c-b612-30d515ac1d5e" providerId="AD" clId="Web-{7C872B12-74EE-A536-F565-75CDE33DCD99}" dt="2023-11-10T18:28:47.474" v="48"/>
          <ac:picMkLst>
            <pc:docMk/>
            <pc:sldMk cId="2761321522" sldId="289"/>
            <ac:picMk id="660" creationId="{B5C57A37-BD12-894C-6057-C4734D9E2A5C}"/>
          </ac:picMkLst>
        </pc:picChg>
      </pc:sldChg>
      <pc:sldMasterChg chg="modTransition modSldLayout">
        <pc:chgData name="ANA ISABEL VELASCO GARCIA" userId="S::aivelasco@educa.jcyl.es::8fab3279-fa75-496c-b612-30d515ac1d5e" providerId="AD" clId="Web-{7C872B12-74EE-A536-F565-75CDE33DCD99}" dt="2023-11-10T18:26:18.356" v="35"/>
        <pc:sldMasterMkLst>
          <pc:docMk/>
          <pc:sldMasterMk cId="2682121480" sldId="2147483725"/>
        </pc:sldMasterMkLst>
        <pc:sldLayoutChg chg="modTransition">
          <pc:chgData name="ANA ISABEL VELASCO GARCIA" userId="S::aivelasco@educa.jcyl.es::8fab3279-fa75-496c-b612-30d515ac1d5e" providerId="AD" clId="Web-{7C872B12-74EE-A536-F565-75CDE33DCD99}" dt="2023-11-10T18:26:18.356" v="35"/>
          <pc:sldLayoutMkLst>
            <pc:docMk/>
            <pc:sldMasterMk cId="2682121480" sldId="2147483725"/>
            <pc:sldLayoutMk cId="3649750030" sldId="2147483714"/>
          </pc:sldLayoutMkLst>
        </pc:sldLayoutChg>
        <pc:sldLayoutChg chg="modTransition">
          <pc:chgData name="ANA ISABEL VELASCO GARCIA" userId="S::aivelasco@educa.jcyl.es::8fab3279-fa75-496c-b612-30d515ac1d5e" providerId="AD" clId="Web-{7C872B12-74EE-A536-F565-75CDE33DCD99}" dt="2023-11-10T18:26:18.356" v="35"/>
          <pc:sldLayoutMkLst>
            <pc:docMk/>
            <pc:sldMasterMk cId="2682121480" sldId="2147483725"/>
            <pc:sldLayoutMk cId="2570404548" sldId="2147483715"/>
          </pc:sldLayoutMkLst>
        </pc:sldLayoutChg>
        <pc:sldLayoutChg chg="modTransition">
          <pc:chgData name="ANA ISABEL VELASCO GARCIA" userId="S::aivelasco@educa.jcyl.es::8fab3279-fa75-496c-b612-30d515ac1d5e" providerId="AD" clId="Web-{7C872B12-74EE-A536-F565-75CDE33DCD99}" dt="2023-11-10T18:26:18.356" v="35"/>
          <pc:sldLayoutMkLst>
            <pc:docMk/>
            <pc:sldMasterMk cId="2682121480" sldId="2147483725"/>
            <pc:sldLayoutMk cId="3783068303" sldId="2147483716"/>
          </pc:sldLayoutMkLst>
        </pc:sldLayoutChg>
        <pc:sldLayoutChg chg="modTransition">
          <pc:chgData name="ANA ISABEL VELASCO GARCIA" userId="S::aivelasco@educa.jcyl.es::8fab3279-fa75-496c-b612-30d515ac1d5e" providerId="AD" clId="Web-{7C872B12-74EE-A536-F565-75CDE33DCD99}" dt="2023-11-10T18:26:18.356" v="35"/>
          <pc:sldLayoutMkLst>
            <pc:docMk/>
            <pc:sldMasterMk cId="2682121480" sldId="2147483725"/>
            <pc:sldLayoutMk cId="754495206" sldId="2147483717"/>
          </pc:sldLayoutMkLst>
        </pc:sldLayoutChg>
        <pc:sldLayoutChg chg="modTransition">
          <pc:chgData name="ANA ISABEL VELASCO GARCIA" userId="S::aivelasco@educa.jcyl.es::8fab3279-fa75-496c-b612-30d515ac1d5e" providerId="AD" clId="Web-{7C872B12-74EE-A536-F565-75CDE33DCD99}" dt="2023-11-10T18:26:18.356" v="35"/>
          <pc:sldLayoutMkLst>
            <pc:docMk/>
            <pc:sldMasterMk cId="2682121480" sldId="2147483725"/>
            <pc:sldLayoutMk cId="218159312" sldId="2147483718"/>
          </pc:sldLayoutMkLst>
        </pc:sldLayoutChg>
        <pc:sldLayoutChg chg="modTransition">
          <pc:chgData name="ANA ISABEL VELASCO GARCIA" userId="S::aivelasco@educa.jcyl.es::8fab3279-fa75-496c-b612-30d515ac1d5e" providerId="AD" clId="Web-{7C872B12-74EE-A536-F565-75CDE33DCD99}" dt="2023-11-10T18:26:18.356" v="35"/>
          <pc:sldLayoutMkLst>
            <pc:docMk/>
            <pc:sldMasterMk cId="2682121480" sldId="2147483725"/>
            <pc:sldLayoutMk cId="3760379775" sldId="2147483719"/>
          </pc:sldLayoutMkLst>
        </pc:sldLayoutChg>
        <pc:sldLayoutChg chg="modTransition">
          <pc:chgData name="ANA ISABEL VELASCO GARCIA" userId="S::aivelasco@educa.jcyl.es::8fab3279-fa75-496c-b612-30d515ac1d5e" providerId="AD" clId="Web-{7C872B12-74EE-A536-F565-75CDE33DCD99}" dt="2023-11-10T18:26:18.356" v="35"/>
          <pc:sldLayoutMkLst>
            <pc:docMk/>
            <pc:sldMasterMk cId="2682121480" sldId="2147483725"/>
            <pc:sldLayoutMk cId="3555906012" sldId="2147483720"/>
          </pc:sldLayoutMkLst>
        </pc:sldLayoutChg>
        <pc:sldLayoutChg chg="modTransition">
          <pc:chgData name="ANA ISABEL VELASCO GARCIA" userId="S::aivelasco@educa.jcyl.es::8fab3279-fa75-496c-b612-30d515ac1d5e" providerId="AD" clId="Web-{7C872B12-74EE-A536-F565-75CDE33DCD99}" dt="2023-11-10T18:26:18.356" v="35"/>
          <pc:sldLayoutMkLst>
            <pc:docMk/>
            <pc:sldMasterMk cId="2682121480" sldId="2147483725"/>
            <pc:sldLayoutMk cId="3919356048" sldId="2147483721"/>
          </pc:sldLayoutMkLst>
        </pc:sldLayoutChg>
        <pc:sldLayoutChg chg="modTransition">
          <pc:chgData name="ANA ISABEL VELASCO GARCIA" userId="S::aivelasco@educa.jcyl.es::8fab3279-fa75-496c-b612-30d515ac1d5e" providerId="AD" clId="Web-{7C872B12-74EE-A536-F565-75CDE33DCD99}" dt="2023-11-10T18:26:18.356" v="35"/>
          <pc:sldLayoutMkLst>
            <pc:docMk/>
            <pc:sldMasterMk cId="2682121480" sldId="2147483725"/>
            <pc:sldLayoutMk cId="1995321071" sldId="2147483722"/>
          </pc:sldLayoutMkLst>
        </pc:sldLayoutChg>
        <pc:sldLayoutChg chg="modTransition">
          <pc:chgData name="ANA ISABEL VELASCO GARCIA" userId="S::aivelasco@educa.jcyl.es::8fab3279-fa75-496c-b612-30d515ac1d5e" providerId="AD" clId="Web-{7C872B12-74EE-A536-F565-75CDE33DCD99}" dt="2023-11-10T18:26:18.356" v="35"/>
          <pc:sldLayoutMkLst>
            <pc:docMk/>
            <pc:sldMasterMk cId="2682121480" sldId="2147483725"/>
            <pc:sldLayoutMk cId="1124637812" sldId="2147483723"/>
          </pc:sldLayoutMkLst>
        </pc:sldLayoutChg>
        <pc:sldLayoutChg chg="modTransition">
          <pc:chgData name="ANA ISABEL VELASCO GARCIA" userId="S::aivelasco@educa.jcyl.es::8fab3279-fa75-496c-b612-30d515ac1d5e" providerId="AD" clId="Web-{7C872B12-74EE-A536-F565-75CDE33DCD99}" dt="2023-11-10T18:26:18.356" v="35"/>
          <pc:sldLayoutMkLst>
            <pc:docMk/>
            <pc:sldMasterMk cId="2682121480" sldId="2147483725"/>
            <pc:sldLayoutMk cId="3269499369" sldId="2147483724"/>
          </pc:sldLayoutMkLst>
        </pc:sldLayoutChg>
        <pc:sldLayoutChg chg="modTransition">
          <pc:chgData name="ANA ISABEL VELASCO GARCIA" userId="S::aivelasco@educa.jcyl.es::8fab3279-fa75-496c-b612-30d515ac1d5e" providerId="AD" clId="Web-{7C872B12-74EE-A536-F565-75CDE33DCD99}" dt="2023-11-10T18:26:18.356" v="35"/>
          <pc:sldLayoutMkLst>
            <pc:docMk/>
            <pc:sldMasterMk cId="2682121480" sldId="2147483725"/>
            <pc:sldLayoutMk cId="1315666146" sldId="2147483726"/>
          </pc:sldLayoutMkLst>
        </pc:sldLayoutChg>
        <pc:sldLayoutChg chg="modTransition">
          <pc:chgData name="ANA ISABEL VELASCO GARCIA" userId="S::aivelasco@educa.jcyl.es::8fab3279-fa75-496c-b612-30d515ac1d5e" providerId="AD" clId="Web-{7C872B12-74EE-A536-F565-75CDE33DCD99}" dt="2023-11-10T18:26:18.356" v="35"/>
          <pc:sldLayoutMkLst>
            <pc:docMk/>
            <pc:sldMasterMk cId="2682121480" sldId="2147483725"/>
            <pc:sldLayoutMk cId="1040102722" sldId="2147483727"/>
          </pc:sldLayoutMkLst>
        </pc:sldLayoutChg>
        <pc:sldLayoutChg chg="modTransition">
          <pc:chgData name="ANA ISABEL VELASCO GARCIA" userId="S::aivelasco@educa.jcyl.es::8fab3279-fa75-496c-b612-30d515ac1d5e" providerId="AD" clId="Web-{7C872B12-74EE-A536-F565-75CDE33DCD99}" dt="2023-11-10T18:26:18.356" v="35"/>
          <pc:sldLayoutMkLst>
            <pc:docMk/>
            <pc:sldMasterMk cId="2682121480" sldId="2147483725"/>
            <pc:sldLayoutMk cId="2811398405" sldId="2147483728"/>
          </pc:sldLayoutMkLst>
        </pc:sldLayoutChg>
        <pc:sldLayoutChg chg="modTransition">
          <pc:chgData name="ANA ISABEL VELASCO GARCIA" userId="S::aivelasco@educa.jcyl.es::8fab3279-fa75-496c-b612-30d515ac1d5e" providerId="AD" clId="Web-{7C872B12-74EE-A536-F565-75CDE33DCD99}" dt="2023-11-10T18:26:18.356" v="35"/>
          <pc:sldLayoutMkLst>
            <pc:docMk/>
            <pc:sldMasterMk cId="2682121480" sldId="2147483725"/>
            <pc:sldLayoutMk cId="1984654207" sldId="2147483729"/>
          </pc:sldLayoutMkLst>
        </pc:sldLayoutChg>
        <pc:sldLayoutChg chg="modTransition">
          <pc:chgData name="ANA ISABEL VELASCO GARCIA" userId="S::aivelasco@educa.jcyl.es::8fab3279-fa75-496c-b612-30d515ac1d5e" providerId="AD" clId="Web-{7C872B12-74EE-A536-F565-75CDE33DCD99}" dt="2023-11-10T18:26:18.356" v="35"/>
          <pc:sldLayoutMkLst>
            <pc:docMk/>
            <pc:sldMasterMk cId="2682121480" sldId="2147483725"/>
            <pc:sldLayoutMk cId="2516569811" sldId="2147483730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318F6-D48C-436F-B57E-3DD51801E13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E36EA4B-8804-46B6-8A32-261A7610088A}">
      <dgm:prSet/>
      <dgm:spPr/>
      <dgm:t>
        <a:bodyPr/>
        <a:lstStyle/>
        <a:p>
          <a:pPr rtl="0"/>
          <a:r>
            <a:rPr lang="es-ES" dirty="0"/>
            <a:t>Competencias clave: matemática</a:t>
          </a:r>
          <a:r>
            <a:rPr lang="es-ES" dirty="0">
              <a:latin typeface="Neue Haas Grotesk Text Pro"/>
            </a:rPr>
            <a:t>,</a:t>
          </a:r>
          <a:r>
            <a:rPr lang="es-ES" dirty="0"/>
            <a:t> en ciencia</a:t>
          </a:r>
          <a:r>
            <a:rPr lang="es-ES" dirty="0">
              <a:latin typeface="Neue Haas Grotesk Text Pro"/>
            </a:rPr>
            <a:t>,</a:t>
          </a:r>
          <a:r>
            <a:rPr lang="es-ES" dirty="0"/>
            <a:t> tecnología </a:t>
          </a:r>
          <a:r>
            <a:rPr lang="es-ES" dirty="0">
              <a:latin typeface="Neue Haas Grotesk Text Pro"/>
            </a:rPr>
            <a:t>e ingeniería y</a:t>
          </a:r>
          <a:r>
            <a:rPr lang="es-ES" dirty="0"/>
            <a:t> digital.</a:t>
          </a:r>
          <a:endParaRPr lang="en-US" dirty="0"/>
        </a:p>
      </dgm:t>
    </dgm:pt>
    <dgm:pt modelId="{91638267-DC67-4D3B-A4F6-B5904AD727F0}" type="parTrans" cxnId="{08269E4C-199D-4C90-9234-3845526A1F5C}">
      <dgm:prSet/>
      <dgm:spPr/>
      <dgm:t>
        <a:bodyPr/>
        <a:lstStyle/>
        <a:p>
          <a:endParaRPr lang="en-US"/>
        </a:p>
      </dgm:t>
    </dgm:pt>
    <dgm:pt modelId="{02F75BF9-4EDA-40C4-9CDE-484575E41652}" type="sibTrans" cxnId="{08269E4C-199D-4C90-9234-3845526A1F5C}">
      <dgm:prSet/>
      <dgm:spPr/>
      <dgm:t>
        <a:bodyPr/>
        <a:lstStyle/>
        <a:p>
          <a:endParaRPr lang="en-US"/>
        </a:p>
      </dgm:t>
    </dgm:pt>
    <dgm:pt modelId="{2D1DD733-10CF-4DB3-ACEC-537571B6829A}">
      <dgm:prSet/>
      <dgm:spPr/>
      <dgm:t>
        <a:bodyPr/>
        <a:lstStyle/>
        <a:p>
          <a:r>
            <a:rPr lang="es-ES" dirty="0"/>
            <a:t>Pensamiento Computacional.</a:t>
          </a:r>
          <a:endParaRPr lang="en-US" dirty="0"/>
        </a:p>
      </dgm:t>
    </dgm:pt>
    <dgm:pt modelId="{ED4B8FFB-6B40-4060-A207-6F7C807EB64D}" type="parTrans" cxnId="{000AD4EE-24E3-4774-9A26-5C2F0C03DFC0}">
      <dgm:prSet/>
      <dgm:spPr/>
      <dgm:t>
        <a:bodyPr/>
        <a:lstStyle/>
        <a:p>
          <a:endParaRPr lang="en-US"/>
        </a:p>
      </dgm:t>
    </dgm:pt>
    <dgm:pt modelId="{DB2A990F-C1A9-4F27-B887-AE2C767DEB9D}" type="sibTrans" cxnId="{000AD4EE-24E3-4774-9A26-5C2F0C03DFC0}">
      <dgm:prSet/>
      <dgm:spPr/>
      <dgm:t>
        <a:bodyPr/>
        <a:lstStyle/>
        <a:p>
          <a:endParaRPr lang="en-US"/>
        </a:p>
      </dgm:t>
    </dgm:pt>
    <dgm:pt modelId="{5EDB2A11-78B4-4F8D-899B-8E1DED0BEEFC}">
      <dgm:prSet/>
      <dgm:spPr/>
      <dgm:t>
        <a:bodyPr/>
        <a:lstStyle/>
        <a:p>
          <a:r>
            <a:rPr lang="es-ES" dirty="0"/>
            <a:t>Competencias STEM y digital.</a:t>
          </a:r>
          <a:endParaRPr lang="en-US" dirty="0"/>
        </a:p>
      </dgm:t>
    </dgm:pt>
    <dgm:pt modelId="{4DD9E770-C58F-4839-9BA0-5D4FE569CA88}" type="parTrans" cxnId="{7725E730-FAF1-46D0-A879-D12AEC939602}">
      <dgm:prSet/>
      <dgm:spPr/>
      <dgm:t>
        <a:bodyPr/>
        <a:lstStyle/>
        <a:p>
          <a:endParaRPr lang="en-US"/>
        </a:p>
      </dgm:t>
    </dgm:pt>
    <dgm:pt modelId="{E363C923-A33B-48B0-95D8-58F140F11819}" type="sibTrans" cxnId="{7725E730-FAF1-46D0-A879-D12AEC939602}">
      <dgm:prSet/>
      <dgm:spPr/>
      <dgm:t>
        <a:bodyPr/>
        <a:lstStyle/>
        <a:p>
          <a:endParaRPr lang="en-US"/>
        </a:p>
      </dgm:t>
    </dgm:pt>
    <dgm:pt modelId="{33DA3B4A-058F-4915-9C12-2002066B8931}">
      <dgm:prSet/>
      <dgm:spPr/>
      <dgm:t>
        <a:bodyPr/>
        <a:lstStyle/>
        <a:p>
          <a:r>
            <a:rPr lang="es-ES" dirty="0"/>
            <a:t>El uso de las TIC ha de estar integrado en el aula.</a:t>
          </a:r>
          <a:endParaRPr lang="en-US" dirty="0"/>
        </a:p>
      </dgm:t>
    </dgm:pt>
    <dgm:pt modelId="{B8253FCB-3EC7-4515-AC6B-AB3897211878}" type="parTrans" cxnId="{4D565030-BF5B-4D9D-B48C-10611C970EB5}">
      <dgm:prSet/>
      <dgm:spPr/>
      <dgm:t>
        <a:bodyPr/>
        <a:lstStyle/>
        <a:p>
          <a:endParaRPr lang="en-US"/>
        </a:p>
      </dgm:t>
    </dgm:pt>
    <dgm:pt modelId="{150A4795-5587-4192-BFFB-04979AFEE8C4}" type="sibTrans" cxnId="{4D565030-BF5B-4D9D-B48C-10611C970EB5}">
      <dgm:prSet/>
      <dgm:spPr/>
      <dgm:t>
        <a:bodyPr/>
        <a:lstStyle/>
        <a:p>
          <a:endParaRPr lang="en-US"/>
        </a:p>
      </dgm:t>
    </dgm:pt>
    <dgm:pt modelId="{CEE834F7-69D0-447D-8A94-5BDF5CD94C46}" type="pres">
      <dgm:prSet presAssocID="{67C318F6-D48C-436F-B57E-3DD51801E130}" presName="root" presStyleCnt="0">
        <dgm:presLayoutVars>
          <dgm:dir/>
          <dgm:resizeHandles val="exact"/>
        </dgm:presLayoutVars>
      </dgm:prSet>
      <dgm:spPr/>
    </dgm:pt>
    <dgm:pt modelId="{9A63B369-2232-4EB2-A5CC-30B320B81CF9}" type="pres">
      <dgm:prSet presAssocID="{0E36EA4B-8804-46B6-8A32-261A7610088A}" presName="compNode" presStyleCnt="0"/>
      <dgm:spPr/>
    </dgm:pt>
    <dgm:pt modelId="{0DB46407-0EAA-4528-9A07-3B91FC48188E}" type="pres">
      <dgm:prSet presAssocID="{0E36EA4B-8804-46B6-8A32-261A7610088A}" presName="bgRect" presStyleLbl="bgShp" presStyleIdx="0" presStyleCnt="4"/>
      <dgm:spPr/>
    </dgm:pt>
    <dgm:pt modelId="{C41882C3-9429-4D24-9B29-B8D31D4EB58D}" type="pres">
      <dgm:prSet presAssocID="{0E36EA4B-8804-46B6-8A32-261A7610088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5221C5D2-E59B-4CD8-BED3-7D8F1F85EC7B}" type="pres">
      <dgm:prSet presAssocID="{0E36EA4B-8804-46B6-8A32-261A7610088A}" presName="spaceRect" presStyleCnt="0"/>
      <dgm:spPr/>
    </dgm:pt>
    <dgm:pt modelId="{22FA7700-F6C2-4B48-BEF7-5127688307C0}" type="pres">
      <dgm:prSet presAssocID="{0E36EA4B-8804-46B6-8A32-261A7610088A}" presName="parTx" presStyleLbl="revTx" presStyleIdx="0" presStyleCnt="4">
        <dgm:presLayoutVars>
          <dgm:chMax val="0"/>
          <dgm:chPref val="0"/>
        </dgm:presLayoutVars>
      </dgm:prSet>
      <dgm:spPr/>
    </dgm:pt>
    <dgm:pt modelId="{93F8ED33-8C06-472D-B689-B27AE879C8F2}" type="pres">
      <dgm:prSet presAssocID="{02F75BF9-4EDA-40C4-9CDE-484575E41652}" presName="sibTrans" presStyleCnt="0"/>
      <dgm:spPr/>
    </dgm:pt>
    <dgm:pt modelId="{4877FB2D-6046-4316-8472-DCF397A257B9}" type="pres">
      <dgm:prSet presAssocID="{2D1DD733-10CF-4DB3-ACEC-537571B6829A}" presName="compNode" presStyleCnt="0"/>
      <dgm:spPr/>
    </dgm:pt>
    <dgm:pt modelId="{301F06A1-5403-4959-A0D9-C073881850E5}" type="pres">
      <dgm:prSet presAssocID="{2D1DD733-10CF-4DB3-ACEC-537571B6829A}" presName="bgRect" presStyleLbl="bgShp" presStyleIdx="1" presStyleCnt="4"/>
      <dgm:spPr/>
    </dgm:pt>
    <dgm:pt modelId="{58202CFA-12CB-48CE-86E4-7F546595F560}" type="pres">
      <dgm:prSet presAssocID="{2D1DD733-10CF-4DB3-ACEC-537571B6829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FA0ACFD8-FCC6-442B-91D5-973282DD7EF8}" type="pres">
      <dgm:prSet presAssocID="{2D1DD733-10CF-4DB3-ACEC-537571B6829A}" presName="spaceRect" presStyleCnt="0"/>
      <dgm:spPr/>
    </dgm:pt>
    <dgm:pt modelId="{347322A7-2308-4635-A0ED-0EE501DF9217}" type="pres">
      <dgm:prSet presAssocID="{2D1DD733-10CF-4DB3-ACEC-537571B6829A}" presName="parTx" presStyleLbl="revTx" presStyleIdx="1" presStyleCnt="4">
        <dgm:presLayoutVars>
          <dgm:chMax val="0"/>
          <dgm:chPref val="0"/>
        </dgm:presLayoutVars>
      </dgm:prSet>
      <dgm:spPr/>
    </dgm:pt>
    <dgm:pt modelId="{39ACD423-2835-4E1F-A44E-530CB9BE1E70}" type="pres">
      <dgm:prSet presAssocID="{DB2A990F-C1A9-4F27-B887-AE2C767DEB9D}" presName="sibTrans" presStyleCnt="0"/>
      <dgm:spPr/>
    </dgm:pt>
    <dgm:pt modelId="{A8E37693-858D-4AC4-B66A-4201CF023D68}" type="pres">
      <dgm:prSet presAssocID="{5EDB2A11-78B4-4F8D-899B-8E1DED0BEEFC}" presName="compNode" presStyleCnt="0"/>
      <dgm:spPr/>
    </dgm:pt>
    <dgm:pt modelId="{482C29D8-CBCD-46B5-A6C6-A4DDAD037936}" type="pres">
      <dgm:prSet presAssocID="{5EDB2A11-78B4-4F8D-899B-8E1DED0BEEFC}" presName="bgRect" presStyleLbl="bgShp" presStyleIdx="2" presStyleCnt="4"/>
      <dgm:spPr/>
    </dgm:pt>
    <dgm:pt modelId="{98C094EB-1FE8-4A16-B9DA-108E0551F8FA}" type="pres">
      <dgm:prSet presAssocID="{5EDB2A11-78B4-4F8D-899B-8E1DED0BEEF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340D817-D241-4EE0-ACCD-FCDEA2B9BCEA}" type="pres">
      <dgm:prSet presAssocID="{5EDB2A11-78B4-4F8D-899B-8E1DED0BEEFC}" presName="spaceRect" presStyleCnt="0"/>
      <dgm:spPr/>
    </dgm:pt>
    <dgm:pt modelId="{A5BFB345-AD56-4CD2-A882-4060201D1722}" type="pres">
      <dgm:prSet presAssocID="{5EDB2A11-78B4-4F8D-899B-8E1DED0BEEFC}" presName="parTx" presStyleLbl="revTx" presStyleIdx="2" presStyleCnt="4">
        <dgm:presLayoutVars>
          <dgm:chMax val="0"/>
          <dgm:chPref val="0"/>
        </dgm:presLayoutVars>
      </dgm:prSet>
      <dgm:spPr/>
    </dgm:pt>
    <dgm:pt modelId="{8A10FC10-8402-4293-9314-5284CD280689}" type="pres">
      <dgm:prSet presAssocID="{E363C923-A33B-48B0-95D8-58F140F11819}" presName="sibTrans" presStyleCnt="0"/>
      <dgm:spPr/>
    </dgm:pt>
    <dgm:pt modelId="{E14D699C-2FB4-47BE-85EF-CA7A76499DEB}" type="pres">
      <dgm:prSet presAssocID="{33DA3B4A-058F-4915-9C12-2002066B8931}" presName="compNode" presStyleCnt="0"/>
      <dgm:spPr/>
    </dgm:pt>
    <dgm:pt modelId="{1D873AC8-38CD-4830-9E41-55E8742312A1}" type="pres">
      <dgm:prSet presAssocID="{33DA3B4A-058F-4915-9C12-2002066B8931}" presName="bgRect" presStyleLbl="bgShp" presStyleIdx="3" presStyleCnt="4"/>
      <dgm:spPr/>
    </dgm:pt>
    <dgm:pt modelId="{4F591AB1-E386-4CD9-BACA-A6997490EDF6}" type="pres">
      <dgm:prSet presAssocID="{33DA3B4A-058F-4915-9C12-2002066B893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rdenador"/>
        </a:ext>
      </dgm:extLst>
    </dgm:pt>
    <dgm:pt modelId="{1F1BBE7D-C547-4DE8-A72C-B88D6DBC7E8C}" type="pres">
      <dgm:prSet presAssocID="{33DA3B4A-058F-4915-9C12-2002066B8931}" presName="spaceRect" presStyleCnt="0"/>
      <dgm:spPr/>
    </dgm:pt>
    <dgm:pt modelId="{F1527BC7-AE38-4D58-AA64-819C4F911ADC}" type="pres">
      <dgm:prSet presAssocID="{33DA3B4A-058F-4915-9C12-2002066B893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78C7601-0664-4DC9-B349-0B8A1821FBE2}" type="presOf" srcId="{5EDB2A11-78B4-4F8D-899B-8E1DED0BEEFC}" destId="{A5BFB345-AD56-4CD2-A882-4060201D1722}" srcOrd="0" destOrd="0" presId="urn:microsoft.com/office/officeart/2018/2/layout/IconVerticalSolidList"/>
    <dgm:cxn modelId="{4D565030-BF5B-4D9D-B48C-10611C970EB5}" srcId="{67C318F6-D48C-436F-B57E-3DD51801E130}" destId="{33DA3B4A-058F-4915-9C12-2002066B8931}" srcOrd="3" destOrd="0" parTransId="{B8253FCB-3EC7-4515-AC6B-AB3897211878}" sibTransId="{150A4795-5587-4192-BFFB-04979AFEE8C4}"/>
    <dgm:cxn modelId="{7725E730-FAF1-46D0-A879-D12AEC939602}" srcId="{67C318F6-D48C-436F-B57E-3DD51801E130}" destId="{5EDB2A11-78B4-4F8D-899B-8E1DED0BEEFC}" srcOrd="2" destOrd="0" parTransId="{4DD9E770-C58F-4839-9BA0-5D4FE569CA88}" sibTransId="{E363C923-A33B-48B0-95D8-58F140F11819}"/>
    <dgm:cxn modelId="{B6F23A3C-E35A-4274-9533-B4B5FC6C208A}" type="presOf" srcId="{0E36EA4B-8804-46B6-8A32-261A7610088A}" destId="{22FA7700-F6C2-4B48-BEF7-5127688307C0}" srcOrd="0" destOrd="0" presId="urn:microsoft.com/office/officeart/2018/2/layout/IconVerticalSolidList"/>
    <dgm:cxn modelId="{D152375F-B701-46B6-AC40-F0DE609DABF7}" type="presOf" srcId="{2D1DD733-10CF-4DB3-ACEC-537571B6829A}" destId="{347322A7-2308-4635-A0ED-0EE501DF9217}" srcOrd="0" destOrd="0" presId="urn:microsoft.com/office/officeart/2018/2/layout/IconVerticalSolidList"/>
    <dgm:cxn modelId="{08269E4C-199D-4C90-9234-3845526A1F5C}" srcId="{67C318F6-D48C-436F-B57E-3DD51801E130}" destId="{0E36EA4B-8804-46B6-8A32-261A7610088A}" srcOrd="0" destOrd="0" parTransId="{91638267-DC67-4D3B-A4F6-B5904AD727F0}" sibTransId="{02F75BF9-4EDA-40C4-9CDE-484575E41652}"/>
    <dgm:cxn modelId="{871D0870-DEA5-4CF1-92F3-098C70679865}" type="presOf" srcId="{67C318F6-D48C-436F-B57E-3DD51801E130}" destId="{CEE834F7-69D0-447D-8A94-5BDF5CD94C46}" srcOrd="0" destOrd="0" presId="urn:microsoft.com/office/officeart/2018/2/layout/IconVerticalSolidList"/>
    <dgm:cxn modelId="{EB156059-AFFB-452E-999E-11AFF28AFB68}" type="presOf" srcId="{33DA3B4A-058F-4915-9C12-2002066B8931}" destId="{F1527BC7-AE38-4D58-AA64-819C4F911ADC}" srcOrd="0" destOrd="0" presId="urn:microsoft.com/office/officeart/2018/2/layout/IconVerticalSolidList"/>
    <dgm:cxn modelId="{000AD4EE-24E3-4774-9A26-5C2F0C03DFC0}" srcId="{67C318F6-D48C-436F-B57E-3DD51801E130}" destId="{2D1DD733-10CF-4DB3-ACEC-537571B6829A}" srcOrd="1" destOrd="0" parTransId="{ED4B8FFB-6B40-4060-A207-6F7C807EB64D}" sibTransId="{DB2A990F-C1A9-4F27-B887-AE2C767DEB9D}"/>
    <dgm:cxn modelId="{EEC25E09-873E-49A3-830B-A0A69B97D624}" type="presParOf" srcId="{CEE834F7-69D0-447D-8A94-5BDF5CD94C46}" destId="{9A63B369-2232-4EB2-A5CC-30B320B81CF9}" srcOrd="0" destOrd="0" presId="urn:microsoft.com/office/officeart/2018/2/layout/IconVerticalSolidList"/>
    <dgm:cxn modelId="{6D86A1D6-FB2A-46BF-9845-8C6F3ECC4680}" type="presParOf" srcId="{9A63B369-2232-4EB2-A5CC-30B320B81CF9}" destId="{0DB46407-0EAA-4528-9A07-3B91FC48188E}" srcOrd="0" destOrd="0" presId="urn:microsoft.com/office/officeart/2018/2/layout/IconVerticalSolidList"/>
    <dgm:cxn modelId="{308E0621-4FD7-45AA-828F-5670319B2706}" type="presParOf" srcId="{9A63B369-2232-4EB2-A5CC-30B320B81CF9}" destId="{C41882C3-9429-4D24-9B29-B8D31D4EB58D}" srcOrd="1" destOrd="0" presId="urn:microsoft.com/office/officeart/2018/2/layout/IconVerticalSolidList"/>
    <dgm:cxn modelId="{C1B8F51E-0AAA-469D-AEB5-A0E197B162D5}" type="presParOf" srcId="{9A63B369-2232-4EB2-A5CC-30B320B81CF9}" destId="{5221C5D2-E59B-4CD8-BED3-7D8F1F85EC7B}" srcOrd="2" destOrd="0" presId="urn:microsoft.com/office/officeart/2018/2/layout/IconVerticalSolidList"/>
    <dgm:cxn modelId="{905DCF75-CCC8-4577-B0D5-BE5497B41CF2}" type="presParOf" srcId="{9A63B369-2232-4EB2-A5CC-30B320B81CF9}" destId="{22FA7700-F6C2-4B48-BEF7-5127688307C0}" srcOrd="3" destOrd="0" presId="urn:microsoft.com/office/officeart/2018/2/layout/IconVerticalSolidList"/>
    <dgm:cxn modelId="{961113A5-7A28-4901-B488-81318F219B9E}" type="presParOf" srcId="{CEE834F7-69D0-447D-8A94-5BDF5CD94C46}" destId="{93F8ED33-8C06-472D-B689-B27AE879C8F2}" srcOrd="1" destOrd="0" presId="urn:microsoft.com/office/officeart/2018/2/layout/IconVerticalSolidList"/>
    <dgm:cxn modelId="{0F3508CC-9BF0-4544-B61C-73E068E75E91}" type="presParOf" srcId="{CEE834F7-69D0-447D-8A94-5BDF5CD94C46}" destId="{4877FB2D-6046-4316-8472-DCF397A257B9}" srcOrd="2" destOrd="0" presId="urn:microsoft.com/office/officeart/2018/2/layout/IconVerticalSolidList"/>
    <dgm:cxn modelId="{E0899271-50B5-4FA3-B48B-AFDC2FDD7159}" type="presParOf" srcId="{4877FB2D-6046-4316-8472-DCF397A257B9}" destId="{301F06A1-5403-4959-A0D9-C073881850E5}" srcOrd="0" destOrd="0" presId="urn:microsoft.com/office/officeart/2018/2/layout/IconVerticalSolidList"/>
    <dgm:cxn modelId="{E9FB715E-E6CE-46AB-8A20-DA27E9ED5C77}" type="presParOf" srcId="{4877FB2D-6046-4316-8472-DCF397A257B9}" destId="{58202CFA-12CB-48CE-86E4-7F546595F560}" srcOrd="1" destOrd="0" presId="urn:microsoft.com/office/officeart/2018/2/layout/IconVerticalSolidList"/>
    <dgm:cxn modelId="{4F3EAED5-03E9-496E-A8AD-3063382A63B2}" type="presParOf" srcId="{4877FB2D-6046-4316-8472-DCF397A257B9}" destId="{FA0ACFD8-FCC6-442B-91D5-973282DD7EF8}" srcOrd="2" destOrd="0" presId="urn:microsoft.com/office/officeart/2018/2/layout/IconVerticalSolidList"/>
    <dgm:cxn modelId="{6DD4DFE6-B43B-4498-977A-648A5C5F3FC7}" type="presParOf" srcId="{4877FB2D-6046-4316-8472-DCF397A257B9}" destId="{347322A7-2308-4635-A0ED-0EE501DF9217}" srcOrd="3" destOrd="0" presId="urn:microsoft.com/office/officeart/2018/2/layout/IconVerticalSolidList"/>
    <dgm:cxn modelId="{0915EBA2-80E8-4F94-A710-F12A074A1AF4}" type="presParOf" srcId="{CEE834F7-69D0-447D-8A94-5BDF5CD94C46}" destId="{39ACD423-2835-4E1F-A44E-530CB9BE1E70}" srcOrd="3" destOrd="0" presId="urn:microsoft.com/office/officeart/2018/2/layout/IconVerticalSolidList"/>
    <dgm:cxn modelId="{C8A23F00-99B2-4293-AEED-98279428507F}" type="presParOf" srcId="{CEE834F7-69D0-447D-8A94-5BDF5CD94C46}" destId="{A8E37693-858D-4AC4-B66A-4201CF023D68}" srcOrd="4" destOrd="0" presId="urn:microsoft.com/office/officeart/2018/2/layout/IconVerticalSolidList"/>
    <dgm:cxn modelId="{096A49EB-D066-43A9-B212-90E60A24D84B}" type="presParOf" srcId="{A8E37693-858D-4AC4-B66A-4201CF023D68}" destId="{482C29D8-CBCD-46B5-A6C6-A4DDAD037936}" srcOrd="0" destOrd="0" presId="urn:microsoft.com/office/officeart/2018/2/layout/IconVerticalSolidList"/>
    <dgm:cxn modelId="{CF8DC325-4057-44FD-98D3-CD9AF94C63A2}" type="presParOf" srcId="{A8E37693-858D-4AC4-B66A-4201CF023D68}" destId="{98C094EB-1FE8-4A16-B9DA-108E0551F8FA}" srcOrd="1" destOrd="0" presId="urn:microsoft.com/office/officeart/2018/2/layout/IconVerticalSolidList"/>
    <dgm:cxn modelId="{0C46810F-57D7-4E91-8E65-BDD5BAC8CEB7}" type="presParOf" srcId="{A8E37693-858D-4AC4-B66A-4201CF023D68}" destId="{A340D817-D241-4EE0-ACCD-FCDEA2B9BCEA}" srcOrd="2" destOrd="0" presId="urn:microsoft.com/office/officeart/2018/2/layout/IconVerticalSolidList"/>
    <dgm:cxn modelId="{E76F861A-C6CA-4CD0-8DE2-753D1632834D}" type="presParOf" srcId="{A8E37693-858D-4AC4-B66A-4201CF023D68}" destId="{A5BFB345-AD56-4CD2-A882-4060201D1722}" srcOrd="3" destOrd="0" presId="urn:microsoft.com/office/officeart/2018/2/layout/IconVerticalSolidList"/>
    <dgm:cxn modelId="{9691D6A0-5660-4F1A-9FBB-3F21C1BE5570}" type="presParOf" srcId="{CEE834F7-69D0-447D-8A94-5BDF5CD94C46}" destId="{8A10FC10-8402-4293-9314-5284CD280689}" srcOrd="5" destOrd="0" presId="urn:microsoft.com/office/officeart/2018/2/layout/IconVerticalSolidList"/>
    <dgm:cxn modelId="{B9550E28-E29C-452F-9400-BDFBF58BF67D}" type="presParOf" srcId="{CEE834F7-69D0-447D-8A94-5BDF5CD94C46}" destId="{E14D699C-2FB4-47BE-85EF-CA7A76499DEB}" srcOrd="6" destOrd="0" presId="urn:microsoft.com/office/officeart/2018/2/layout/IconVerticalSolidList"/>
    <dgm:cxn modelId="{FCF0AE17-E065-42A2-9FAA-EE62DD2C0A0C}" type="presParOf" srcId="{E14D699C-2FB4-47BE-85EF-CA7A76499DEB}" destId="{1D873AC8-38CD-4830-9E41-55E8742312A1}" srcOrd="0" destOrd="0" presId="urn:microsoft.com/office/officeart/2018/2/layout/IconVerticalSolidList"/>
    <dgm:cxn modelId="{5B86E80D-CDE0-4DFA-A99C-0A2CF71F4D13}" type="presParOf" srcId="{E14D699C-2FB4-47BE-85EF-CA7A76499DEB}" destId="{4F591AB1-E386-4CD9-BACA-A6997490EDF6}" srcOrd="1" destOrd="0" presId="urn:microsoft.com/office/officeart/2018/2/layout/IconVerticalSolidList"/>
    <dgm:cxn modelId="{E90154D3-F33C-43EF-8977-DCF795968819}" type="presParOf" srcId="{E14D699C-2FB4-47BE-85EF-CA7A76499DEB}" destId="{1F1BBE7D-C547-4DE8-A72C-B88D6DBC7E8C}" srcOrd="2" destOrd="0" presId="urn:microsoft.com/office/officeart/2018/2/layout/IconVerticalSolidList"/>
    <dgm:cxn modelId="{D1A7AF1E-29FF-4482-86A0-56EA1F677863}" type="presParOf" srcId="{E14D699C-2FB4-47BE-85EF-CA7A76499DEB}" destId="{F1527BC7-AE38-4D58-AA64-819C4F911AD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F133D4-DE97-48C5-B39F-7627293EAE7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73B3C4A-BEDB-44AE-BCD3-A7CABEEDBA74}">
      <dgm:prSet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s-ES">
              <a:latin typeface="Neue Haas Grotesk Text Pro"/>
            </a:rPr>
            <a:t> Destreza</a:t>
          </a:r>
          <a:r>
            <a:rPr lang="es-ES"/>
            <a:t> clave para el futuro del </a:t>
          </a:r>
          <a:r>
            <a:rPr lang="es-ES">
              <a:latin typeface="Neue Haas Grotesk Text Pro"/>
            </a:rPr>
            <a:t>alumnado</a:t>
          </a:r>
          <a:r>
            <a:rPr lang="es-ES"/>
            <a:t>.</a:t>
          </a:r>
          <a:endParaRPr lang="en-US">
            <a:latin typeface="Neue Haas Grotesk Text Pro"/>
          </a:endParaRPr>
        </a:p>
      </dgm:t>
    </dgm:pt>
    <dgm:pt modelId="{D867D9E5-0398-4B32-BC70-B1434BCE78BF}" type="parTrans" cxnId="{CECD2AE7-5C7C-4A7C-91BC-72191F77A745}">
      <dgm:prSet/>
      <dgm:spPr/>
      <dgm:t>
        <a:bodyPr/>
        <a:lstStyle/>
        <a:p>
          <a:endParaRPr lang="en-US"/>
        </a:p>
      </dgm:t>
    </dgm:pt>
    <dgm:pt modelId="{092A0E29-E480-449A-BD70-46F389B4159A}" type="sibTrans" cxnId="{CECD2AE7-5C7C-4A7C-91BC-72191F77A745}">
      <dgm:prSet/>
      <dgm:spPr/>
      <dgm:t>
        <a:bodyPr/>
        <a:lstStyle/>
        <a:p>
          <a:endParaRPr lang="en-US"/>
        </a:p>
      </dgm:t>
    </dgm:pt>
    <dgm:pt modelId="{D9F15E0A-39F8-47EA-8738-56F0CC06516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>
              <a:latin typeface="Neue Haas Grotesk Text Pro"/>
            </a:rPr>
            <a:t> Ciencias</a:t>
          </a:r>
          <a:r>
            <a:rPr lang="es-ES"/>
            <a:t> de la naturaleza </a:t>
          </a:r>
          <a:endParaRPr lang="en-US"/>
        </a:p>
      </dgm:t>
    </dgm:pt>
    <dgm:pt modelId="{B3A63BEF-89E2-4E95-8C65-7A9232D69B73}" type="parTrans" cxnId="{7CF259E8-BBF8-4A70-83A0-D64C9C4624B7}">
      <dgm:prSet/>
      <dgm:spPr/>
      <dgm:t>
        <a:bodyPr/>
        <a:lstStyle/>
        <a:p>
          <a:endParaRPr lang="en-US"/>
        </a:p>
      </dgm:t>
    </dgm:pt>
    <dgm:pt modelId="{9445E3C0-B8F6-4502-B201-63F88A85FAE5}" type="sibTrans" cxnId="{7CF259E8-BBF8-4A70-83A0-D64C9C4624B7}">
      <dgm:prSet/>
      <dgm:spPr/>
      <dgm:t>
        <a:bodyPr/>
        <a:lstStyle/>
        <a:p>
          <a:endParaRPr lang="en-US"/>
        </a:p>
      </dgm:t>
    </dgm:pt>
    <dgm:pt modelId="{00332719-2D4D-48F8-A958-86C9B30598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>
              <a:latin typeface="Neue Haas Grotesk Text Pro"/>
            </a:rPr>
            <a:t> Matemáticas</a:t>
          </a:r>
          <a:r>
            <a:rPr lang="es-ES"/>
            <a:t>.</a:t>
          </a:r>
          <a:endParaRPr lang="en-US"/>
        </a:p>
      </dgm:t>
    </dgm:pt>
    <dgm:pt modelId="{9F7C248F-3790-4D7C-A914-01560960E525}" type="parTrans" cxnId="{F21780FE-C5D9-4607-BB89-4EA1B0744778}">
      <dgm:prSet/>
      <dgm:spPr/>
      <dgm:t>
        <a:bodyPr/>
        <a:lstStyle/>
        <a:p>
          <a:endParaRPr lang="en-US"/>
        </a:p>
      </dgm:t>
    </dgm:pt>
    <dgm:pt modelId="{7EA90046-160A-457E-AAEE-CAE577810373}" type="sibTrans" cxnId="{F21780FE-C5D9-4607-BB89-4EA1B0744778}">
      <dgm:prSet/>
      <dgm:spPr/>
      <dgm:t>
        <a:bodyPr/>
        <a:lstStyle/>
        <a:p>
          <a:endParaRPr lang="en-US"/>
        </a:p>
      </dgm:t>
    </dgm:pt>
    <dgm:pt modelId="{D019AA0C-C14C-4A18-A4E1-D1EC1EEC6DCC}" type="pres">
      <dgm:prSet presAssocID="{2FF133D4-DE97-48C5-B39F-7627293EAE75}" presName="root" presStyleCnt="0">
        <dgm:presLayoutVars>
          <dgm:dir/>
          <dgm:resizeHandles val="exact"/>
        </dgm:presLayoutVars>
      </dgm:prSet>
      <dgm:spPr/>
    </dgm:pt>
    <dgm:pt modelId="{3DDBD149-726B-4C6A-9D39-EDA6FA8164F9}" type="pres">
      <dgm:prSet presAssocID="{C73B3C4A-BEDB-44AE-BCD3-A7CABEEDBA74}" presName="compNode" presStyleCnt="0"/>
      <dgm:spPr/>
    </dgm:pt>
    <dgm:pt modelId="{68AC0946-7085-45C3-AF59-521AA23404D3}" type="pres">
      <dgm:prSet presAssocID="{C73B3C4A-BEDB-44AE-BCD3-A7CABEEDBA74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849E194-DFA8-4B82-8D4E-D399752EFE53}" type="pres">
      <dgm:prSet presAssocID="{C73B3C4A-BEDB-44AE-BCD3-A7CABEEDBA7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24F83409-8A2E-4600-9B09-2CA1123DEEEC}" type="pres">
      <dgm:prSet presAssocID="{C73B3C4A-BEDB-44AE-BCD3-A7CABEEDBA74}" presName="spaceRect" presStyleCnt="0"/>
      <dgm:spPr/>
    </dgm:pt>
    <dgm:pt modelId="{70DB6739-E1E6-40CF-88B0-9BA6C4DA0925}" type="pres">
      <dgm:prSet presAssocID="{C73B3C4A-BEDB-44AE-BCD3-A7CABEEDBA74}" presName="textRect" presStyleLbl="revTx" presStyleIdx="0" presStyleCnt="3">
        <dgm:presLayoutVars>
          <dgm:chMax val="1"/>
          <dgm:chPref val="1"/>
        </dgm:presLayoutVars>
      </dgm:prSet>
      <dgm:spPr/>
    </dgm:pt>
    <dgm:pt modelId="{A79F8A35-0CD6-4C30-B2BF-C42C7368C717}" type="pres">
      <dgm:prSet presAssocID="{092A0E29-E480-449A-BD70-46F389B4159A}" presName="sibTrans" presStyleCnt="0"/>
      <dgm:spPr/>
    </dgm:pt>
    <dgm:pt modelId="{43CE712D-476C-4ECB-9ED5-94864D810C62}" type="pres">
      <dgm:prSet presAssocID="{D9F15E0A-39F8-47EA-8738-56F0CC065165}" presName="compNode" presStyleCnt="0"/>
      <dgm:spPr/>
    </dgm:pt>
    <dgm:pt modelId="{ED4FBD45-167A-4F3B-9CA1-9615F8C0B9C8}" type="pres">
      <dgm:prSet presAssocID="{D9F15E0A-39F8-47EA-8738-56F0CC065165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A7A7D0A-6A7B-448E-90A5-3674A95CD57D}" type="pres">
      <dgm:prSet presAssocID="{D9F15E0A-39F8-47EA-8738-56F0CC06516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io"/>
        </a:ext>
      </dgm:extLst>
    </dgm:pt>
    <dgm:pt modelId="{C7F409B9-D6F1-4FAC-AD10-DB0352B994E4}" type="pres">
      <dgm:prSet presAssocID="{D9F15E0A-39F8-47EA-8738-56F0CC065165}" presName="spaceRect" presStyleCnt="0"/>
      <dgm:spPr/>
    </dgm:pt>
    <dgm:pt modelId="{28163833-91E2-4B98-B87A-BE6067091A12}" type="pres">
      <dgm:prSet presAssocID="{D9F15E0A-39F8-47EA-8738-56F0CC065165}" presName="textRect" presStyleLbl="revTx" presStyleIdx="1" presStyleCnt="3">
        <dgm:presLayoutVars>
          <dgm:chMax val="1"/>
          <dgm:chPref val="1"/>
        </dgm:presLayoutVars>
      </dgm:prSet>
      <dgm:spPr/>
    </dgm:pt>
    <dgm:pt modelId="{76509B81-68EC-4304-A36E-A5D38B0EC5FE}" type="pres">
      <dgm:prSet presAssocID="{9445E3C0-B8F6-4502-B201-63F88A85FAE5}" presName="sibTrans" presStyleCnt="0"/>
      <dgm:spPr/>
    </dgm:pt>
    <dgm:pt modelId="{528AEDFB-E912-4090-AC9C-8FE5715E5F24}" type="pres">
      <dgm:prSet presAssocID="{00332719-2D4D-48F8-A958-86C9B30598AE}" presName="compNode" presStyleCnt="0"/>
      <dgm:spPr/>
    </dgm:pt>
    <dgm:pt modelId="{0F54DCD5-DA9E-433D-8386-231BE7EF8861}" type="pres">
      <dgm:prSet presAssocID="{00332719-2D4D-48F8-A958-86C9B30598AE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D150B16-9904-4CDF-8B46-02E00BF55558}" type="pres">
      <dgm:prSet presAssocID="{00332719-2D4D-48F8-A958-86C9B30598A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dora"/>
        </a:ext>
      </dgm:extLst>
    </dgm:pt>
    <dgm:pt modelId="{8A1C17C8-C10D-4C62-9CB9-A4E40898B6F4}" type="pres">
      <dgm:prSet presAssocID="{00332719-2D4D-48F8-A958-86C9B30598AE}" presName="spaceRect" presStyleCnt="0"/>
      <dgm:spPr/>
    </dgm:pt>
    <dgm:pt modelId="{E9194806-BAAB-4363-B27A-0A57E8073EF8}" type="pres">
      <dgm:prSet presAssocID="{00332719-2D4D-48F8-A958-86C9B30598A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386367A-ACDE-4A76-9CAA-180D2FB7AB14}" type="presOf" srcId="{00332719-2D4D-48F8-A958-86C9B30598AE}" destId="{E9194806-BAAB-4363-B27A-0A57E8073EF8}" srcOrd="0" destOrd="0" presId="urn:microsoft.com/office/officeart/2018/5/layout/IconLeafLabelList"/>
    <dgm:cxn modelId="{33A228B7-93FC-41F5-8FD5-C7E3A5B20D45}" type="presOf" srcId="{C73B3C4A-BEDB-44AE-BCD3-A7CABEEDBA74}" destId="{70DB6739-E1E6-40CF-88B0-9BA6C4DA0925}" srcOrd="0" destOrd="0" presId="urn:microsoft.com/office/officeart/2018/5/layout/IconLeafLabelList"/>
    <dgm:cxn modelId="{CA2DE0E6-5D06-4D0C-A260-00599C3D9620}" type="presOf" srcId="{2FF133D4-DE97-48C5-B39F-7627293EAE75}" destId="{D019AA0C-C14C-4A18-A4E1-D1EC1EEC6DCC}" srcOrd="0" destOrd="0" presId="urn:microsoft.com/office/officeart/2018/5/layout/IconLeafLabelList"/>
    <dgm:cxn modelId="{CECD2AE7-5C7C-4A7C-91BC-72191F77A745}" srcId="{2FF133D4-DE97-48C5-B39F-7627293EAE75}" destId="{C73B3C4A-BEDB-44AE-BCD3-A7CABEEDBA74}" srcOrd="0" destOrd="0" parTransId="{D867D9E5-0398-4B32-BC70-B1434BCE78BF}" sibTransId="{092A0E29-E480-449A-BD70-46F389B4159A}"/>
    <dgm:cxn modelId="{7CF259E8-BBF8-4A70-83A0-D64C9C4624B7}" srcId="{2FF133D4-DE97-48C5-B39F-7627293EAE75}" destId="{D9F15E0A-39F8-47EA-8738-56F0CC065165}" srcOrd="1" destOrd="0" parTransId="{B3A63BEF-89E2-4E95-8C65-7A9232D69B73}" sibTransId="{9445E3C0-B8F6-4502-B201-63F88A85FAE5}"/>
    <dgm:cxn modelId="{7C72BAF6-D5B9-429B-BB88-E34F933D4D47}" type="presOf" srcId="{D9F15E0A-39F8-47EA-8738-56F0CC065165}" destId="{28163833-91E2-4B98-B87A-BE6067091A12}" srcOrd="0" destOrd="0" presId="urn:microsoft.com/office/officeart/2018/5/layout/IconLeafLabelList"/>
    <dgm:cxn modelId="{F21780FE-C5D9-4607-BB89-4EA1B0744778}" srcId="{2FF133D4-DE97-48C5-B39F-7627293EAE75}" destId="{00332719-2D4D-48F8-A958-86C9B30598AE}" srcOrd="2" destOrd="0" parTransId="{9F7C248F-3790-4D7C-A914-01560960E525}" sibTransId="{7EA90046-160A-457E-AAEE-CAE577810373}"/>
    <dgm:cxn modelId="{E0C86ABA-6233-4E3D-94F2-CC8DCC8C1617}" type="presParOf" srcId="{D019AA0C-C14C-4A18-A4E1-D1EC1EEC6DCC}" destId="{3DDBD149-726B-4C6A-9D39-EDA6FA8164F9}" srcOrd="0" destOrd="0" presId="urn:microsoft.com/office/officeart/2018/5/layout/IconLeafLabelList"/>
    <dgm:cxn modelId="{16464343-2BCD-44B5-8B6B-B639581A6E50}" type="presParOf" srcId="{3DDBD149-726B-4C6A-9D39-EDA6FA8164F9}" destId="{68AC0946-7085-45C3-AF59-521AA23404D3}" srcOrd="0" destOrd="0" presId="urn:microsoft.com/office/officeart/2018/5/layout/IconLeafLabelList"/>
    <dgm:cxn modelId="{34AF9DEC-6EF5-486B-856A-79C6A27B0BA4}" type="presParOf" srcId="{3DDBD149-726B-4C6A-9D39-EDA6FA8164F9}" destId="{9849E194-DFA8-4B82-8D4E-D399752EFE53}" srcOrd="1" destOrd="0" presId="urn:microsoft.com/office/officeart/2018/5/layout/IconLeafLabelList"/>
    <dgm:cxn modelId="{6CAF54D8-8FA5-4D64-84BF-3E1F78DFC4A8}" type="presParOf" srcId="{3DDBD149-726B-4C6A-9D39-EDA6FA8164F9}" destId="{24F83409-8A2E-4600-9B09-2CA1123DEEEC}" srcOrd="2" destOrd="0" presId="urn:microsoft.com/office/officeart/2018/5/layout/IconLeafLabelList"/>
    <dgm:cxn modelId="{6494242B-EA9D-4617-924B-342DCE544B04}" type="presParOf" srcId="{3DDBD149-726B-4C6A-9D39-EDA6FA8164F9}" destId="{70DB6739-E1E6-40CF-88B0-9BA6C4DA0925}" srcOrd="3" destOrd="0" presId="urn:microsoft.com/office/officeart/2018/5/layout/IconLeafLabelList"/>
    <dgm:cxn modelId="{10B13636-B7CC-4344-8CF9-3C7DB7C5E7FC}" type="presParOf" srcId="{D019AA0C-C14C-4A18-A4E1-D1EC1EEC6DCC}" destId="{A79F8A35-0CD6-4C30-B2BF-C42C7368C717}" srcOrd="1" destOrd="0" presId="urn:microsoft.com/office/officeart/2018/5/layout/IconLeafLabelList"/>
    <dgm:cxn modelId="{218CCEF1-CB3A-4D46-B6B1-30A585437FDA}" type="presParOf" srcId="{D019AA0C-C14C-4A18-A4E1-D1EC1EEC6DCC}" destId="{43CE712D-476C-4ECB-9ED5-94864D810C62}" srcOrd="2" destOrd="0" presId="urn:microsoft.com/office/officeart/2018/5/layout/IconLeafLabelList"/>
    <dgm:cxn modelId="{E1EE106F-AD14-419D-9BA8-AB5872DEF80D}" type="presParOf" srcId="{43CE712D-476C-4ECB-9ED5-94864D810C62}" destId="{ED4FBD45-167A-4F3B-9CA1-9615F8C0B9C8}" srcOrd="0" destOrd="0" presId="urn:microsoft.com/office/officeart/2018/5/layout/IconLeafLabelList"/>
    <dgm:cxn modelId="{F9B9B172-09C5-4DA2-BB92-72571163ABFC}" type="presParOf" srcId="{43CE712D-476C-4ECB-9ED5-94864D810C62}" destId="{DA7A7D0A-6A7B-448E-90A5-3674A95CD57D}" srcOrd="1" destOrd="0" presId="urn:microsoft.com/office/officeart/2018/5/layout/IconLeafLabelList"/>
    <dgm:cxn modelId="{0DFFEFB1-12A2-40A0-9BF8-BD3C0FF5E6BA}" type="presParOf" srcId="{43CE712D-476C-4ECB-9ED5-94864D810C62}" destId="{C7F409B9-D6F1-4FAC-AD10-DB0352B994E4}" srcOrd="2" destOrd="0" presId="urn:microsoft.com/office/officeart/2018/5/layout/IconLeafLabelList"/>
    <dgm:cxn modelId="{AC3E3CCD-4A54-4B58-98BC-EF3E21C6CF53}" type="presParOf" srcId="{43CE712D-476C-4ECB-9ED5-94864D810C62}" destId="{28163833-91E2-4B98-B87A-BE6067091A12}" srcOrd="3" destOrd="0" presId="urn:microsoft.com/office/officeart/2018/5/layout/IconLeafLabelList"/>
    <dgm:cxn modelId="{0763C7E0-5CA6-4310-9CD8-3630293555D5}" type="presParOf" srcId="{D019AA0C-C14C-4A18-A4E1-D1EC1EEC6DCC}" destId="{76509B81-68EC-4304-A36E-A5D38B0EC5FE}" srcOrd="3" destOrd="0" presId="urn:microsoft.com/office/officeart/2018/5/layout/IconLeafLabelList"/>
    <dgm:cxn modelId="{7E746524-DCE2-402B-AA03-BC02F2E89F0D}" type="presParOf" srcId="{D019AA0C-C14C-4A18-A4E1-D1EC1EEC6DCC}" destId="{528AEDFB-E912-4090-AC9C-8FE5715E5F24}" srcOrd="4" destOrd="0" presId="urn:microsoft.com/office/officeart/2018/5/layout/IconLeafLabelList"/>
    <dgm:cxn modelId="{935AD635-22C6-4310-81A5-C584E064C623}" type="presParOf" srcId="{528AEDFB-E912-4090-AC9C-8FE5715E5F24}" destId="{0F54DCD5-DA9E-433D-8386-231BE7EF8861}" srcOrd="0" destOrd="0" presId="urn:microsoft.com/office/officeart/2018/5/layout/IconLeafLabelList"/>
    <dgm:cxn modelId="{DAC94330-0D3B-49B3-9E8C-A6AD87B4996F}" type="presParOf" srcId="{528AEDFB-E912-4090-AC9C-8FE5715E5F24}" destId="{3D150B16-9904-4CDF-8B46-02E00BF55558}" srcOrd="1" destOrd="0" presId="urn:microsoft.com/office/officeart/2018/5/layout/IconLeafLabelList"/>
    <dgm:cxn modelId="{7453C640-930B-4FBA-B2A6-104CD56CB8BD}" type="presParOf" srcId="{528AEDFB-E912-4090-AC9C-8FE5715E5F24}" destId="{8A1C17C8-C10D-4C62-9CB9-A4E40898B6F4}" srcOrd="2" destOrd="0" presId="urn:microsoft.com/office/officeart/2018/5/layout/IconLeafLabelList"/>
    <dgm:cxn modelId="{A2116074-60BE-4ADE-A290-E1BC7473447E}" type="presParOf" srcId="{528AEDFB-E912-4090-AC9C-8FE5715E5F24}" destId="{E9194806-BAAB-4363-B27A-0A57E8073EF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46407-0EAA-4528-9A07-3B91FC48188E}">
      <dsp:nvSpPr>
        <dsp:cNvPr id="0" name=""/>
        <dsp:cNvSpPr/>
      </dsp:nvSpPr>
      <dsp:spPr>
        <a:xfrm>
          <a:off x="0" y="1618"/>
          <a:ext cx="9528584" cy="8200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882C3-9429-4D24-9B29-B8D31D4EB58D}">
      <dsp:nvSpPr>
        <dsp:cNvPr id="0" name=""/>
        <dsp:cNvSpPr/>
      </dsp:nvSpPr>
      <dsp:spPr>
        <a:xfrm>
          <a:off x="248076" y="186137"/>
          <a:ext cx="451047" cy="4510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A7700-F6C2-4B48-BEF7-5127688307C0}">
      <dsp:nvSpPr>
        <dsp:cNvPr id="0" name=""/>
        <dsp:cNvSpPr/>
      </dsp:nvSpPr>
      <dsp:spPr>
        <a:xfrm>
          <a:off x="947199" y="1618"/>
          <a:ext cx="8581384" cy="820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92" tIns="86792" rIns="86792" bIns="86792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Competencias clave: matemática</a:t>
          </a:r>
          <a:r>
            <a:rPr lang="es-ES" sz="2200" kern="1200" dirty="0">
              <a:latin typeface="Neue Haas Grotesk Text Pro"/>
            </a:rPr>
            <a:t>,</a:t>
          </a:r>
          <a:r>
            <a:rPr lang="es-ES" sz="2200" kern="1200" dirty="0"/>
            <a:t> en ciencia</a:t>
          </a:r>
          <a:r>
            <a:rPr lang="es-ES" sz="2200" kern="1200" dirty="0">
              <a:latin typeface="Neue Haas Grotesk Text Pro"/>
            </a:rPr>
            <a:t>,</a:t>
          </a:r>
          <a:r>
            <a:rPr lang="es-ES" sz="2200" kern="1200" dirty="0"/>
            <a:t> tecnología </a:t>
          </a:r>
          <a:r>
            <a:rPr lang="es-ES" sz="2200" kern="1200" dirty="0">
              <a:latin typeface="Neue Haas Grotesk Text Pro"/>
            </a:rPr>
            <a:t>e ingeniería y</a:t>
          </a:r>
          <a:r>
            <a:rPr lang="es-ES" sz="2200" kern="1200" dirty="0"/>
            <a:t> digital.</a:t>
          </a:r>
          <a:endParaRPr lang="en-US" sz="2200" kern="1200" dirty="0"/>
        </a:p>
      </dsp:txBody>
      <dsp:txXfrm>
        <a:off x="947199" y="1618"/>
        <a:ext cx="8581384" cy="820086"/>
      </dsp:txXfrm>
    </dsp:sp>
    <dsp:sp modelId="{301F06A1-5403-4959-A0D9-C073881850E5}">
      <dsp:nvSpPr>
        <dsp:cNvPr id="0" name=""/>
        <dsp:cNvSpPr/>
      </dsp:nvSpPr>
      <dsp:spPr>
        <a:xfrm>
          <a:off x="0" y="1026726"/>
          <a:ext cx="9528584" cy="8200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02CFA-12CB-48CE-86E4-7F546595F560}">
      <dsp:nvSpPr>
        <dsp:cNvPr id="0" name=""/>
        <dsp:cNvSpPr/>
      </dsp:nvSpPr>
      <dsp:spPr>
        <a:xfrm>
          <a:off x="248076" y="1211245"/>
          <a:ext cx="451047" cy="4510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322A7-2308-4635-A0ED-0EE501DF9217}">
      <dsp:nvSpPr>
        <dsp:cNvPr id="0" name=""/>
        <dsp:cNvSpPr/>
      </dsp:nvSpPr>
      <dsp:spPr>
        <a:xfrm>
          <a:off x="947199" y="1026726"/>
          <a:ext cx="8581384" cy="820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92" tIns="86792" rIns="86792" bIns="8679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Pensamiento Computacional.</a:t>
          </a:r>
          <a:endParaRPr lang="en-US" sz="2200" kern="1200" dirty="0"/>
        </a:p>
      </dsp:txBody>
      <dsp:txXfrm>
        <a:off x="947199" y="1026726"/>
        <a:ext cx="8581384" cy="820086"/>
      </dsp:txXfrm>
    </dsp:sp>
    <dsp:sp modelId="{482C29D8-CBCD-46B5-A6C6-A4DDAD037936}">
      <dsp:nvSpPr>
        <dsp:cNvPr id="0" name=""/>
        <dsp:cNvSpPr/>
      </dsp:nvSpPr>
      <dsp:spPr>
        <a:xfrm>
          <a:off x="0" y="2051834"/>
          <a:ext cx="9528584" cy="8200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094EB-1FE8-4A16-B9DA-108E0551F8FA}">
      <dsp:nvSpPr>
        <dsp:cNvPr id="0" name=""/>
        <dsp:cNvSpPr/>
      </dsp:nvSpPr>
      <dsp:spPr>
        <a:xfrm>
          <a:off x="248076" y="2236353"/>
          <a:ext cx="451047" cy="4510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FB345-AD56-4CD2-A882-4060201D1722}">
      <dsp:nvSpPr>
        <dsp:cNvPr id="0" name=""/>
        <dsp:cNvSpPr/>
      </dsp:nvSpPr>
      <dsp:spPr>
        <a:xfrm>
          <a:off x="947199" y="2051834"/>
          <a:ext cx="8581384" cy="820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92" tIns="86792" rIns="86792" bIns="8679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Competencias STEM y digital.</a:t>
          </a:r>
          <a:endParaRPr lang="en-US" sz="2200" kern="1200" dirty="0"/>
        </a:p>
      </dsp:txBody>
      <dsp:txXfrm>
        <a:off x="947199" y="2051834"/>
        <a:ext cx="8581384" cy="820086"/>
      </dsp:txXfrm>
    </dsp:sp>
    <dsp:sp modelId="{1D873AC8-38CD-4830-9E41-55E8742312A1}">
      <dsp:nvSpPr>
        <dsp:cNvPr id="0" name=""/>
        <dsp:cNvSpPr/>
      </dsp:nvSpPr>
      <dsp:spPr>
        <a:xfrm>
          <a:off x="0" y="3076942"/>
          <a:ext cx="9528584" cy="8200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91AB1-E386-4CD9-BACA-A6997490EDF6}">
      <dsp:nvSpPr>
        <dsp:cNvPr id="0" name=""/>
        <dsp:cNvSpPr/>
      </dsp:nvSpPr>
      <dsp:spPr>
        <a:xfrm>
          <a:off x="248076" y="3261461"/>
          <a:ext cx="451047" cy="4510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27BC7-AE38-4D58-AA64-819C4F911ADC}">
      <dsp:nvSpPr>
        <dsp:cNvPr id="0" name=""/>
        <dsp:cNvSpPr/>
      </dsp:nvSpPr>
      <dsp:spPr>
        <a:xfrm>
          <a:off x="947199" y="3076942"/>
          <a:ext cx="8581384" cy="820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92" tIns="86792" rIns="86792" bIns="8679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El uso de las TIC ha de estar integrado en el aula.</a:t>
          </a:r>
          <a:endParaRPr lang="en-US" sz="2200" kern="1200" dirty="0"/>
        </a:p>
      </dsp:txBody>
      <dsp:txXfrm>
        <a:off x="947199" y="3076942"/>
        <a:ext cx="8581384" cy="820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C0946-7085-45C3-AF59-521AA23404D3}">
      <dsp:nvSpPr>
        <dsp:cNvPr id="0" name=""/>
        <dsp:cNvSpPr/>
      </dsp:nvSpPr>
      <dsp:spPr>
        <a:xfrm>
          <a:off x="580949" y="477943"/>
          <a:ext cx="1715625" cy="1715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9E194-DFA8-4B82-8D4E-D399752EFE53}">
      <dsp:nvSpPr>
        <dsp:cNvPr id="0" name=""/>
        <dsp:cNvSpPr/>
      </dsp:nvSpPr>
      <dsp:spPr>
        <a:xfrm>
          <a:off x="946574" y="843568"/>
          <a:ext cx="984375" cy="984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B6739-E1E6-40CF-88B0-9BA6C4DA0925}">
      <dsp:nvSpPr>
        <dsp:cNvPr id="0" name=""/>
        <dsp:cNvSpPr/>
      </dsp:nvSpPr>
      <dsp:spPr>
        <a:xfrm>
          <a:off x="32512" y="2727943"/>
          <a:ext cx="28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500" kern="1200">
              <a:latin typeface="Neue Haas Grotesk Text Pro"/>
            </a:rPr>
            <a:t> Destreza</a:t>
          </a:r>
          <a:r>
            <a:rPr lang="es-ES" sz="1500" kern="1200"/>
            <a:t> clave para el futuro del </a:t>
          </a:r>
          <a:r>
            <a:rPr lang="es-ES" sz="1500" kern="1200">
              <a:latin typeface="Neue Haas Grotesk Text Pro"/>
            </a:rPr>
            <a:t>alumnado</a:t>
          </a:r>
          <a:r>
            <a:rPr lang="es-ES" sz="1500" kern="1200"/>
            <a:t>.</a:t>
          </a:r>
          <a:endParaRPr lang="en-US" sz="1500" kern="1200">
            <a:latin typeface="Neue Haas Grotesk Text Pro"/>
          </a:endParaRPr>
        </a:p>
      </dsp:txBody>
      <dsp:txXfrm>
        <a:off x="32512" y="2727943"/>
        <a:ext cx="2812500" cy="720000"/>
      </dsp:txXfrm>
    </dsp:sp>
    <dsp:sp modelId="{ED4FBD45-167A-4F3B-9CA1-9615F8C0B9C8}">
      <dsp:nvSpPr>
        <dsp:cNvPr id="0" name=""/>
        <dsp:cNvSpPr/>
      </dsp:nvSpPr>
      <dsp:spPr>
        <a:xfrm>
          <a:off x="3885637" y="477943"/>
          <a:ext cx="1715625" cy="1715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A7D0A-6A7B-448E-90A5-3674A95CD57D}">
      <dsp:nvSpPr>
        <dsp:cNvPr id="0" name=""/>
        <dsp:cNvSpPr/>
      </dsp:nvSpPr>
      <dsp:spPr>
        <a:xfrm>
          <a:off x="4251262" y="843568"/>
          <a:ext cx="984375" cy="984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63833-91E2-4B98-B87A-BE6067091A12}">
      <dsp:nvSpPr>
        <dsp:cNvPr id="0" name=""/>
        <dsp:cNvSpPr/>
      </dsp:nvSpPr>
      <dsp:spPr>
        <a:xfrm>
          <a:off x="3337199" y="2727943"/>
          <a:ext cx="28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500" kern="1200">
              <a:latin typeface="Neue Haas Grotesk Text Pro"/>
            </a:rPr>
            <a:t> Ciencias</a:t>
          </a:r>
          <a:r>
            <a:rPr lang="es-ES" sz="1500" kern="1200"/>
            <a:t> de la naturaleza </a:t>
          </a:r>
          <a:endParaRPr lang="en-US" sz="1500" kern="1200"/>
        </a:p>
      </dsp:txBody>
      <dsp:txXfrm>
        <a:off x="3337199" y="2727943"/>
        <a:ext cx="2812500" cy="720000"/>
      </dsp:txXfrm>
    </dsp:sp>
    <dsp:sp modelId="{0F54DCD5-DA9E-433D-8386-231BE7EF8861}">
      <dsp:nvSpPr>
        <dsp:cNvPr id="0" name=""/>
        <dsp:cNvSpPr/>
      </dsp:nvSpPr>
      <dsp:spPr>
        <a:xfrm>
          <a:off x="7190325" y="477943"/>
          <a:ext cx="1715625" cy="1715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150B16-9904-4CDF-8B46-02E00BF55558}">
      <dsp:nvSpPr>
        <dsp:cNvPr id="0" name=""/>
        <dsp:cNvSpPr/>
      </dsp:nvSpPr>
      <dsp:spPr>
        <a:xfrm>
          <a:off x="7555950" y="843568"/>
          <a:ext cx="984375" cy="984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94806-BAAB-4363-B27A-0A57E8073EF8}">
      <dsp:nvSpPr>
        <dsp:cNvPr id="0" name=""/>
        <dsp:cNvSpPr/>
      </dsp:nvSpPr>
      <dsp:spPr>
        <a:xfrm>
          <a:off x="6641887" y="2727943"/>
          <a:ext cx="28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500" kern="1200">
              <a:latin typeface="Neue Haas Grotesk Text Pro"/>
            </a:rPr>
            <a:t> Matemáticas</a:t>
          </a:r>
          <a:r>
            <a:rPr lang="es-ES" sz="1500" kern="1200"/>
            <a:t>.</a:t>
          </a:r>
          <a:endParaRPr lang="en-US" sz="1500" kern="1200"/>
        </a:p>
      </dsp:txBody>
      <dsp:txXfrm>
        <a:off x="6641887" y="2727943"/>
        <a:ext cx="281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735CA-CF37-4543-8BEA-C89922AEFCFA}" type="datetimeFigureOut">
              <a:t>14/11/2023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0302-3BD6-4B22-BBF7-DA111B28876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761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8648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8648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459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EB7EE2-04A2-4FB2-9625-C9C73AC4D32F}" type="slidenum">
              <a:rPr lang="es-ES" altLang="en-US" smtClean="0"/>
              <a:pPr rtl="0"/>
              <a:t>13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5853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11/14/2023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0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9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7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texto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91440" tIns="0" rIns="91440" bIns="0" rtlCol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Inserte contenido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 rtlCol="0">
            <a:noAutofit/>
          </a:bodyPr>
          <a:lstStyle>
            <a:lvl1pPr>
              <a:spcBef>
                <a:spcPts val="1000"/>
              </a:spcBef>
              <a:defRPr sz="4000"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1566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rón inferior neg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s-ES" noProof="0"/>
              <a:t>Inserte contenido aquí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rtl="0"/>
            <a:r>
              <a:rPr lang="es-ES" noProof="0"/>
              <a:t>Insertar texto aquí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C8B4846-4E60-4E5B-9695-28F923D1D7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0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una f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 rtlCol="0"/>
          <a:lstStyle>
            <a:lvl1pPr marL="0" indent="0">
              <a:buNone/>
              <a:defRPr sz="2000" b="1"/>
            </a:lvl1pPr>
            <a:lvl2pPr marL="228600" indent="-228600">
              <a:spcBef>
                <a:spcPts val="1000"/>
              </a:spcBef>
              <a:tabLst/>
              <a:defRPr sz="1800"/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 rtlCol="0"/>
          <a:lstStyle>
            <a:lvl1pPr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C19AE8D-05DC-434E-8BAB-DB7EE7462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33CCC0B9-F174-4BEA-B4A2-17F39F974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2"/>
            <a:ext cx="5334000" cy="1189038"/>
          </a:xfrm>
        </p:spPr>
        <p:txBody>
          <a:bodyPr rtlCol="0" anchor="t">
            <a:noAutofit/>
          </a:bodyPr>
          <a:lstStyle>
            <a:lvl1pPr>
              <a:spcBef>
                <a:spcPts val="1000"/>
              </a:spcBef>
              <a:defRPr sz="4000"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1139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l patrón izquier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9743" y="1905000"/>
            <a:ext cx="6477000" cy="3276600"/>
          </a:xfrm>
        </p:spPr>
        <p:txBody>
          <a:bodyPr rtlCol="0"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 marL="228600" indent="-228600">
              <a:spcBef>
                <a:spcPts val="1000"/>
              </a:spcBef>
              <a:defRPr sz="1800">
                <a:solidFill>
                  <a:schemeClr val="bg2"/>
                </a:solidFill>
              </a:defRPr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683DB48-CF57-4729-916D-E4E70143AC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1200150" y="1200150"/>
            <a:ext cx="6858000" cy="44577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2" y="715961"/>
            <a:ext cx="6477000" cy="1189037"/>
          </a:xfrm>
        </p:spPr>
        <p:txBody>
          <a:bodyPr rtlCol="0"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8465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69BE3FD0-1382-4F0E-A01F-F6C205E7D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2641" y="3554917"/>
            <a:ext cx="6438912" cy="763083"/>
          </a:xfrm>
        </p:spPr>
        <p:txBody>
          <a:bodyPr rtlCol="0">
            <a:noAutofit/>
          </a:bodyPr>
          <a:lstStyle>
            <a:lvl1pPr marL="0" indent="0">
              <a:buNone/>
              <a:defRPr sz="40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Rectángulo 2">
            <a:extLst>
              <a:ext uri="{FF2B5EF4-FFF2-40B4-BE49-F238E27FC236}">
                <a16:creationId xmlns:a16="http://schemas.microsoft.com/office/drawing/2014/main" id="{2E0BC0C9-E1C8-43B4-B02D-558783360CD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612640" y="2311400"/>
            <a:ext cx="5156200" cy="1117600"/>
          </a:xfrm>
        </p:spPr>
        <p:txBody>
          <a:bodyPr rtlCol="0" anchor="ctr">
            <a:normAutofit fontScale="90000"/>
          </a:bodyPr>
          <a:lstStyle>
            <a:lvl1pPr>
              <a:defRPr>
                <a:latin typeface="+mj-lt"/>
              </a:defRPr>
            </a:lvl1pPr>
          </a:lstStyle>
          <a:p>
            <a:pPr algn="l" rtl="0" eaLnBrk="1" hangingPunct="1"/>
            <a:r>
              <a:rPr lang="es-ES" altLang="en-US" sz="6600" b="1" noProof="0">
                <a:latin typeface="+mn-lt"/>
              </a:rPr>
              <a:t>Haga clic para modificar el estilo de título del patrón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685578F-CE23-4B1E-8B29-2B29EC47F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527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6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5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2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3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9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5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0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6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21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link/research-notebook-computational-thinking-what-and-why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5151" y="1247140"/>
            <a:ext cx="5419066" cy="3450844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Iniciación a la </a:t>
            </a:r>
            <a:r>
              <a:rPr lang="es-ES" dirty="0"/>
              <a:t>R</a:t>
            </a:r>
            <a:r>
              <a:rPr lang="es-ES" dirty="0">
                <a:solidFill>
                  <a:srgbClr val="FFFFFF"/>
                </a:solidFill>
              </a:rPr>
              <a:t>obótica</a:t>
            </a:r>
            <a:r>
              <a:rPr lang="es-ES" dirty="0"/>
              <a:t>  </a:t>
            </a:r>
            <a:br>
              <a:rPr lang="es-ES" dirty="0"/>
            </a:br>
            <a:r>
              <a:rPr lang="es-ES" dirty="0"/>
              <a:t>Educativa 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5151" y="4818126"/>
            <a:ext cx="5657899" cy="1268984"/>
          </a:xfrm>
        </p:spPr>
        <p:txBody>
          <a:bodyPr>
            <a:normAutofit fontScale="85000" lnSpcReduction="20000"/>
          </a:bodyPr>
          <a:lstStyle/>
          <a:p>
            <a:endParaRPr lang="es-ES"/>
          </a:p>
          <a:p>
            <a:r>
              <a:rPr lang="es-ES">
                <a:solidFill>
                  <a:srgbClr val="00B050"/>
                </a:solidFill>
              </a:rPr>
              <a:t>CEIP Blas Sierra </a:t>
            </a:r>
            <a:endParaRPr lang="es-ES" dirty="0">
              <a:solidFill>
                <a:srgbClr val="FFFFFF"/>
              </a:solidFill>
            </a:endParaRPr>
          </a:p>
          <a:p>
            <a:r>
              <a:rPr lang="es-ES" dirty="0">
                <a:solidFill>
                  <a:srgbClr val="00B050"/>
                </a:solidFill>
              </a:rPr>
              <a:t>Noviembre 2023</a:t>
            </a:r>
          </a:p>
        </p:txBody>
      </p:sp>
      <p:pic>
        <p:nvPicPr>
          <p:cNvPr id="4" name="Picture 3" descr="Fondo abstracto de redes y nodos verdes">
            <a:extLst>
              <a:ext uri="{FF2B5EF4-FFF2-40B4-BE49-F238E27FC236}">
                <a16:creationId xmlns:a16="http://schemas.microsoft.com/office/drawing/2014/main" id="{475C400B-4AAB-8ACF-EFE7-8A3C02F866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94" r="25194"/>
          <a:stretch/>
        </p:blipFill>
        <p:spPr>
          <a:xfrm>
            <a:off x="7087167" y="10"/>
            <a:ext cx="5104833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1C8291-E3D5-4240-8FF4-E5213CBC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389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B44AFE-C181-7047-8CC9-CA00BD385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389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5690374C-1A59-4A71-8148-5C0E026A3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algn="ctr"/>
            <a:r>
              <a:rPr lang="es-ES" dirty="0">
                <a:cs typeface="Calibri"/>
              </a:rPr>
              <a:t>Actividades </a:t>
            </a:r>
            <a:r>
              <a:rPr lang="es-ES" dirty="0">
                <a:solidFill>
                  <a:srgbClr val="FFFFFF"/>
                </a:solidFill>
                <a:cs typeface="Calibri"/>
              </a:rPr>
              <a:t>des</a:t>
            </a:r>
            <a:r>
              <a:rPr lang="es-ES" dirty="0">
                <a:solidFill>
                  <a:schemeClr val="accent3"/>
                </a:solidFill>
                <a:cs typeface="Calibri"/>
              </a:rPr>
              <a:t>en</a:t>
            </a:r>
            <a:r>
              <a:rPr lang="es-ES" dirty="0">
                <a:cs typeface="Calibri"/>
              </a:rPr>
              <a:t>chufadas</a:t>
            </a:r>
          </a:p>
        </p:txBody>
      </p:sp>
      <p:grpSp>
        <p:nvGrpSpPr>
          <p:cNvPr id="667" name="Grupo 666">
            <a:extLst>
              <a:ext uri="{FF2B5EF4-FFF2-40B4-BE49-F238E27FC236}">
                <a16:creationId xmlns:a16="http://schemas.microsoft.com/office/drawing/2014/main" id="{4BEE9D08-4F6F-5891-6DF6-A57325F7937F}"/>
              </a:ext>
            </a:extLst>
          </p:cNvPr>
          <p:cNvGrpSpPr/>
          <p:nvPr/>
        </p:nvGrpSpPr>
        <p:grpSpPr>
          <a:xfrm>
            <a:off x="3583453" y="2337758"/>
            <a:ext cx="5610503" cy="2996126"/>
            <a:chOff x="1900229" y="2337758"/>
            <a:chExt cx="5610503" cy="2996126"/>
          </a:xfrm>
        </p:grpSpPr>
        <p:sp>
          <p:nvSpPr>
            <p:cNvPr id="651" name="Diagrama de flujo: conector 650">
              <a:extLst>
                <a:ext uri="{FF2B5EF4-FFF2-40B4-BE49-F238E27FC236}">
                  <a16:creationId xmlns:a16="http://schemas.microsoft.com/office/drawing/2014/main" id="{CF507159-0207-BAC7-9E1F-1730CEF1736D}"/>
                </a:ext>
              </a:extLst>
            </p:cNvPr>
            <p:cNvSpPr/>
            <p:nvPr/>
          </p:nvSpPr>
          <p:spPr>
            <a:xfrm>
              <a:off x="2086154" y="2337758"/>
              <a:ext cx="1811545" cy="1840300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rtl="0"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52" name="Diagrama de flujo: conector 651">
              <a:extLst>
                <a:ext uri="{FF2B5EF4-FFF2-40B4-BE49-F238E27FC236}">
                  <a16:creationId xmlns:a16="http://schemas.microsoft.com/office/drawing/2014/main" id="{E70BE2A4-30B4-22CB-EB55-1E01C3925D18}"/>
                </a:ext>
              </a:extLst>
            </p:cNvPr>
            <p:cNvSpPr/>
            <p:nvPr/>
          </p:nvSpPr>
          <p:spPr>
            <a:xfrm>
              <a:off x="5191663" y="2337758"/>
              <a:ext cx="1811545" cy="1840300"/>
            </a:xfrm>
            <a:prstGeom prst="flowChartConnector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rtl="0"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pic>
          <p:nvPicPr>
            <p:cNvPr id="659" name="Gráfico 659" descr="Niño con un globo con relleno sólido">
              <a:extLst>
                <a:ext uri="{FF2B5EF4-FFF2-40B4-BE49-F238E27FC236}">
                  <a16:creationId xmlns:a16="http://schemas.microsoft.com/office/drawing/2014/main" id="{AB8742E4-9721-0518-5E91-88E10D148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04536" y="2669874"/>
              <a:ext cx="1086928" cy="1086928"/>
            </a:xfrm>
            <a:prstGeom prst="rect">
              <a:avLst/>
            </a:prstGeom>
          </p:spPr>
        </p:pic>
        <p:pic>
          <p:nvPicPr>
            <p:cNvPr id="660" name="Gráfico 660" descr="Niños con relleno sólido">
              <a:extLst>
                <a:ext uri="{FF2B5EF4-FFF2-40B4-BE49-F238E27FC236}">
                  <a16:creationId xmlns:a16="http://schemas.microsoft.com/office/drawing/2014/main" id="{B5C57A37-BD12-894C-6057-C4734D9E2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37517" y="2583611"/>
              <a:ext cx="1374475" cy="1388852"/>
            </a:xfrm>
            <a:prstGeom prst="rect">
              <a:avLst/>
            </a:prstGeom>
          </p:spPr>
        </p:pic>
        <p:sp>
          <p:nvSpPr>
            <p:cNvPr id="661" name="CuadroTexto 660">
              <a:extLst>
                <a:ext uri="{FF2B5EF4-FFF2-40B4-BE49-F238E27FC236}">
                  <a16:creationId xmlns:a16="http://schemas.microsoft.com/office/drawing/2014/main" id="{7CC0577A-C5B4-9B78-40FE-6B46889B7154}"/>
                </a:ext>
              </a:extLst>
            </p:cNvPr>
            <p:cNvSpPr txBox="1"/>
            <p:nvPr/>
          </p:nvSpPr>
          <p:spPr>
            <a:xfrm>
              <a:off x="1900229" y="4806929"/>
              <a:ext cx="2343586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2800">
                  <a:solidFill>
                    <a:schemeClr val="tx2"/>
                  </a:solidFill>
                  <a:cs typeface="Calibri"/>
                </a:rPr>
                <a:t>INFANTIL</a:t>
              </a:r>
            </a:p>
          </p:txBody>
        </p:sp>
        <p:sp>
          <p:nvSpPr>
            <p:cNvPr id="663" name="CuadroTexto 662">
              <a:extLst>
                <a:ext uri="{FF2B5EF4-FFF2-40B4-BE49-F238E27FC236}">
                  <a16:creationId xmlns:a16="http://schemas.microsoft.com/office/drawing/2014/main" id="{355C6C2C-9A74-C2CE-06BA-0D10D6A637D4}"/>
                </a:ext>
              </a:extLst>
            </p:cNvPr>
            <p:cNvSpPr txBox="1"/>
            <p:nvPr/>
          </p:nvSpPr>
          <p:spPr>
            <a:xfrm>
              <a:off x="4767532" y="4810664"/>
              <a:ext cx="2743200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>
                  <a:cs typeface="Calibri"/>
                </a:rPr>
                <a:t>PRIMARIA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201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8F7F2B-FF6D-8DC8-7D9A-540ABB2F3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455362"/>
            <a:ext cx="3603625" cy="1550419"/>
          </a:xfrm>
        </p:spPr>
        <p:txBody>
          <a:bodyPr>
            <a:normAutofit/>
          </a:bodyPr>
          <a:lstStyle/>
          <a:p>
            <a:r>
              <a:rPr lang="es-ES" b="1" dirty="0">
                <a:latin typeface="Segoe UI"/>
                <a:cs typeface="Calibri Light"/>
              </a:rPr>
              <a:t>¡Nos movemos!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190134-A1B0-8685-E5F2-7B9CD6D1C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2160016"/>
            <a:ext cx="3603625" cy="392615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s-ES" dirty="0">
                <a:latin typeface="Segoe UI"/>
                <a:cs typeface="Calibri"/>
              </a:rPr>
              <a:t>Pasillo huellas</a:t>
            </a:r>
          </a:p>
          <a:p>
            <a:pPr>
              <a:lnSpc>
                <a:spcPct val="100000"/>
              </a:lnSpc>
            </a:pPr>
            <a:r>
              <a:rPr lang="es-ES" dirty="0">
                <a:latin typeface="Segoe UI"/>
                <a:cs typeface="Calibri"/>
              </a:rPr>
              <a:t>Escalera</a:t>
            </a:r>
          </a:p>
          <a:p>
            <a:pPr>
              <a:lnSpc>
                <a:spcPct val="100000"/>
              </a:lnSpc>
            </a:pPr>
            <a:r>
              <a:rPr lang="es-ES" dirty="0">
                <a:latin typeface="Segoe UI"/>
                <a:cs typeface="Calibri"/>
              </a:rPr>
              <a:t>Espejo</a:t>
            </a:r>
            <a:endParaRPr lang="es-ES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r>
              <a:rPr lang="es-ES" dirty="0">
                <a:latin typeface="Segoe UI"/>
                <a:cs typeface="Calibri"/>
              </a:rPr>
              <a:t>Copión</a:t>
            </a:r>
          </a:p>
          <a:p>
            <a:pPr>
              <a:lnSpc>
                <a:spcPct val="100000"/>
              </a:lnSpc>
            </a:pPr>
            <a:r>
              <a:rPr lang="es-ES" dirty="0">
                <a:latin typeface="Segoe UI"/>
                <a:cs typeface="Calibri"/>
              </a:rPr>
              <a:t>Canciones</a:t>
            </a:r>
          </a:p>
          <a:p>
            <a:pPr>
              <a:lnSpc>
                <a:spcPct val="100000"/>
              </a:lnSpc>
            </a:pPr>
            <a:r>
              <a:rPr lang="es-ES" dirty="0">
                <a:latin typeface="Segoe UI"/>
                <a:cs typeface="Calibri"/>
              </a:rPr>
              <a:t>Tic Tac</a:t>
            </a:r>
          </a:p>
          <a:p>
            <a:pPr>
              <a:lnSpc>
                <a:spcPct val="100000"/>
              </a:lnSpc>
            </a:pPr>
            <a:r>
              <a:rPr lang="es-ES" dirty="0">
                <a:latin typeface="Segoe UI"/>
                <a:cs typeface="Calibri"/>
              </a:rPr>
              <a:t>Secuencia aros relevos</a:t>
            </a:r>
          </a:p>
          <a:p>
            <a:pPr>
              <a:lnSpc>
                <a:spcPct val="100000"/>
              </a:lnSpc>
            </a:pPr>
            <a:r>
              <a:rPr lang="es-ES" dirty="0">
                <a:latin typeface="Segoe UI"/>
                <a:cs typeface="Calibri"/>
              </a:rPr>
              <a:t>4 esquinitas...</a:t>
            </a:r>
          </a:p>
          <a:p>
            <a:pPr>
              <a:lnSpc>
                <a:spcPct val="100000"/>
              </a:lnSpc>
            </a:pPr>
            <a:endParaRPr lang="es-ES">
              <a:cs typeface="Calibri"/>
            </a:endParaRPr>
          </a:p>
          <a:p>
            <a:pPr>
              <a:lnSpc>
                <a:spcPct val="100000"/>
              </a:lnSpc>
            </a:pPr>
            <a:endParaRPr lang="es-ES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CA5640-3C3D-8433-D7C3-20EE01FCCA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67" r="12727" b="-9"/>
          <a:stretch/>
        </p:blipFill>
        <p:spPr>
          <a:xfrm>
            <a:off x="4748403" y="10"/>
            <a:ext cx="744359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8403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8403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D03A0B2-4A2F-D846-A5E6-FB7CB9A0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F573F1D-73A7-FB41-BCAD-FC9AA7DEF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0247FD0E-C93A-490E-9994-C79DC8977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Signo de interrogación verde">
            <a:extLst>
              <a:ext uri="{FF2B5EF4-FFF2-40B4-BE49-F238E27FC236}">
                <a16:creationId xmlns:a16="http://schemas.microsoft.com/office/drawing/2014/main" id="{6FBB3172-ED6B-24EE-9F4A-1FF0D7A5B1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3408"/>
          <a:stretch/>
        </p:blipFill>
        <p:spPr>
          <a:xfrm>
            <a:off x="3048" y="10"/>
            <a:ext cx="12188952" cy="685799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1CDD2F19-0AAB-46D2-A7D4-9BD8F7E42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78792" y="-578805"/>
            <a:ext cx="6858003" cy="8015586"/>
          </a:xfrm>
          <a:prstGeom prst="rect">
            <a:avLst/>
          </a:prstGeom>
          <a:gradFill flip="none" rotWithShape="1">
            <a:gsLst>
              <a:gs pos="48000">
                <a:sysClr val="windowText" lastClr="000000">
                  <a:alpha val="30000"/>
                </a:sysClr>
              </a:gs>
              <a:gs pos="85000">
                <a:sysClr val="windowText" lastClr="000000">
                  <a:alpha val="51000"/>
                </a:sysClr>
              </a:gs>
              <a:gs pos="0">
                <a:sysClr val="windowText" lastClr="000000">
                  <a:alpha val="0"/>
                </a:sys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D77B2DF-AF44-4996-BBFD-5DF9162BE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F6BECB9-A7FC-400F-8502-97A13BB87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8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D03A0B2-4A2F-D846-A5E6-FB7CB9A0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F573F1D-73A7-FB41-BCAD-FC9AA7DEF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Lindo robot amarillo">
            <a:extLst>
              <a:ext uri="{FF2B5EF4-FFF2-40B4-BE49-F238E27FC236}">
                <a16:creationId xmlns:a16="http://schemas.microsoft.com/office/drawing/2014/main" id="{B9969F12-DE7C-1405-8C3C-5DA0EA3595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10" r="-1" b="-1"/>
          <a:stretch/>
        </p:blipFill>
        <p:spPr>
          <a:xfrm>
            <a:off x="3048" y="10"/>
            <a:ext cx="12188952" cy="6857990"/>
          </a:xfrm>
          <a:prstGeom prst="rect">
            <a:avLst/>
          </a:prstGeom>
        </p:spPr>
      </p:pic>
      <p:sp>
        <p:nvSpPr>
          <p:cNvPr id="43" name="Rectangle">
            <a:extLst>
              <a:ext uri="{FF2B5EF4-FFF2-40B4-BE49-F238E27FC236}">
                <a16:creationId xmlns:a16="http://schemas.microsoft.com/office/drawing/2014/main" id="{9F0EA5A9-0D12-3644-BBEC-6D9D192EB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7551978" cy="6858001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/>
            <a:endParaRPr sz="2600" cap="all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9F5E75-F18E-F179-272E-5F7BA2E4B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65" y="1247140"/>
            <a:ext cx="6404554" cy="345084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/>
              <a:t>¿Por </a:t>
            </a:r>
            <a:r>
              <a:rPr lang="en-US" sz="6000" err="1"/>
              <a:t>qué</a:t>
            </a:r>
            <a:r>
              <a:rPr lang="en-US" sz="6000"/>
              <a:t> es </a:t>
            </a:r>
            <a:r>
              <a:rPr lang="en-US" sz="6000" err="1"/>
              <a:t>importante</a:t>
            </a:r>
            <a:r>
              <a:rPr lang="en-US" sz="6000"/>
              <a:t> </a:t>
            </a:r>
            <a:r>
              <a:rPr lang="en-US" sz="6000" err="1"/>
              <a:t>utilizar</a:t>
            </a:r>
            <a:r>
              <a:rPr lang="en-US" sz="6000"/>
              <a:t> </a:t>
            </a:r>
            <a:r>
              <a:rPr lang="en-US" sz="6000" err="1">
                <a:solidFill>
                  <a:schemeClr val="accent4"/>
                </a:solidFill>
              </a:rPr>
              <a:t>r</a:t>
            </a:r>
            <a:r>
              <a:rPr lang="en-US" sz="6000" err="1"/>
              <a:t>obótica</a:t>
            </a:r>
            <a:r>
              <a:rPr lang="en-US" sz="6000"/>
              <a:t> </a:t>
            </a:r>
            <a:r>
              <a:rPr lang="en-US" sz="6000" err="1"/>
              <a:t>en</a:t>
            </a:r>
            <a:r>
              <a:rPr lang="en-US" sz="6000"/>
              <a:t> </a:t>
            </a:r>
            <a:r>
              <a:rPr lang="en-US" sz="6000" err="1"/>
              <a:t>el</a:t>
            </a:r>
            <a:r>
              <a:rPr lang="en-US" sz="6000"/>
              <a:t> aula?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21C8291-E3D5-4240-8FF4-E5213CBC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080" y="1375495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8B44AFE-C181-7047-8CC9-CA00BD385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079" y="0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0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BB7E73-E730-42EA-AACE-D1E323EA5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F6C2E9-B316-4410-88E5-74F044FC3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58144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3D07262-43A6-451F-9B19-77B943C63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26850" y="1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B46D53-AFAA-527D-C0A3-35681F8A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55362"/>
            <a:ext cx="9486690" cy="1550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800">
                <a:latin typeface="Arial"/>
                <a:cs typeface="Arial"/>
              </a:rPr>
              <a:t>DECRETO 37/2022, de 29 de septiembre, por el que se establece la ordenación y el currículo de la educación </a:t>
            </a:r>
            <a:r>
              <a:rPr lang="es-ES" sz="2800">
                <a:solidFill>
                  <a:schemeClr val="accent3"/>
                </a:solidFill>
                <a:latin typeface="Arial"/>
                <a:cs typeface="Arial"/>
              </a:rPr>
              <a:t>infantil</a:t>
            </a:r>
            <a:r>
              <a:rPr lang="es-ES" sz="2800">
                <a:latin typeface="Arial"/>
                <a:cs typeface="Arial"/>
              </a:rPr>
              <a:t> en la Comunidad de Castilla y León</a:t>
            </a:r>
            <a:endParaRPr lang="es-ES" sz="2800"/>
          </a:p>
          <a:p>
            <a:pPr>
              <a:lnSpc>
                <a:spcPct val="90000"/>
              </a:lnSpc>
            </a:pPr>
            <a:endParaRPr lang="es-ES" sz="2800"/>
          </a:p>
        </p:txBody>
      </p:sp>
      <p:graphicFrame>
        <p:nvGraphicFramePr>
          <p:cNvPr id="14" name="Marcador de contenido 2">
            <a:extLst>
              <a:ext uri="{FF2B5EF4-FFF2-40B4-BE49-F238E27FC236}">
                <a16:creationId xmlns:a16="http://schemas.microsoft.com/office/drawing/2014/main" id="{9BCCB70F-C4EF-4325-3041-A17911F161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081730"/>
              </p:ext>
            </p:extLst>
          </p:nvPr>
        </p:nvGraphicFramePr>
        <p:xfrm>
          <a:off x="1124456" y="2194178"/>
          <a:ext cx="9528584" cy="3898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388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23BB7E73-E730-42EA-AACE-D1E323EA5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F6C2E9-B316-4410-88E5-74F044FC3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3D07262-43A6-451F-9B19-77B943C63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B46D53-AFAA-527D-C0A3-35681F8A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800">
                <a:latin typeface="Arial"/>
                <a:cs typeface="Arial"/>
              </a:rPr>
              <a:t>DECRETO 38/2022, de 29 de septiembre, por el que se establece la ordenación y el currículo de la educación </a:t>
            </a:r>
            <a:r>
              <a:rPr lang="es-ES" sz="2800">
                <a:solidFill>
                  <a:schemeClr val="accent4"/>
                </a:solidFill>
                <a:latin typeface="Arial"/>
                <a:cs typeface="Arial"/>
              </a:rPr>
              <a:t>primaria</a:t>
            </a:r>
            <a:r>
              <a:rPr lang="es-ES" sz="2800">
                <a:latin typeface="Arial"/>
                <a:cs typeface="Arial"/>
              </a:rPr>
              <a:t> en la Comunidad de Castilla y León</a:t>
            </a:r>
            <a:endParaRPr lang="es-ES" sz="2800"/>
          </a:p>
          <a:p>
            <a:pPr>
              <a:lnSpc>
                <a:spcPct val="90000"/>
              </a:lnSpc>
            </a:pPr>
            <a:endParaRPr lang="es-ES" sz="2800"/>
          </a:p>
        </p:txBody>
      </p:sp>
      <p:graphicFrame>
        <p:nvGraphicFramePr>
          <p:cNvPr id="36" name="Marcador de contenido 33">
            <a:extLst>
              <a:ext uri="{FF2B5EF4-FFF2-40B4-BE49-F238E27FC236}">
                <a16:creationId xmlns:a16="http://schemas.microsoft.com/office/drawing/2014/main" id="{F9E2CE5C-6659-9691-7616-DC426FBE85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777284"/>
              </p:ext>
            </p:extLst>
          </p:nvPr>
        </p:nvGraphicFramePr>
        <p:xfrm>
          <a:off x="1587500" y="2160588"/>
          <a:ext cx="9486900" cy="3925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594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6BBF47-8D13-950C-9BEF-C511EC92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362" y="455362"/>
            <a:ext cx="6881728" cy="1550419"/>
          </a:xfrm>
        </p:spPr>
        <p:txBody>
          <a:bodyPr>
            <a:normAutofit/>
          </a:bodyPr>
          <a:lstStyle/>
          <a:p>
            <a:r>
              <a:rPr lang="es-ES" dirty="0"/>
              <a:t>¿Qué es el </a:t>
            </a:r>
            <a:r>
              <a:rPr lang="es-ES" dirty="0">
                <a:solidFill>
                  <a:srgbClr val="FFC000"/>
                </a:solidFill>
              </a:rPr>
              <a:t>P</a:t>
            </a:r>
            <a:r>
              <a:rPr lang="es-ES" dirty="0"/>
              <a:t>ensamiento </a:t>
            </a:r>
            <a:r>
              <a:rPr lang="es-ES" dirty="0">
                <a:solidFill>
                  <a:srgbClr val="0070C0"/>
                </a:solidFill>
              </a:rPr>
              <a:t>C</a:t>
            </a:r>
            <a:r>
              <a:rPr lang="es-ES" dirty="0">
                <a:solidFill>
                  <a:srgbClr val="FFFFFF"/>
                </a:solidFill>
              </a:rPr>
              <a:t>omputacional</a:t>
            </a:r>
            <a:r>
              <a:rPr lang="es-ES" dirty="0"/>
              <a:t>?</a:t>
            </a:r>
          </a:p>
        </p:txBody>
      </p:sp>
      <p:pic>
        <p:nvPicPr>
          <p:cNvPr id="5" name="Picture 4" descr="Persona con una idea">
            <a:extLst>
              <a:ext uri="{FF2B5EF4-FFF2-40B4-BE49-F238E27FC236}">
                <a16:creationId xmlns:a16="http://schemas.microsoft.com/office/drawing/2014/main" id="{9FAB801F-F4F5-D0DB-3B1B-83CC04CDD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63" r="20932" b="-3"/>
          <a:stretch/>
        </p:blipFill>
        <p:spPr>
          <a:xfrm>
            <a:off x="20" y="10"/>
            <a:ext cx="4651228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37694E-7C0A-C47B-8B4F-7A6A679B0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362" y="2160016"/>
            <a:ext cx="6881728" cy="392615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z="2800" dirty="0">
                <a:ea typeface="+mn-lt"/>
                <a:cs typeface="+mn-lt"/>
              </a:rPr>
              <a:t>El pensamiento computacional es “el proceso de pensamiento que interviene en la formulación de los problemas y sus soluciones, de manera que las soluciones se representen de forma que pueda ser realizada por un </a:t>
            </a:r>
            <a:r>
              <a:rPr lang="es-ES" sz="2800" b="1" dirty="0">
                <a:ea typeface="+mn-lt"/>
                <a:cs typeface="+mn-lt"/>
              </a:rPr>
              <a:t>procesador de información</a:t>
            </a:r>
            <a:r>
              <a:rPr lang="es-ES" sz="2800" dirty="0">
                <a:ea typeface="+mn-lt"/>
                <a:cs typeface="+mn-lt"/>
              </a:rPr>
              <a:t>” </a:t>
            </a:r>
            <a:r>
              <a:rPr lang="es-ES" sz="2800" dirty="0">
                <a:ea typeface="+mn-lt"/>
                <a:cs typeface="+mn-lt"/>
                <a:hlinkClick r:id="rId3"/>
              </a:rPr>
              <a:t>(Cuny, Snyder y Wing, 2010)</a:t>
            </a:r>
            <a:r>
              <a:rPr lang="es-ES" sz="2800" dirty="0"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944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8">
            <a:extLst>
              <a:ext uri="{FF2B5EF4-FFF2-40B4-BE49-F238E27FC236}">
                <a16:creationId xmlns:a16="http://schemas.microsoft.com/office/drawing/2014/main" id="{2D03A0B2-4A2F-D846-A5E6-FB7CB9A0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2" name="Rectangle 30">
            <a:extLst>
              <a:ext uri="{FF2B5EF4-FFF2-40B4-BE49-F238E27FC236}">
                <a16:creationId xmlns:a16="http://schemas.microsoft.com/office/drawing/2014/main" id="{7F573F1D-73A7-FB41-BCAD-FC9AA7DEF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 useBgFill="1">
        <p:nvSpPr>
          <p:cNvPr id="43" name="Rectangle 32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4">
            <a:extLst>
              <a:ext uri="{FF2B5EF4-FFF2-40B4-BE49-F238E27FC236}">
                <a16:creationId xmlns:a16="http://schemas.microsoft.com/office/drawing/2014/main" id="{A21C8291-E3D5-4240-8FF4-E5213CBC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5953" y="1375495"/>
            <a:ext cx="1133856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08B44AFE-C181-7047-8CC9-CA00BD385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1146" y="1"/>
            <a:ext cx="566928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363449-2C7B-71C4-9DAA-060D71417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858" y="1247140"/>
            <a:ext cx="3695841" cy="30515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>
                <a:solidFill>
                  <a:srgbClr val="FFC000"/>
                </a:solidFill>
              </a:rPr>
              <a:t>¿</a:t>
            </a:r>
            <a:r>
              <a:rPr lang="en-US" sz="4800" err="1">
                <a:solidFill>
                  <a:srgbClr val="FFC000"/>
                </a:solidFill>
              </a:rPr>
              <a:t>Qué</a:t>
            </a:r>
            <a:r>
              <a:rPr lang="en-US" sz="4800">
                <a:solidFill>
                  <a:srgbClr val="FFC000"/>
                </a:solidFill>
              </a:rPr>
              <a:t> </a:t>
            </a:r>
            <a:r>
              <a:rPr lang="en-US" sz="4800" err="1">
                <a:solidFill>
                  <a:srgbClr val="FFC000"/>
                </a:solidFill>
              </a:rPr>
              <a:t>esperáis</a:t>
            </a:r>
            <a:r>
              <a:rPr lang="en-US" sz="4800">
                <a:solidFill>
                  <a:srgbClr val="FFC000"/>
                </a:solidFill>
              </a:rPr>
              <a:t> de </a:t>
            </a:r>
            <a:r>
              <a:rPr lang="en-US" sz="4800" err="1">
                <a:solidFill>
                  <a:srgbClr val="FFC000"/>
                </a:solidFill>
              </a:rPr>
              <a:t>esta</a:t>
            </a:r>
            <a:r>
              <a:rPr lang="en-US" sz="4800">
                <a:solidFill>
                  <a:srgbClr val="FFC000"/>
                </a:solidFill>
              </a:rPr>
              <a:t> </a:t>
            </a:r>
            <a:r>
              <a:rPr lang="en-US" sz="4800" err="1">
                <a:solidFill>
                  <a:srgbClr val="FFC000"/>
                </a:solidFill>
              </a:rPr>
              <a:t>sesión</a:t>
            </a:r>
            <a:r>
              <a:rPr lang="en-US" sz="4800">
                <a:solidFill>
                  <a:srgbClr val="FFC000"/>
                </a:solidFill>
              </a:rPr>
              <a:t>?</a:t>
            </a:r>
            <a:endParaRPr lang="es-ES">
              <a:solidFill>
                <a:srgbClr val="FFC000"/>
              </a:solidFill>
            </a:endParaRPr>
          </a:p>
        </p:txBody>
      </p:sp>
      <p:pic>
        <p:nvPicPr>
          <p:cNvPr id="4" name="Marcador de contenido 3" descr="Un grupo de gente sentados alrededor de una mesa&#10;&#10;Descripción generada automáticamente">
            <a:extLst>
              <a:ext uri="{FF2B5EF4-FFF2-40B4-BE49-F238E27FC236}">
                <a16:creationId xmlns:a16="http://schemas.microsoft.com/office/drawing/2014/main" id="{8D8F07DC-B957-86B0-C7B8-747EB4DD2C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5" r="-2" b="-2"/>
          <a:stretch/>
        </p:blipFill>
        <p:spPr>
          <a:xfrm>
            <a:off x="1028289" y="1375494"/>
            <a:ext cx="4477306" cy="458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1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9E7DF5-79A4-11DF-EF55-32EA9BA6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362" y="455362"/>
            <a:ext cx="6881728" cy="1550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400">
                <a:latin typeface="Segoe UI"/>
                <a:cs typeface="Calibri Light"/>
              </a:rPr>
              <a:t>¿Qué necesita </a:t>
            </a:r>
            <a:r>
              <a:rPr lang="es-ES" sz="3400">
                <a:solidFill>
                  <a:schemeClr val="accent3"/>
                </a:solidFill>
                <a:latin typeface="Segoe UI"/>
                <a:cs typeface="Calibri Light"/>
              </a:rPr>
              <a:t>saber</a:t>
            </a:r>
            <a:r>
              <a:rPr lang="es-ES" sz="3400">
                <a:latin typeface="Segoe UI"/>
                <a:cs typeface="Calibri Light"/>
              </a:rPr>
              <a:t> y </a:t>
            </a:r>
            <a:r>
              <a:rPr lang="es-ES" sz="3400">
                <a:solidFill>
                  <a:schemeClr val="accent1"/>
                </a:solidFill>
                <a:latin typeface="Segoe UI"/>
                <a:cs typeface="Calibri Light"/>
              </a:rPr>
              <a:t>saber hacer</a:t>
            </a:r>
            <a:r>
              <a:rPr lang="es-ES" sz="3400">
                <a:latin typeface="Segoe UI"/>
                <a:cs typeface="Calibri Light"/>
              </a:rPr>
              <a:t> un niño para manejar un robot?</a:t>
            </a:r>
          </a:p>
        </p:txBody>
      </p:sp>
      <p:pic>
        <p:nvPicPr>
          <p:cNvPr id="16" name="Picture 15" descr="Signos de interrogación de diferentes colores">
            <a:extLst>
              <a:ext uri="{FF2B5EF4-FFF2-40B4-BE49-F238E27FC236}">
                <a16:creationId xmlns:a16="http://schemas.microsoft.com/office/drawing/2014/main" id="{53DCBC6F-8816-C02B-61CD-D07CD1C4F5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89" r="30989"/>
          <a:stretch/>
        </p:blipFill>
        <p:spPr>
          <a:xfrm>
            <a:off x="20" y="10"/>
            <a:ext cx="4635571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710CE2-46E8-58C5-82FE-BACDE45C1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362" y="2160016"/>
            <a:ext cx="6881728" cy="392615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s-ES">
              <a:latin typeface="Segoe UI"/>
              <a:cs typeface="Calibri"/>
            </a:endParaRPr>
          </a:p>
          <a:p>
            <a:endParaRPr lang="es-ES"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024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5690374C-1A59-4A71-8148-5C0E026A3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algn="ctr"/>
            <a:r>
              <a:rPr lang="es-ES" dirty="0">
                <a:latin typeface="Segoe UI"/>
                <a:cs typeface="Segoe UI"/>
              </a:rPr>
              <a:t>¿</a:t>
            </a:r>
            <a:r>
              <a:rPr lang="es-ES" dirty="0">
                <a:solidFill>
                  <a:schemeClr val="accent1"/>
                </a:solidFill>
                <a:latin typeface="Segoe UI"/>
                <a:cs typeface="Segoe UI"/>
              </a:rPr>
              <a:t>C</a:t>
            </a:r>
            <a:r>
              <a:rPr lang="es-ES" dirty="0">
                <a:latin typeface="Segoe UI"/>
                <a:cs typeface="Segoe UI"/>
              </a:rPr>
              <a:t>ómo se tra</a:t>
            </a:r>
            <a:r>
              <a:rPr lang="es-ES" dirty="0">
                <a:solidFill>
                  <a:schemeClr val="accent5"/>
                </a:solidFill>
                <a:latin typeface="Segoe UI"/>
                <a:cs typeface="Segoe UI"/>
              </a:rPr>
              <a:t>b</a:t>
            </a:r>
            <a:r>
              <a:rPr lang="es-ES" dirty="0">
                <a:latin typeface="Segoe UI"/>
                <a:cs typeface="Segoe UI"/>
              </a:rPr>
              <a:t>aja? </a:t>
            </a:r>
            <a:endParaRPr lang="es-ES" dirty="0"/>
          </a:p>
        </p:txBody>
      </p:sp>
      <p:grpSp>
        <p:nvGrpSpPr>
          <p:cNvPr id="667" name="Grupo 666">
            <a:extLst>
              <a:ext uri="{FF2B5EF4-FFF2-40B4-BE49-F238E27FC236}">
                <a16:creationId xmlns:a16="http://schemas.microsoft.com/office/drawing/2014/main" id="{4BEE9D08-4F6F-5891-6DF6-A57325F7937F}"/>
              </a:ext>
            </a:extLst>
          </p:cNvPr>
          <p:cNvGrpSpPr/>
          <p:nvPr/>
        </p:nvGrpSpPr>
        <p:grpSpPr>
          <a:xfrm>
            <a:off x="1003292" y="2144234"/>
            <a:ext cx="10708596" cy="2953369"/>
            <a:chOff x="1898503" y="2337758"/>
            <a:chExt cx="8919395" cy="2691717"/>
          </a:xfrm>
        </p:grpSpPr>
        <p:sp>
          <p:nvSpPr>
            <p:cNvPr id="651" name="Diagrama de flujo: conector 650">
              <a:extLst>
                <a:ext uri="{FF2B5EF4-FFF2-40B4-BE49-F238E27FC236}">
                  <a16:creationId xmlns:a16="http://schemas.microsoft.com/office/drawing/2014/main" id="{CF507159-0207-BAC7-9E1F-1730CEF1736D}"/>
                </a:ext>
              </a:extLst>
            </p:cNvPr>
            <p:cNvSpPr/>
            <p:nvPr/>
          </p:nvSpPr>
          <p:spPr>
            <a:xfrm>
              <a:off x="2086154" y="2337758"/>
              <a:ext cx="1811545" cy="1840300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rtl="0"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53" name="Diagrama de flujo: conector 652">
              <a:extLst>
                <a:ext uri="{FF2B5EF4-FFF2-40B4-BE49-F238E27FC236}">
                  <a16:creationId xmlns:a16="http://schemas.microsoft.com/office/drawing/2014/main" id="{99EBC386-6857-1C99-6CFC-8504F678245B}"/>
                </a:ext>
              </a:extLst>
            </p:cNvPr>
            <p:cNvSpPr/>
            <p:nvPr/>
          </p:nvSpPr>
          <p:spPr>
            <a:xfrm>
              <a:off x="8354682" y="2352135"/>
              <a:ext cx="1811545" cy="18403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rtl="0"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52" name="Diagrama de flujo: conector 651">
              <a:extLst>
                <a:ext uri="{FF2B5EF4-FFF2-40B4-BE49-F238E27FC236}">
                  <a16:creationId xmlns:a16="http://schemas.microsoft.com/office/drawing/2014/main" id="{E70BE2A4-30B4-22CB-EB55-1E01C3925D18}"/>
                </a:ext>
              </a:extLst>
            </p:cNvPr>
            <p:cNvSpPr/>
            <p:nvPr/>
          </p:nvSpPr>
          <p:spPr>
            <a:xfrm>
              <a:off x="5191663" y="2337758"/>
              <a:ext cx="1811545" cy="184030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rtl="0"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pic>
          <p:nvPicPr>
            <p:cNvPr id="658" name="Gráfico 658" descr="Yoga con relleno sólido">
              <a:extLst>
                <a:ext uri="{FF2B5EF4-FFF2-40B4-BE49-F238E27FC236}">
                  <a16:creationId xmlns:a16="http://schemas.microsoft.com/office/drawing/2014/main" id="{7BC04B37-FC0D-477E-18A3-82BE75EF9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01818" y="2842404"/>
              <a:ext cx="914400" cy="914400"/>
            </a:xfrm>
            <a:prstGeom prst="rect">
              <a:avLst/>
            </a:prstGeom>
          </p:spPr>
        </p:pic>
        <p:sp>
          <p:nvSpPr>
            <p:cNvPr id="661" name="CuadroTexto 660">
              <a:extLst>
                <a:ext uri="{FF2B5EF4-FFF2-40B4-BE49-F238E27FC236}">
                  <a16:creationId xmlns:a16="http://schemas.microsoft.com/office/drawing/2014/main" id="{7CC0577A-C5B4-9B78-40FE-6B46889B7154}"/>
                </a:ext>
              </a:extLst>
            </p:cNvPr>
            <p:cNvSpPr txBox="1"/>
            <p:nvPr/>
          </p:nvSpPr>
          <p:spPr>
            <a:xfrm>
              <a:off x="1898503" y="4552609"/>
              <a:ext cx="2194321" cy="47686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2800">
                  <a:latin typeface="Segoe UI"/>
                  <a:cs typeface="Calibri"/>
                </a:rPr>
                <a:t>ENCHUFADAS</a:t>
              </a:r>
            </a:p>
          </p:txBody>
        </p:sp>
        <p:sp>
          <p:nvSpPr>
            <p:cNvPr id="663" name="CuadroTexto 662">
              <a:extLst>
                <a:ext uri="{FF2B5EF4-FFF2-40B4-BE49-F238E27FC236}">
                  <a16:creationId xmlns:a16="http://schemas.microsoft.com/office/drawing/2014/main" id="{355C6C2C-9A74-C2CE-06BA-0D10D6A637D4}"/>
                </a:ext>
              </a:extLst>
            </p:cNvPr>
            <p:cNvSpPr txBox="1"/>
            <p:nvPr/>
          </p:nvSpPr>
          <p:spPr>
            <a:xfrm>
              <a:off x="4740715" y="4536780"/>
              <a:ext cx="2814714" cy="47686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>
                  <a:latin typeface="Segoe UI"/>
                  <a:cs typeface="Calibri"/>
                </a:rPr>
                <a:t>DESENCHUFADAS</a:t>
              </a:r>
            </a:p>
          </p:txBody>
        </p:sp>
        <p:sp>
          <p:nvSpPr>
            <p:cNvPr id="664" name="CuadroTexto 663">
              <a:extLst>
                <a:ext uri="{FF2B5EF4-FFF2-40B4-BE49-F238E27FC236}">
                  <a16:creationId xmlns:a16="http://schemas.microsoft.com/office/drawing/2014/main" id="{01A1FB0F-0FEE-D77C-3E06-4C081E96C48A}"/>
                </a:ext>
              </a:extLst>
            </p:cNvPr>
            <p:cNvSpPr txBox="1"/>
            <p:nvPr/>
          </p:nvSpPr>
          <p:spPr>
            <a:xfrm>
              <a:off x="7830283" y="4543270"/>
              <a:ext cx="2987615" cy="47686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>
                  <a:latin typeface="Segoe UI"/>
                  <a:cs typeface="Calibri"/>
                </a:rPr>
                <a:t>CUERPO</a:t>
              </a:r>
            </a:p>
          </p:txBody>
        </p:sp>
      </p:grpSp>
      <p:pic>
        <p:nvPicPr>
          <p:cNvPr id="2" name="Gráfico 2" descr="USB con relleno sólido">
            <a:extLst>
              <a:ext uri="{FF2B5EF4-FFF2-40B4-BE49-F238E27FC236}">
                <a16:creationId xmlns:a16="http://schemas.microsoft.com/office/drawing/2014/main" id="{D7C550A8-EE7D-3227-CABC-A1A9BC8A97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64406" y="2596166"/>
            <a:ext cx="1118315" cy="1118315"/>
          </a:xfrm>
          <a:prstGeom prst="rect">
            <a:avLst/>
          </a:prstGeom>
        </p:spPr>
      </p:pic>
      <p:pic>
        <p:nvPicPr>
          <p:cNvPr id="3" name="Gráfico 3" descr="Piezas de rompecabezas con relleno sólido">
            <a:extLst>
              <a:ext uri="{FF2B5EF4-FFF2-40B4-BE49-F238E27FC236}">
                <a16:creationId xmlns:a16="http://schemas.microsoft.com/office/drawing/2014/main" id="{4C6D624D-BB55-9252-6BC6-6CE4D840FA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77814" y="2499574"/>
            <a:ext cx="1290033" cy="13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7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5690374C-1A59-4A71-8148-5C0E026A3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algn="ctr"/>
            <a:r>
              <a:rPr lang="es-ES" dirty="0">
                <a:cs typeface="Calibri"/>
              </a:rPr>
              <a:t>Actividades </a:t>
            </a:r>
            <a:r>
              <a:rPr lang="es-ES" dirty="0">
                <a:solidFill>
                  <a:schemeClr val="accent3"/>
                </a:solidFill>
                <a:cs typeface="Calibri"/>
              </a:rPr>
              <a:t>en</a:t>
            </a:r>
            <a:r>
              <a:rPr lang="es-ES" dirty="0">
                <a:cs typeface="Calibri"/>
              </a:rPr>
              <a:t>chufadas</a:t>
            </a:r>
          </a:p>
        </p:txBody>
      </p:sp>
      <p:grpSp>
        <p:nvGrpSpPr>
          <p:cNvPr id="667" name="Grupo 666">
            <a:extLst>
              <a:ext uri="{FF2B5EF4-FFF2-40B4-BE49-F238E27FC236}">
                <a16:creationId xmlns:a16="http://schemas.microsoft.com/office/drawing/2014/main" id="{4BEE9D08-4F6F-5891-6DF6-A57325F7937F}"/>
              </a:ext>
            </a:extLst>
          </p:cNvPr>
          <p:cNvGrpSpPr/>
          <p:nvPr/>
        </p:nvGrpSpPr>
        <p:grpSpPr>
          <a:xfrm>
            <a:off x="3583453" y="2337758"/>
            <a:ext cx="5610503" cy="2996126"/>
            <a:chOff x="1900229" y="2337758"/>
            <a:chExt cx="5610503" cy="2996126"/>
          </a:xfrm>
        </p:grpSpPr>
        <p:sp>
          <p:nvSpPr>
            <p:cNvPr id="651" name="Diagrama de flujo: conector 650">
              <a:extLst>
                <a:ext uri="{FF2B5EF4-FFF2-40B4-BE49-F238E27FC236}">
                  <a16:creationId xmlns:a16="http://schemas.microsoft.com/office/drawing/2014/main" id="{CF507159-0207-BAC7-9E1F-1730CEF1736D}"/>
                </a:ext>
              </a:extLst>
            </p:cNvPr>
            <p:cNvSpPr/>
            <p:nvPr/>
          </p:nvSpPr>
          <p:spPr>
            <a:xfrm>
              <a:off x="2086154" y="2337758"/>
              <a:ext cx="1811545" cy="1840300"/>
            </a:xfrm>
            <a:prstGeom prst="flowChartConnector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rtl="0"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652" name="Diagrama de flujo: conector 651">
              <a:extLst>
                <a:ext uri="{FF2B5EF4-FFF2-40B4-BE49-F238E27FC236}">
                  <a16:creationId xmlns:a16="http://schemas.microsoft.com/office/drawing/2014/main" id="{E70BE2A4-30B4-22CB-EB55-1E01C3925D18}"/>
                </a:ext>
              </a:extLst>
            </p:cNvPr>
            <p:cNvSpPr/>
            <p:nvPr/>
          </p:nvSpPr>
          <p:spPr>
            <a:xfrm>
              <a:off x="5191663" y="2337758"/>
              <a:ext cx="1811545" cy="1840300"/>
            </a:xfrm>
            <a:prstGeom prst="flowChartConnector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rtl="0"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pic>
          <p:nvPicPr>
            <p:cNvPr id="659" name="Gráfico 659" descr="Niño con un globo con relleno sólido">
              <a:extLst>
                <a:ext uri="{FF2B5EF4-FFF2-40B4-BE49-F238E27FC236}">
                  <a16:creationId xmlns:a16="http://schemas.microsoft.com/office/drawing/2014/main" id="{AB8742E4-9721-0518-5E91-88E10D148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04536" y="2669874"/>
              <a:ext cx="1086928" cy="1086928"/>
            </a:xfrm>
            <a:prstGeom prst="rect">
              <a:avLst/>
            </a:prstGeom>
          </p:spPr>
        </p:pic>
        <p:pic>
          <p:nvPicPr>
            <p:cNvPr id="660" name="Gráfico 660" descr="Niños con relleno sólido">
              <a:extLst>
                <a:ext uri="{FF2B5EF4-FFF2-40B4-BE49-F238E27FC236}">
                  <a16:creationId xmlns:a16="http://schemas.microsoft.com/office/drawing/2014/main" id="{B5C57A37-BD12-894C-6057-C4734D9E2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37517" y="2583611"/>
              <a:ext cx="1374475" cy="1388852"/>
            </a:xfrm>
            <a:prstGeom prst="rect">
              <a:avLst/>
            </a:prstGeom>
          </p:spPr>
        </p:pic>
        <p:sp>
          <p:nvSpPr>
            <p:cNvPr id="661" name="CuadroTexto 660">
              <a:extLst>
                <a:ext uri="{FF2B5EF4-FFF2-40B4-BE49-F238E27FC236}">
                  <a16:creationId xmlns:a16="http://schemas.microsoft.com/office/drawing/2014/main" id="{7CC0577A-C5B4-9B78-40FE-6B46889B7154}"/>
                </a:ext>
              </a:extLst>
            </p:cNvPr>
            <p:cNvSpPr txBox="1"/>
            <p:nvPr/>
          </p:nvSpPr>
          <p:spPr>
            <a:xfrm>
              <a:off x="1900229" y="4806929"/>
              <a:ext cx="2343586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2800">
                  <a:solidFill>
                    <a:schemeClr val="tx2"/>
                  </a:solidFill>
                  <a:cs typeface="Calibri"/>
                </a:rPr>
                <a:t>INFANTIL</a:t>
              </a:r>
            </a:p>
          </p:txBody>
        </p:sp>
        <p:sp>
          <p:nvSpPr>
            <p:cNvPr id="663" name="CuadroTexto 662">
              <a:extLst>
                <a:ext uri="{FF2B5EF4-FFF2-40B4-BE49-F238E27FC236}">
                  <a16:creationId xmlns:a16="http://schemas.microsoft.com/office/drawing/2014/main" id="{355C6C2C-9A74-C2CE-06BA-0D10D6A637D4}"/>
                </a:ext>
              </a:extLst>
            </p:cNvPr>
            <p:cNvSpPr txBox="1"/>
            <p:nvPr/>
          </p:nvSpPr>
          <p:spPr>
            <a:xfrm>
              <a:off x="4767532" y="4810664"/>
              <a:ext cx="2743200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>
                  <a:cs typeface="Calibri"/>
                </a:rPr>
                <a:t>PRIMARIA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132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nterweaveVTI">
  <a:themeElements>
    <a:clrScheme name="AnalogousFromDarkSeedLeftStep">
      <a:dk1>
        <a:srgbClr val="000000"/>
      </a:dk1>
      <a:lt1>
        <a:srgbClr val="FFFFFF"/>
      </a:lt1>
      <a:dk2>
        <a:srgbClr val="1E301B"/>
      </a:dk2>
      <a:lt2>
        <a:srgbClr val="F1F0F3"/>
      </a:lt2>
      <a:accent1>
        <a:srgbClr val="85AE23"/>
      </a:accent1>
      <a:accent2>
        <a:srgbClr val="B4A118"/>
      </a:accent2>
      <a:accent3>
        <a:srgbClr val="E2802D"/>
      </a:accent3>
      <a:accent4>
        <a:srgbClr val="D1231C"/>
      </a:accent4>
      <a:accent5>
        <a:srgbClr val="E22D71"/>
      </a:accent5>
      <a:accent6>
        <a:srgbClr val="D11CAB"/>
      </a:accent6>
      <a:hlink>
        <a:srgbClr val="C34D66"/>
      </a:hlink>
      <a:folHlink>
        <a:srgbClr val="7F7F7F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12</Slides>
  <Notes>4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InterweaveVTI</vt:lpstr>
      <vt:lpstr>Iniciación a la Robótica   Educativa </vt:lpstr>
      <vt:lpstr>¿Por qué es importante utilizar robótica en el aula?</vt:lpstr>
      <vt:lpstr>DECRETO 37/2022, de 29 de septiembre, por el que se establece la ordenación y el currículo de la educación infantil en la Comunidad de Castilla y León </vt:lpstr>
      <vt:lpstr>DECRETO 38/2022, de 29 de septiembre, por el que se establece la ordenación y el currículo de la educación primaria en la Comunidad de Castilla y León </vt:lpstr>
      <vt:lpstr>¿Qué es el Pensamiento Computacional?</vt:lpstr>
      <vt:lpstr>¿Qué esperáis de esta sesión?</vt:lpstr>
      <vt:lpstr>¿Qué necesita saber y saber hacer un niño para manejar un robot?</vt:lpstr>
      <vt:lpstr>¿Cómo se trabaja? </vt:lpstr>
      <vt:lpstr>Actividades enchufadas</vt:lpstr>
      <vt:lpstr>Actividades desenchufadas</vt:lpstr>
      <vt:lpstr>¡Nos movemos!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revision>180</cp:revision>
  <dcterms:created xsi:type="dcterms:W3CDTF">2023-10-08T16:16:58Z</dcterms:created>
  <dcterms:modified xsi:type="dcterms:W3CDTF">2023-11-14T20:35:08Z</dcterms:modified>
</cp:coreProperties>
</file>