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 Hernando Salinas" userId="2e22576ab8904ec7" providerId="LiveId" clId="{02181BAA-FDF0-49BD-A525-F1C6A622D13A}"/>
    <pc:docChg chg="undo custSel addSld delSld modSld">
      <pc:chgData name="Rosa Hernando Salinas" userId="2e22576ab8904ec7" providerId="LiveId" clId="{02181BAA-FDF0-49BD-A525-F1C6A622D13A}" dt="2020-04-02T10:21:27.628" v="2608" actId="20577"/>
      <pc:docMkLst>
        <pc:docMk/>
      </pc:docMkLst>
      <pc:sldChg chg="modSp">
        <pc:chgData name="Rosa Hernando Salinas" userId="2e22576ab8904ec7" providerId="LiveId" clId="{02181BAA-FDF0-49BD-A525-F1C6A622D13A}" dt="2020-03-25T20:17:31.525" v="2465" actId="20577"/>
        <pc:sldMkLst>
          <pc:docMk/>
          <pc:sldMk cId="1563046334" sldId="257"/>
        </pc:sldMkLst>
        <pc:spChg chg="mod">
          <ac:chgData name="Rosa Hernando Salinas" userId="2e22576ab8904ec7" providerId="LiveId" clId="{02181BAA-FDF0-49BD-A525-F1C6A622D13A}" dt="2020-03-25T20:17:31.525" v="2465" actId="20577"/>
          <ac:spMkLst>
            <pc:docMk/>
            <pc:sldMk cId="1563046334" sldId="257"/>
            <ac:spMk id="2" creationId="{46391FFA-020C-49A5-AB4D-3578F171B526}"/>
          </ac:spMkLst>
        </pc:spChg>
      </pc:sldChg>
      <pc:sldChg chg="modSp">
        <pc:chgData name="Rosa Hernando Salinas" userId="2e22576ab8904ec7" providerId="LiveId" clId="{02181BAA-FDF0-49BD-A525-F1C6A622D13A}" dt="2020-03-25T20:18:17.030" v="2467" actId="20577"/>
        <pc:sldMkLst>
          <pc:docMk/>
          <pc:sldMk cId="2000942214" sldId="258"/>
        </pc:sldMkLst>
        <pc:spChg chg="mod">
          <ac:chgData name="Rosa Hernando Salinas" userId="2e22576ab8904ec7" providerId="LiveId" clId="{02181BAA-FDF0-49BD-A525-F1C6A622D13A}" dt="2020-03-25T20:18:17.030" v="2467" actId="20577"/>
          <ac:spMkLst>
            <pc:docMk/>
            <pc:sldMk cId="2000942214" sldId="258"/>
            <ac:spMk id="2" creationId="{46391FFA-020C-49A5-AB4D-3578F171B526}"/>
          </ac:spMkLst>
        </pc:spChg>
      </pc:sldChg>
      <pc:sldChg chg="addSp delSp modSp">
        <pc:chgData name="Rosa Hernando Salinas" userId="2e22576ab8904ec7" providerId="LiveId" clId="{02181BAA-FDF0-49BD-A525-F1C6A622D13A}" dt="2020-03-25T20:16:57.831" v="2464" actId="1076"/>
        <pc:sldMkLst>
          <pc:docMk/>
          <pc:sldMk cId="522276247" sldId="259"/>
        </pc:sldMkLst>
        <pc:spChg chg="del mod">
          <ac:chgData name="Rosa Hernando Salinas" userId="2e22576ab8904ec7" providerId="LiveId" clId="{02181BAA-FDF0-49BD-A525-F1C6A622D13A}" dt="2020-03-23T19:51:01.763" v="1" actId="478"/>
          <ac:spMkLst>
            <pc:docMk/>
            <pc:sldMk cId="522276247" sldId="259"/>
            <ac:spMk id="2" creationId="{46391FFA-020C-49A5-AB4D-3578F171B526}"/>
          </ac:spMkLst>
        </pc:spChg>
        <pc:spChg chg="add mod">
          <ac:chgData name="Rosa Hernando Salinas" userId="2e22576ab8904ec7" providerId="LiveId" clId="{02181BAA-FDF0-49BD-A525-F1C6A622D13A}" dt="2020-03-25T20:15:54.990" v="2461" actId="1076"/>
          <ac:spMkLst>
            <pc:docMk/>
            <pc:sldMk cId="522276247" sldId="259"/>
            <ac:spMk id="4" creationId="{AA825A08-5C9D-47FC-B9F0-3B7A9F8F567F}"/>
          </ac:spMkLst>
        </pc:spChg>
        <pc:picChg chg="add del mod">
          <ac:chgData name="Rosa Hernando Salinas" userId="2e22576ab8904ec7" providerId="LiveId" clId="{02181BAA-FDF0-49BD-A525-F1C6A622D13A}" dt="2020-03-25T19:54:19.528" v="2225" actId="21"/>
          <ac:picMkLst>
            <pc:docMk/>
            <pc:sldMk cId="522276247" sldId="259"/>
            <ac:picMk id="5" creationId="{2179611B-7887-48F1-B23B-1EF68E4EB766}"/>
          </ac:picMkLst>
        </pc:picChg>
        <pc:picChg chg="add del">
          <ac:chgData name="Rosa Hernando Salinas" userId="2e22576ab8904ec7" providerId="LiveId" clId="{02181BAA-FDF0-49BD-A525-F1C6A622D13A}" dt="2020-03-25T19:51:45.170" v="2209" actId="21"/>
          <ac:picMkLst>
            <pc:docMk/>
            <pc:sldMk cId="522276247" sldId="259"/>
            <ac:picMk id="6" creationId="{42E4DAAB-4EEF-4430-A241-968672E21F35}"/>
          </ac:picMkLst>
        </pc:picChg>
        <pc:picChg chg="add mod">
          <ac:chgData name="Rosa Hernando Salinas" userId="2e22576ab8904ec7" providerId="LiveId" clId="{02181BAA-FDF0-49BD-A525-F1C6A622D13A}" dt="2020-03-25T20:16:57.831" v="2464" actId="1076"/>
          <ac:picMkLst>
            <pc:docMk/>
            <pc:sldMk cId="522276247" sldId="259"/>
            <ac:picMk id="7" creationId="{26FD1859-8DFB-4962-8E99-A661BE280C1E}"/>
          </ac:picMkLst>
        </pc:picChg>
        <pc:picChg chg="add del">
          <ac:chgData name="Rosa Hernando Salinas" userId="2e22576ab8904ec7" providerId="LiveId" clId="{02181BAA-FDF0-49BD-A525-F1C6A622D13A}" dt="2020-03-25T20:16:24.809" v="2463" actId="21"/>
          <ac:picMkLst>
            <pc:docMk/>
            <pc:sldMk cId="522276247" sldId="259"/>
            <ac:picMk id="6146" creationId="{07326225-3CBC-4943-8C96-9F7B3B1C3ED3}"/>
          </ac:picMkLst>
        </pc:picChg>
      </pc:sldChg>
      <pc:sldChg chg="addSp modSp add">
        <pc:chgData name="Rosa Hernando Salinas" userId="2e22576ab8904ec7" providerId="LiveId" clId="{02181BAA-FDF0-49BD-A525-F1C6A622D13A}" dt="2020-03-23T19:58:05.777" v="272" actId="20577"/>
        <pc:sldMkLst>
          <pc:docMk/>
          <pc:sldMk cId="1134312912" sldId="260"/>
        </pc:sldMkLst>
        <pc:spChg chg="add mod">
          <ac:chgData name="Rosa Hernando Salinas" userId="2e22576ab8904ec7" providerId="LiveId" clId="{02181BAA-FDF0-49BD-A525-F1C6A622D13A}" dt="2020-03-23T19:54:43.297" v="37" actId="20577"/>
          <ac:spMkLst>
            <pc:docMk/>
            <pc:sldMk cId="1134312912" sldId="260"/>
            <ac:spMk id="2" creationId="{0B49CAA8-A176-4B77-94BB-6603B4833B26}"/>
          </ac:spMkLst>
        </pc:spChg>
        <pc:spChg chg="add mod">
          <ac:chgData name="Rosa Hernando Salinas" userId="2e22576ab8904ec7" providerId="LiveId" clId="{02181BAA-FDF0-49BD-A525-F1C6A622D13A}" dt="2020-03-23T19:58:05.777" v="272" actId="20577"/>
          <ac:spMkLst>
            <pc:docMk/>
            <pc:sldMk cId="1134312912" sldId="260"/>
            <ac:spMk id="3" creationId="{BBC5073A-C4C2-4DF2-B3C4-661573F71EA2}"/>
          </ac:spMkLst>
        </pc:spChg>
        <pc:spChg chg="add mod">
          <ac:chgData name="Rosa Hernando Salinas" userId="2e22576ab8904ec7" providerId="LiveId" clId="{02181BAA-FDF0-49BD-A525-F1C6A622D13A}" dt="2020-03-23T19:55:47.467" v="113" actId="255"/>
          <ac:spMkLst>
            <pc:docMk/>
            <pc:sldMk cId="1134312912" sldId="260"/>
            <ac:spMk id="4" creationId="{6751FCC7-BD06-4EF5-89E1-E2A85A7FC072}"/>
          </ac:spMkLst>
        </pc:spChg>
      </pc:sldChg>
      <pc:sldChg chg="addSp delSp modSp add">
        <pc:chgData name="Rosa Hernando Salinas" userId="2e22576ab8904ec7" providerId="LiveId" clId="{02181BAA-FDF0-49BD-A525-F1C6A622D13A}" dt="2020-03-25T19:07:14.492" v="1541" actId="12"/>
        <pc:sldMkLst>
          <pc:docMk/>
          <pc:sldMk cId="3040233878" sldId="261"/>
        </pc:sldMkLst>
        <pc:spChg chg="del">
          <ac:chgData name="Rosa Hernando Salinas" userId="2e22576ab8904ec7" providerId="LiveId" clId="{02181BAA-FDF0-49BD-A525-F1C6A622D13A}" dt="2020-03-23T19:58:31.815" v="275" actId="478"/>
          <ac:spMkLst>
            <pc:docMk/>
            <pc:sldMk cId="3040233878" sldId="261"/>
            <ac:spMk id="2" creationId="{BDCD4091-4D3C-4029-A4F8-C7543A61EF1D}"/>
          </ac:spMkLst>
        </pc:spChg>
        <pc:spChg chg="del">
          <ac:chgData name="Rosa Hernando Salinas" userId="2e22576ab8904ec7" providerId="LiveId" clId="{02181BAA-FDF0-49BD-A525-F1C6A622D13A}" dt="2020-03-23T19:58:23.424" v="274" actId="478"/>
          <ac:spMkLst>
            <pc:docMk/>
            <pc:sldMk cId="3040233878" sldId="261"/>
            <ac:spMk id="3" creationId="{0C3B082A-2A40-41A2-9E08-C086220C97F0}"/>
          </ac:spMkLst>
        </pc:spChg>
        <pc:spChg chg="del">
          <ac:chgData name="Rosa Hernando Salinas" userId="2e22576ab8904ec7" providerId="LiveId" clId="{02181BAA-FDF0-49BD-A525-F1C6A622D13A}" dt="2020-03-23T19:58:35.267" v="276" actId="478"/>
          <ac:spMkLst>
            <pc:docMk/>
            <pc:sldMk cId="3040233878" sldId="261"/>
            <ac:spMk id="4" creationId="{9408F56E-4EEF-4D7C-B03A-AD6EB01F6C63}"/>
          </ac:spMkLst>
        </pc:spChg>
        <pc:spChg chg="add mod">
          <ac:chgData name="Rosa Hernando Salinas" userId="2e22576ab8904ec7" providerId="LiveId" clId="{02181BAA-FDF0-49BD-A525-F1C6A622D13A}" dt="2020-03-25T19:07:14.492" v="1541" actId="12"/>
          <ac:spMkLst>
            <pc:docMk/>
            <pc:sldMk cId="3040233878" sldId="261"/>
            <ac:spMk id="5" creationId="{E5B0B51D-3CD6-4121-A0F0-AF43A26E47D0}"/>
          </ac:spMkLst>
        </pc:spChg>
        <pc:picChg chg="add mod">
          <ac:chgData name="Rosa Hernando Salinas" userId="2e22576ab8904ec7" providerId="LiveId" clId="{02181BAA-FDF0-49BD-A525-F1C6A622D13A}" dt="2020-03-25T19:06:47.705" v="1538" actId="1076"/>
          <ac:picMkLst>
            <pc:docMk/>
            <pc:sldMk cId="3040233878" sldId="261"/>
            <ac:picMk id="1026" creationId="{CB40AD0C-D44C-4149-8E1C-60E9CD7820EF}"/>
          </ac:picMkLst>
        </pc:picChg>
      </pc:sldChg>
      <pc:sldChg chg="addSp delSp modSp add">
        <pc:chgData name="Rosa Hernando Salinas" userId="2e22576ab8904ec7" providerId="LiveId" clId="{02181BAA-FDF0-49BD-A525-F1C6A622D13A}" dt="2020-03-25T19:10:44.912" v="1556" actId="1076"/>
        <pc:sldMkLst>
          <pc:docMk/>
          <pc:sldMk cId="214797604" sldId="262"/>
        </pc:sldMkLst>
        <pc:spChg chg="del">
          <ac:chgData name="Rosa Hernando Salinas" userId="2e22576ab8904ec7" providerId="LiveId" clId="{02181BAA-FDF0-49BD-A525-F1C6A622D13A}" dt="2020-03-23T20:05:14.758" v="666" actId="478"/>
          <ac:spMkLst>
            <pc:docMk/>
            <pc:sldMk cId="214797604" sldId="262"/>
            <ac:spMk id="2" creationId="{89C924F5-2526-4A20-A7D4-ACF3B7447DD8}"/>
          </ac:spMkLst>
        </pc:spChg>
        <pc:spChg chg="del">
          <ac:chgData name="Rosa Hernando Salinas" userId="2e22576ab8904ec7" providerId="LiveId" clId="{02181BAA-FDF0-49BD-A525-F1C6A622D13A}" dt="2020-03-23T20:05:25.034" v="667" actId="478"/>
          <ac:spMkLst>
            <pc:docMk/>
            <pc:sldMk cId="214797604" sldId="262"/>
            <ac:spMk id="3" creationId="{E0CB71E5-9A31-4C36-9220-FB29A17DD3E1}"/>
          </ac:spMkLst>
        </pc:spChg>
        <pc:spChg chg="del">
          <ac:chgData name="Rosa Hernando Salinas" userId="2e22576ab8904ec7" providerId="LiveId" clId="{02181BAA-FDF0-49BD-A525-F1C6A622D13A}" dt="2020-03-23T20:05:28.723" v="668" actId="478"/>
          <ac:spMkLst>
            <pc:docMk/>
            <pc:sldMk cId="214797604" sldId="262"/>
            <ac:spMk id="4" creationId="{E04244ED-49DC-4E4B-8309-4C7E822609FD}"/>
          </ac:spMkLst>
        </pc:spChg>
        <pc:spChg chg="add mod">
          <ac:chgData name="Rosa Hernando Salinas" userId="2e22576ab8904ec7" providerId="LiveId" clId="{02181BAA-FDF0-49BD-A525-F1C6A622D13A}" dt="2020-03-25T19:10:44.912" v="1556" actId="1076"/>
          <ac:spMkLst>
            <pc:docMk/>
            <pc:sldMk cId="214797604" sldId="262"/>
            <ac:spMk id="5" creationId="{1572C2BF-65A2-4F92-BF97-523ED13C0FBE}"/>
          </ac:spMkLst>
        </pc:spChg>
        <pc:picChg chg="add mod">
          <ac:chgData name="Rosa Hernando Salinas" userId="2e22576ab8904ec7" providerId="LiveId" clId="{02181BAA-FDF0-49BD-A525-F1C6A622D13A}" dt="2020-03-25T19:10:24.012" v="1549" actId="14100"/>
          <ac:picMkLst>
            <pc:docMk/>
            <pc:sldMk cId="214797604" sldId="262"/>
            <ac:picMk id="2050" creationId="{4796D1B9-D1FC-48BB-8BD0-AB4E536FD4EE}"/>
          </ac:picMkLst>
        </pc:picChg>
      </pc:sldChg>
      <pc:sldChg chg="addSp delSp modSp add">
        <pc:chgData name="Rosa Hernando Salinas" userId="2e22576ab8904ec7" providerId="LiveId" clId="{02181BAA-FDF0-49BD-A525-F1C6A622D13A}" dt="2020-03-27T18:53:55.205" v="2537" actId="20577"/>
        <pc:sldMkLst>
          <pc:docMk/>
          <pc:sldMk cId="4152297627" sldId="263"/>
        </pc:sldMkLst>
        <pc:spChg chg="add mod">
          <ac:chgData name="Rosa Hernando Salinas" userId="2e22576ab8904ec7" providerId="LiveId" clId="{02181BAA-FDF0-49BD-A525-F1C6A622D13A}" dt="2020-03-25T19:13:49.320" v="1636" actId="11529"/>
          <ac:spMkLst>
            <pc:docMk/>
            <pc:sldMk cId="4152297627" sldId="263"/>
            <ac:spMk id="2" creationId="{92493D93-B709-4EDC-99CC-85B5B38BC3B8}"/>
          </ac:spMkLst>
        </pc:spChg>
        <pc:spChg chg="del">
          <ac:chgData name="Rosa Hernando Salinas" userId="2e22576ab8904ec7" providerId="LiveId" clId="{02181BAA-FDF0-49BD-A525-F1C6A622D13A}" dt="2020-03-23T20:07:22.063" v="700" actId="478"/>
          <ac:spMkLst>
            <pc:docMk/>
            <pc:sldMk cId="4152297627" sldId="263"/>
            <ac:spMk id="2" creationId="{B351AC27-9BAF-4062-80B3-C65F270511D6}"/>
          </ac:spMkLst>
        </pc:spChg>
        <pc:spChg chg="del">
          <ac:chgData name="Rosa Hernando Salinas" userId="2e22576ab8904ec7" providerId="LiveId" clId="{02181BAA-FDF0-49BD-A525-F1C6A622D13A}" dt="2020-03-23T20:07:38.471" v="702" actId="478"/>
          <ac:spMkLst>
            <pc:docMk/>
            <pc:sldMk cId="4152297627" sldId="263"/>
            <ac:spMk id="3" creationId="{D052781F-A0E8-49AB-8EDA-C43A5A48F9D1}"/>
          </ac:spMkLst>
        </pc:spChg>
        <pc:spChg chg="del">
          <ac:chgData name="Rosa Hernando Salinas" userId="2e22576ab8904ec7" providerId="LiveId" clId="{02181BAA-FDF0-49BD-A525-F1C6A622D13A}" dt="2020-03-23T20:07:29.614" v="701" actId="478"/>
          <ac:spMkLst>
            <pc:docMk/>
            <pc:sldMk cId="4152297627" sldId="263"/>
            <ac:spMk id="4" creationId="{2B836249-6F26-4DB9-A3BD-C17E7DDE1F7E}"/>
          </ac:spMkLst>
        </pc:spChg>
        <pc:spChg chg="add mod">
          <ac:chgData name="Rosa Hernando Salinas" userId="2e22576ab8904ec7" providerId="LiveId" clId="{02181BAA-FDF0-49BD-A525-F1C6A622D13A}" dt="2020-03-25T19:13:38.656" v="1635" actId="255"/>
          <ac:spMkLst>
            <pc:docMk/>
            <pc:sldMk cId="4152297627" sldId="263"/>
            <ac:spMk id="5" creationId="{5D921216-BB7D-4451-BA75-1D74C145557C}"/>
          </ac:spMkLst>
        </pc:spChg>
        <pc:spChg chg="add mod">
          <ac:chgData name="Rosa Hernando Salinas" userId="2e22576ab8904ec7" providerId="LiveId" clId="{02181BAA-FDF0-49BD-A525-F1C6A622D13A}" dt="2020-03-27T18:53:55.205" v="2537" actId="20577"/>
          <ac:spMkLst>
            <pc:docMk/>
            <pc:sldMk cId="4152297627" sldId="263"/>
            <ac:spMk id="6" creationId="{31FDD4D8-29A0-4558-8330-23A70A26D0E4}"/>
          </ac:spMkLst>
        </pc:spChg>
        <pc:picChg chg="add mod">
          <ac:chgData name="Rosa Hernando Salinas" userId="2e22576ab8904ec7" providerId="LiveId" clId="{02181BAA-FDF0-49BD-A525-F1C6A622D13A}" dt="2020-03-23T20:08:51.440" v="714" actId="14100"/>
          <ac:picMkLst>
            <pc:docMk/>
            <pc:sldMk cId="4152297627" sldId="263"/>
            <ac:picMk id="1026" creationId="{3721DC70-DA69-4CDB-85C0-0A2FC49B9BE6}"/>
          </ac:picMkLst>
        </pc:picChg>
      </pc:sldChg>
      <pc:sldChg chg="addSp delSp modSp add">
        <pc:chgData name="Rosa Hernando Salinas" userId="2e22576ab8904ec7" providerId="LiveId" clId="{02181BAA-FDF0-49BD-A525-F1C6A622D13A}" dt="2020-03-27T18:50:53.868" v="2510" actId="20577"/>
        <pc:sldMkLst>
          <pc:docMk/>
          <pc:sldMk cId="910623797" sldId="264"/>
        </pc:sldMkLst>
        <pc:spChg chg="add mod">
          <ac:chgData name="Rosa Hernando Salinas" userId="2e22576ab8904ec7" providerId="LiveId" clId="{02181BAA-FDF0-49BD-A525-F1C6A622D13A}" dt="2020-03-25T19:15:28.612" v="1650" actId="11529"/>
          <ac:spMkLst>
            <pc:docMk/>
            <pc:sldMk cId="910623797" sldId="264"/>
            <ac:spMk id="2" creationId="{61038B83-F5BE-455C-B968-7104CEE37AB5}"/>
          </ac:spMkLst>
        </pc:spChg>
        <pc:spChg chg="del mod">
          <ac:chgData name="Rosa Hernando Salinas" userId="2e22576ab8904ec7" providerId="LiveId" clId="{02181BAA-FDF0-49BD-A525-F1C6A622D13A}" dt="2020-03-23T20:14:02.756" v="941" actId="478"/>
          <ac:spMkLst>
            <pc:docMk/>
            <pc:sldMk cId="910623797" sldId="264"/>
            <ac:spMk id="2" creationId="{A6362EC2-02D3-4D48-9A55-36098C622772}"/>
          </ac:spMkLst>
        </pc:spChg>
        <pc:spChg chg="del">
          <ac:chgData name="Rosa Hernando Salinas" userId="2e22576ab8904ec7" providerId="LiveId" clId="{02181BAA-FDF0-49BD-A525-F1C6A622D13A}" dt="2020-03-23T20:14:17.466" v="943" actId="478"/>
          <ac:spMkLst>
            <pc:docMk/>
            <pc:sldMk cId="910623797" sldId="264"/>
            <ac:spMk id="3" creationId="{40A76A5B-DE0B-46E0-9964-7F3DFFB0FB7A}"/>
          </ac:spMkLst>
        </pc:spChg>
        <pc:spChg chg="del">
          <ac:chgData name="Rosa Hernando Salinas" userId="2e22576ab8904ec7" providerId="LiveId" clId="{02181BAA-FDF0-49BD-A525-F1C6A622D13A}" dt="2020-03-23T20:14:11.452" v="942" actId="478"/>
          <ac:spMkLst>
            <pc:docMk/>
            <pc:sldMk cId="910623797" sldId="264"/>
            <ac:spMk id="4" creationId="{42E686BF-62E4-410E-804D-1D596AEC5E20}"/>
          </ac:spMkLst>
        </pc:spChg>
        <pc:spChg chg="add mod">
          <ac:chgData name="Rosa Hernando Salinas" userId="2e22576ab8904ec7" providerId="LiveId" clId="{02181BAA-FDF0-49BD-A525-F1C6A622D13A}" dt="2020-03-27T18:50:53.868" v="2510" actId="20577"/>
          <ac:spMkLst>
            <pc:docMk/>
            <pc:sldMk cId="910623797" sldId="264"/>
            <ac:spMk id="5" creationId="{17E7CCAA-C763-418B-B422-18741216C97C}"/>
          </ac:spMkLst>
        </pc:spChg>
        <pc:spChg chg="add mod">
          <ac:chgData name="Rosa Hernando Salinas" userId="2e22576ab8904ec7" providerId="LiveId" clId="{02181BAA-FDF0-49BD-A525-F1C6A622D13A}" dt="2020-03-27T18:50:14.527" v="2493" actId="20577"/>
          <ac:spMkLst>
            <pc:docMk/>
            <pc:sldMk cId="910623797" sldId="264"/>
            <ac:spMk id="6" creationId="{5D3156B0-B82D-4E8D-ADE1-39B9E7B709E0}"/>
          </ac:spMkLst>
        </pc:spChg>
        <pc:picChg chg="add mod">
          <ac:chgData name="Rosa Hernando Salinas" userId="2e22576ab8904ec7" providerId="LiveId" clId="{02181BAA-FDF0-49BD-A525-F1C6A622D13A}" dt="2020-03-25T19:15:51.044" v="1653" actId="1076"/>
          <ac:picMkLst>
            <pc:docMk/>
            <pc:sldMk cId="910623797" sldId="264"/>
            <ac:picMk id="2050" creationId="{91B02DE1-487D-4023-91B4-68BCA0BF97AC}"/>
          </ac:picMkLst>
        </pc:picChg>
        <pc:picChg chg="add del mod">
          <ac:chgData name="Rosa Hernando Salinas" userId="2e22576ab8904ec7" providerId="LiveId" clId="{02181BAA-FDF0-49BD-A525-F1C6A622D13A}" dt="2020-03-23T20:28:03.967" v="1260" actId="478"/>
          <ac:picMkLst>
            <pc:docMk/>
            <pc:sldMk cId="910623797" sldId="264"/>
            <ac:picMk id="2052" creationId="{482AF1A2-A262-4BAB-B7F7-2C0D58D540F0}"/>
          </ac:picMkLst>
        </pc:picChg>
        <pc:picChg chg="add del mod">
          <ac:chgData name="Rosa Hernando Salinas" userId="2e22576ab8904ec7" providerId="LiveId" clId="{02181BAA-FDF0-49BD-A525-F1C6A622D13A}" dt="2020-03-23T20:28:01.063" v="1259" actId="478"/>
          <ac:picMkLst>
            <pc:docMk/>
            <pc:sldMk cId="910623797" sldId="264"/>
            <ac:picMk id="2054" creationId="{C9C17CD0-73F7-4C81-A97C-F3BB8C76F42A}"/>
          </ac:picMkLst>
        </pc:picChg>
        <pc:picChg chg="add mod">
          <ac:chgData name="Rosa Hernando Salinas" userId="2e22576ab8904ec7" providerId="LiveId" clId="{02181BAA-FDF0-49BD-A525-F1C6A622D13A}" dt="2020-03-23T20:24:44.386" v="1149" actId="14100"/>
          <ac:picMkLst>
            <pc:docMk/>
            <pc:sldMk cId="910623797" sldId="264"/>
            <ac:picMk id="2056" creationId="{A24B8573-B32C-45D9-B2E7-441AA8E73B01}"/>
          </ac:picMkLst>
        </pc:picChg>
        <pc:picChg chg="add del mod">
          <ac:chgData name="Rosa Hernando Salinas" userId="2e22576ab8904ec7" providerId="LiveId" clId="{02181BAA-FDF0-49BD-A525-F1C6A622D13A}" dt="2020-03-23T20:28:50.248" v="1293" actId="478"/>
          <ac:picMkLst>
            <pc:docMk/>
            <pc:sldMk cId="910623797" sldId="264"/>
            <ac:picMk id="2058" creationId="{61593AE5-13AA-4941-B9FB-15ABE9E5CB97}"/>
          </ac:picMkLst>
        </pc:picChg>
      </pc:sldChg>
      <pc:sldChg chg="addSp delSp modSp add">
        <pc:chgData name="Rosa Hernando Salinas" userId="2e22576ab8904ec7" providerId="LiveId" clId="{02181BAA-FDF0-49BD-A525-F1C6A622D13A}" dt="2020-03-27T18:52:58.186" v="2536" actId="20577"/>
        <pc:sldMkLst>
          <pc:docMk/>
          <pc:sldMk cId="753361969" sldId="265"/>
        </pc:sldMkLst>
        <pc:spChg chg="del">
          <ac:chgData name="Rosa Hernando Salinas" userId="2e22576ab8904ec7" providerId="LiveId" clId="{02181BAA-FDF0-49BD-A525-F1C6A622D13A}" dt="2020-03-23T20:27:14.404" v="1252" actId="478"/>
          <ac:spMkLst>
            <pc:docMk/>
            <pc:sldMk cId="753361969" sldId="265"/>
            <ac:spMk id="2" creationId="{8D927EA0-D391-4205-AB7E-69E567E556C5}"/>
          </ac:spMkLst>
        </pc:spChg>
        <pc:spChg chg="add mod">
          <ac:chgData name="Rosa Hernando Salinas" userId="2e22576ab8904ec7" providerId="LiveId" clId="{02181BAA-FDF0-49BD-A525-F1C6A622D13A}" dt="2020-03-25T19:26:22.571" v="1808" actId="1076"/>
          <ac:spMkLst>
            <pc:docMk/>
            <pc:sldMk cId="753361969" sldId="265"/>
            <ac:spMk id="2" creationId="{904DA89F-044E-4F3E-9464-0292CAF1C411}"/>
          </ac:spMkLst>
        </pc:spChg>
        <pc:spChg chg="del mod">
          <ac:chgData name="Rosa Hernando Salinas" userId="2e22576ab8904ec7" providerId="LiveId" clId="{02181BAA-FDF0-49BD-A525-F1C6A622D13A}" dt="2020-03-23T20:27:28.503" v="1256" actId="478"/>
          <ac:spMkLst>
            <pc:docMk/>
            <pc:sldMk cId="753361969" sldId="265"/>
            <ac:spMk id="3" creationId="{DE44F5B8-762E-4B7D-B969-252E1C3ECFF5}"/>
          </ac:spMkLst>
        </pc:spChg>
        <pc:spChg chg="add mod">
          <ac:chgData name="Rosa Hernando Salinas" userId="2e22576ab8904ec7" providerId="LiveId" clId="{02181BAA-FDF0-49BD-A525-F1C6A622D13A}" dt="2020-03-25T19:18:35.618" v="1734" actId="1076"/>
          <ac:spMkLst>
            <pc:docMk/>
            <pc:sldMk cId="753361969" sldId="265"/>
            <ac:spMk id="3" creationId="{F676D283-66B5-4EEC-8B17-5B02E07CF552}"/>
          </ac:spMkLst>
        </pc:spChg>
        <pc:spChg chg="del">
          <ac:chgData name="Rosa Hernando Salinas" userId="2e22576ab8904ec7" providerId="LiveId" clId="{02181BAA-FDF0-49BD-A525-F1C6A622D13A}" dt="2020-03-23T20:27:18.525" v="1253" actId="478"/>
          <ac:spMkLst>
            <pc:docMk/>
            <pc:sldMk cId="753361969" sldId="265"/>
            <ac:spMk id="4" creationId="{7CFFEAF2-8A44-4AFF-A294-90264CB425D2}"/>
          </ac:spMkLst>
        </pc:spChg>
        <pc:spChg chg="add del mod">
          <ac:chgData name="Rosa Hernando Salinas" userId="2e22576ab8904ec7" providerId="LiveId" clId="{02181BAA-FDF0-49BD-A525-F1C6A622D13A}" dt="2020-03-25T19:21:02.368" v="1748" actId="21"/>
          <ac:spMkLst>
            <pc:docMk/>
            <pc:sldMk cId="753361969" sldId="265"/>
            <ac:spMk id="4" creationId="{F87E29FE-BD01-4C50-A47D-B0AC9D7C46F9}"/>
          </ac:spMkLst>
        </pc:spChg>
        <pc:spChg chg="add mod">
          <ac:chgData name="Rosa Hernando Salinas" userId="2e22576ab8904ec7" providerId="LiveId" clId="{02181BAA-FDF0-49BD-A525-F1C6A622D13A}" dt="2020-03-27T18:52:25.207" v="2529" actId="20577"/>
          <ac:spMkLst>
            <pc:docMk/>
            <pc:sldMk cId="753361969" sldId="265"/>
            <ac:spMk id="7" creationId="{9288A62C-ED97-4D98-B2DB-24DC79CC3F5E}"/>
          </ac:spMkLst>
        </pc:spChg>
        <pc:spChg chg="add mod">
          <ac:chgData name="Rosa Hernando Salinas" userId="2e22576ab8904ec7" providerId="LiveId" clId="{02181BAA-FDF0-49BD-A525-F1C6A622D13A}" dt="2020-03-27T18:52:58.186" v="2536" actId="20577"/>
          <ac:spMkLst>
            <pc:docMk/>
            <pc:sldMk cId="753361969" sldId="265"/>
            <ac:spMk id="8" creationId="{549F5A62-3D47-4D33-8ED2-A78DAA0ACE2C}"/>
          </ac:spMkLst>
        </pc:spChg>
        <pc:spChg chg="add mod">
          <ac:chgData name="Rosa Hernando Salinas" userId="2e22576ab8904ec7" providerId="LiveId" clId="{02181BAA-FDF0-49BD-A525-F1C6A622D13A}" dt="2020-03-25T19:22:37.977" v="1797" actId="20577"/>
          <ac:spMkLst>
            <pc:docMk/>
            <pc:sldMk cId="753361969" sldId="265"/>
            <ac:spMk id="9" creationId="{5EA6078A-1AB8-48CA-A78D-4D6BB8944395}"/>
          </ac:spMkLst>
        </pc:spChg>
        <pc:spChg chg="add mod">
          <ac:chgData name="Rosa Hernando Salinas" userId="2e22576ab8904ec7" providerId="LiveId" clId="{02181BAA-FDF0-49BD-A525-F1C6A622D13A}" dt="2020-03-25T19:27:44.764" v="1870" actId="14100"/>
          <ac:spMkLst>
            <pc:docMk/>
            <pc:sldMk cId="753361969" sldId="265"/>
            <ac:spMk id="10" creationId="{A8C4614A-3282-4DD2-8819-8A0A491FFE9B}"/>
          </ac:spMkLst>
        </pc:spChg>
        <pc:picChg chg="add mod">
          <ac:chgData name="Rosa Hernando Salinas" userId="2e22576ab8904ec7" providerId="LiveId" clId="{02181BAA-FDF0-49BD-A525-F1C6A622D13A}" dt="2020-03-25T19:25:47.679" v="1804" actId="1076"/>
          <ac:picMkLst>
            <pc:docMk/>
            <pc:sldMk cId="753361969" sldId="265"/>
            <ac:picMk id="5" creationId="{B5F38AAE-2CFB-4CBC-ADC2-A1710EDEC855}"/>
          </ac:picMkLst>
        </pc:picChg>
        <pc:picChg chg="add">
          <ac:chgData name="Rosa Hernando Salinas" userId="2e22576ab8904ec7" providerId="LiveId" clId="{02181BAA-FDF0-49BD-A525-F1C6A622D13A}" dt="2020-03-23T20:27:55.925" v="1258"/>
          <ac:picMkLst>
            <pc:docMk/>
            <pc:sldMk cId="753361969" sldId="265"/>
            <ac:picMk id="6" creationId="{270B7CAE-9587-4D01-BB90-6198E0D46376}"/>
          </ac:picMkLst>
        </pc:picChg>
      </pc:sldChg>
      <pc:sldChg chg="addSp delSp modSp add">
        <pc:chgData name="Rosa Hernando Salinas" userId="2e22576ab8904ec7" providerId="LiveId" clId="{02181BAA-FDF0-49BD-A525-F1C6A622D13A}" dt="2020-03-25T19:33:32.307" v="1974" actId="14100"/>
        <pc:sldMkLst>
          <pc:docMk/>
          <pc:sldMk cId="877334672" sldId="266"/>
        </pc:sldMkLst>
        <pc:spChg chg="del mod">
          <ac:chgData name="Rosa Hernando Salinas" userId="2e22576ab8904ec7" providerId="LiveId" clId="{02181BAA-FDF0-49BD-A525-F1C6A622D13A}" dt="2020-03-25T19:28:55.331" v="1884" actId="21"/>
          <ac:spMkLst>
            <pc:docMk/>
            <pc:sldMk cId="877334672" sldId="266"/>
            <ac:spMk id="2" creationId="{3AFABF78-4A94-46B5-9B1C-CFA1EA3E1EF1}"/>
          </ac:spMkLst>
        </pc:spChg>
        <pc:spChg chg="del mod">
          <ac:chgData name="Rosa Hernando Salinas" userId="2e22576ab8904ec7" providerId="LiveId" clId="{02181BAA-FDF0-49BD-A525-F1C6A622D13A}" dt="2020-03-25T19:28:45.683" v="1883" actId="21"/>
          <ac:spMkLst>
            <pc:docMk/>
            <pc:sldMk cId="877334672" sldId="266"/>
            <ac:spMk id="3" creationId="{7C573EE2-E711-4961-9038-1EFCAEE2FCFF}"/>
          </ac:spMkLst>
        </pc:spChg>
        <pc:spChg chg="del mod">
          <ac:chgData name="Rosa Hernando Salinas" userId="2e22576ab8904ec7" providerId="LiveId" clId="{02181BAA-FDF0-49BD-A525-F1C6A622D13A}" dt="2020-03-25T19:28:14.390" v="1879" actId="21"/>
          <ac:spMkLst>
            <pc:docMk/>
            <pc:sldMk cId="877334672" sldId="266"/>
            <ac:spMk id="4" creationId="{3773490F-E55A-467C-9FE6-760E11102229}"/>
          </ac:spMkLst>
        </pc:spChg>
        <pc:spChg chg="add del mod">
          <ac:chgData name="Rosa Hernando Salinas" userId="2e22576ab8904ec7" providerId="LiveId" clId="{02181BAA-FDF0-49BD-A525-F1C6A622D13A}" dt="2020-03-25T19:33:14.446" v="1972" actId="20577"/>
          <ac:spMkLst>
            <pc:docMk/>
            <pc:sldMk cId="877334672" sldId="266"/>
            <ac:spMk id="5" creationId="{4BB9B995-92C1-4114-B2A1-D792AD8BFBC0}"/>
          </ac:spMkLst>
        </pc:spChg>
        <pc:picChg chg="add mod">
          <ac:chgData name="Rosa Hernando Salinas" userId="2e22576ab8904ec7" providerId="LiveId" clId="{02181BAA-FDF0-49BD-A525-F1C6A622D13A}" dt="2020-03-25T19:33:32.307" v="1974" actId="14100"/>
          <ac:picMkLst>
            <pc:docMk/>
            <pc:sldMk cId="877334672" sldId="266"/>
            <ac:picMk id="3074" creationId="{D7795991-4C4B-4CE9-8F4A-3B0AAF78125E}"/>
          </ac:picMkLst>
        </pc:picChg>
      </pc:sldChg>
      <pc:sldChg chg="addSp delSp modSp add">
        <pc:chgData name="Rosa Hernando Salinas" userId="2e22576ab8904ec7" providerId="LiveId" clId="{02181BAA-FDF0-49BD-A525-F1C6A622D13A}" dt="2020-03-25T19:54:08.159" v="2224" actId="14100"/>
        <pc:sldMkLst>
          <pc:docMk/>
          <pc:sldMk cId="1605068468" sldId="267"/>
        </pc:sldMkLst>
        <pc:spChg chg="del mod">
          <ac:chgData name="Rosa Hernando Salinas" userId="2e22576ab8904ec7" providerId="LiveId" clId="{02181BAA-FDF0-49BD-A525-F1C6A622D13A}" dt="2020-03-25T19:36:45.389" v="1993" actId="478"/>
          <ac:spMkLst>
            <pc:docMk/>
            <pc:sldMk cId="1605068468" sldId="267"/>
            <ac:spMk id="2" creationId="{99269EFC-FEDD-4990-B113-E5623CF8A78D}"/>
          </ac:spMkLst>
        </pc:spChg>
        <pc:spChg chg="del mod">
          <ac:chgData name="Rosa Hernando Salinas" userId="2e22576ab8904ec7" providerId="LiveId" clId="{02181BAA-FDF0-49BD-A525-F1C6A622D13A}" dt="2020-03-25T19:36:34.918" v="1991" actId="478"/>
          <ac:spMkLst>
            <pc:docMk/>
            <pc:sldMk cId="1605068468" sldId="267"/>
            <ac:spMk id="3" creationId="{4AD2F738-037A-45B2-A94B-C0B5465A352E}"/>
          </ac:spMkLst>
        </pc:spChg>
        <pc:spChg chg="del mod">
          <ac:chgData name="Rosa Hernando Salinas" userId="2e22576ab8904ec7" providerId="LiveId" clId="{02181BAA-FDF0-49BD-A525-F1C6A622D13A}" dt="2020-03-25T19:35:21.091" v="1979" actId="478"/>
          <ac:spMkLst>
            <pc:docMk/>
            <pc:sldMk cId="1605068468" sldId="267"/>
            <ac:spMk id="4" creationId="{6D0617EC-DBFB-4607-A4AC-AEDEC5B577ED}"/>
          </ac:spMkLst>
        </pc:spChg>
        <pc:spChg chg="add del mod">
          <ac:chgData name="Rosa Hernando Salinas" userId="2e22576ab8904ec7" providerId="LiveId" clId="{02181BAA-FDF0-49BD-A525-F1C6A622D13A}" dt="2020-03-25T19:38:45.815" v="1999" actId="478"/>
          <ac:spMkLst>
            <pc:docMk/>
            <pc:sldMk cId="1605068468" sldId="267"/>
            <ac:spMk id="5" creationId="{3EC62D63-9E5F-4162-B340-ED094907A0B5}"/>
          </ac:spMkLst>
        </pc:spChg>
        <pc:spChg chg="add mod">
          <ac:chgData name="Rosa Hernando Salinas" userId="2e22576ab8904ec7" providerId="LiveId" clId="{02181BAA-FDF0-49BD-A525-F1C6A622D13A}" dt="2020-03-25T19:53:59.243" v="2223" actId="20577"/>
          <ac:spMkLst>
            <pc:docMk/>
            <pc:sldMk cId="1605068468" sldId="267"/>
            <ac:spMk id="6" creationId="{CD9DE555-14D6-469C-AD64-113017F80F00}"/>
          </ac:spMkLst>
        </pc:spChg>
        <pc:picChg chg="add del">
          <ac:chgData name="Rosa Hernando Salinas" userId="2e22576ab8904ec7" providerId="LiveId" clId="{02181BAA-FDF0-49BD-A525-F1C6A622D13A}" dt="2020-03-25T19:53:13.764" v="2220" actId="21"/>
          <ac:picMkLst>
            <pc:docMk/>
            <pc:sldMk cId="1605068468" sldId="267"/>
            <ac:picMk id="10" creationId="{D3B964E0-16B4-4090-A641-4AEABE4DD6BE}"/>
          </ac:picMkLst>
        </pc:picChg>
        <pc:picChg chg="add mod">
          <ac:chgData name="Rosa Hernando Salinas" userId="2e22576ab8904ec7" providerId="LiveId" clId="{02181BAA-FDF0-49BD-A525-F1C6A622D13A}" dt="2020-03-25T19:54:08.159" v="2224" actId="14100"/>
          <ac:picMkLst>
            <pc:docMk/>
            <pc:sldMk cId="1605068468" sldId="267"/>
            <ac:picMk id="11" creationId="{793AD15C-3CA0-410C-AE68-617C9ABFC981}"/>
          </ac:picMkLst>
        </pc:picChg>
        <pc:picChg chg="add del mod">
          <ac:chgData name="Rosa Hernando Salinas" userId="2e22576ab8904ec7" providerId="LiveId" clId="{02181BAA-FDF0-49BD-A525-F1C6A622D13A}" dt="2020-03-25T19:48:09.327" v="2178" actId="478"/>
          <ac:picMkLst>
            <pc:docMk/>
            <pc:sldMk cId="1605068468" sldId="267"/>
            <ac:picMk id="4098" creationId="{C21A4364-3F93-43AE-B00D-94BA05DD7228}"/>
          </ac:picMkLst>
        </pc:picChg>
        <pc:picChg chg="add del mod">
          <ac:chgData name="Rosa Hernando Salinas" userId="2e22576ab8904ec7" providerId="LiveId" clId="{02181BAA-FDF0-49BD-A525-F1C6A622D13A}" dt="2020-03-25T19:53:07.912" v="2218" actId="21"/>
          <ac:picMkLst>
            <pc:docMk/>
            <pc:sldMk cId="1605068468" sldId="267"/>
            <ac:picMk id="4100" creationId="{3454F49F-D62F-4ECB-AE3F-FF6453B7A209}"/>
          </ac:picMkLst>
        </pc:picChg>
        <pc:picChg chg="add del mod">
          <ac:chgData name="Rosa Hernando Salinas" userId="2e22576ab8904ec7" providerId="LiveId" clId="{02181BAA-FDF0-49BD-A525-F1C6A622D13A}" dt="2020-03-25T19:52:09.030" v="2210" actId="21"/>
          <ac:picMkLst>
            <pc:docMk/>
            <pc:sldMk cId="1605068468" sldId="267"/>
            <ac:picMk id="4102" creationId="{567646CC-6232-4840-9B56-12E3B1A667FA}"/>
          </ac:picMkLst>
        </pc:picChg>
      </pc:sldChg>
      <pc:sldChg chg="delSp modSp add del">
        <pc:chgData name="Rosa Hernando Salinas" userId="2e22576ab8904ec7" providerId="LiveId" clId="{02181BAA-FDF0-49BD-A525-F1C6A622D13A}" dt="2020-03-25T20:11:47.026" v="2445" actId="2696"/>
        <pc:sldMkLst>
          <pc:docMk/>
          <pc:sldMk cId="1100799938" sldId="268"/>
        </pc:sldMkLst>
        <pc:spChg chg="del mod">
          <ac:chgData name="Rosa Hernando Salinas" userId="2e22576ab8904ec7" providerId="LiveId" clId="{02181BAA-FDF0-49BD-A525-F1C6A622D13A}" dt="2020-03-25T20:11:33.538" v="2441" actId="478"/>
          <ac:spMkLst>
            <pc:docMk/>
            <pc:sldMk cId="1100799938" sldId="268"/>
            <ac:spMk id="2" creationId="{63D8A203-0FEB-4983-A8C3-4E7201C3C458}"/>
          </ac:spMkLst>
        </pc:spChg>
        <pc:spChg chg="del mod">
          <ac:chgData name="Rosa Hernando Salinas" userId="2e22576ab8904ec7" providerId="LiveId" clId="{02181BAA-FDF0-49BD-A525-F1C6A622D13A}" dt="2020-03-25T20:11:16.563" v="2437" actId="478"/>
          <ac:spMkLst>
            <pc:docMk/>
            <pc:sldMk cId="1100799938" sldId="268"/>
            <ac:spMk id="3" creationId="{0B7A53A8-E4F6-492F-A694-FC4D3C16B6B0}"/>
          </ac:spMkLst>
        </pc:spChg>
        <pc:spChg chg="del mod">
          <ac:chgData name="Rosa Hernando Salinas" userId="2e22576ab8904ec7" providerId="LiveId" clId="{02181BAA-FDF0-49BD-A525-F1C6A622D13A}" dt="2020-03-25T20:11:41.057" v="2444" actId="478"/>
          <ac:spMkLst>
            <pc:docMk/>
            <pc:sldMk cId="1100799938" sldId="268"/>
            <ac:spMk id="4" creationId="{87D956C2-5E61-499D-9230-B0A9707DA0D5}"/>
          </ac:spMkLst>
        </pc:spChg>
      </pc:sldChg>
      <pc:sldChg chg="addSp delSp modSp add">
        <pc:chgData name="Rosa Hernando Salinas" userId="2e22576ab8904ec7" providerId="LiveId" clId="{02181BAA-FDF0-49BD-A525-F1C6A622D13A}" dt="2020-04-02T10:21:27.628" v="2608" actId="20577"/>
        <pc:sldMkLst>
          <pc:docMk/>
          <pc:sldMk cId="3335604658" sldId="269"/>
        </pc:sldMkLst>
        <pc:spChg chg="del mod">
          <ac:chgData name="Rosa Hernando Salinas" userId="2e22576ab8904ec7" providerId="LiveId" clId="{02181BAA-FDF0-49BD-A525-F1C6A622D13A}" dt="2020-03-25T19:55:57.645" v="2238" actId="478"/>
          <ac:spMkLst>
            <pc:docMk/>
            <pc:sldMk cId="3335604658" sldId="269"/>
            <ac:spMk id="2" creationId="{38A00625-E6BE-4A2A-A61C-97EBDDE21003}"/>
          </ac:spMkLst>
        </pc:spChg>
        <pc:spChg chg="del mod">
          <ac:chgData name="Rosa Hernando Salinas" userId="2e22576ab8904ec7" providerId="LiveId" clId="{02181BAA-FDF0-49BD-A525-F1C6A622D13A}" dt="2020-03-25T19:56:14.447" v="2242" actId="478"/>
          <ac:spMkLst>
            <pc:docMk/>
            <pc:sldMk cId="3335604658" sldId="269"/>
            <ac:spMk id="3" creationId="{52C3F24B-82BE-4901-BD9D-B50584B375EC}"/>
          </ac:spMkLst>
        </pc:spChg>
        <pc:spChg chg="del mod">
          <ac:chgData name="Rosa Hernando Salinas" userId="2e22576ab8904ec7" providerId="LiveId" clId="{02181BAA-FDF0-49BD-A525-F1C6A622D13A}" dt="2020-03-25T19:56:02.617" v="2240" actId="478"/>
          <ac:spMkLst>
            <pc:docMk/>
            <pc:sldMk cId="3335604658" sldId="269"/>
            <ac:spMk id="4" creationId="{11998413-FFFF-439B-AE2E-72631FD9D753}"/>
          </ac:spMkLst>
        </pc:spChg>
        <pc:spChg chg="add del mod">
          <ac:chgData name="Rosa Hernando Salinas" userId="2e22576ab8904ec7" providerId="LiveId" clId="{02181BAA-FDF0-49BD-A525-F1C6A622D13A}" dt="2020-03-25T19:57:09.644" v="2245" actId="478"/>
          <ac:spMkLst>
            <pc:docMk/>
            <pc:sldMk cId="3335604658" sldId="269"/>
            <ac:spMk id="5" creationId="{259DA872-86F9-4070-A91C-81C1550CD43D}"/>
          </ac:spMkLst>
        </pc:spChg>
        <pc:spChg chg="add mod">
          <ac:chgData name="Rosa Hernando Salinas" userId="2e22576ab8904ec7" providerId="LiveId" clId="{02181BAA-FDF0-49BD-A525-F1C6A622D13A}" dt="2020-04-02T10:21:27.628" v="2608" actId="20577"/>
          <ac:spMkLst>
            <pc:docMk/>
            <pc:sldMk cId="3335604658" sldId="269"/>
            <ac:spMk id="6" creationId="{4CD19676-68B2-4F47-88C6-5FB1F77C25AF}"/>
          </ac:spMkLst>
        </pc:spChg>
        <pc:spChg chg="add del mod">
          <ac:chgData name="Rosa Hernando Salinas" userId="2e22576ab8904ec7" providerId="LiveId" clId="{02181BAA-FDF0-49BD-A525-F1C6A622D13A}" dt="2020-03-25T20:02:34.800" v="2355" actId="14100"/>
          <ac:spMkLst>
            <pc:docMk/>
            <pc:sldMk cId="3335604658" sldId="269"/>
            <ac:spMk id="7" creationId="{93186370-5F8C-47BB-A332-8CD7B59CB4D4}"/>
          </ac:spMkLst>
        </pc:spChg>
        <pc:spChg chg="add del">
          <ac:chgData name="Rosa Hernando Salinas" userId="2e22576ab8904ec7" providerId="LiveId" clId="{02181BAA-FDF0-49BD-A525-F1C6A622D13A}" dt="2020-03-25T19:59:42.984" v="2295"/>
          <ac:spMkLst>
            <pc:docMk/>
            <pc:sldMk cId="3335604658" sldId="269"/>
            <ac:spMk id="8" creationId="{FDDEB9E1-2B12-435A-BBA2-5E338E782375}"/>
          </ac:spMkLst>
        </pc:spChg>
        <pc:picChg chg="add mod">
          <ac:chgData name="Rosa Hernando Salinas" userId="2e22576ab8904ec7" providerId="LiveId" clId="{02181BAA-FDF0-49BD-A525-F1C6A622D13A}" dt="2020-03-25T20:14:32.961" v="2450" actId="1076"/>
          <ac:picMkLst>
            <pc:docMk/>
            <pc:sldMk cId="3335604658" sldId="269"/>
            <ac:picMk id="5122" creationId="{BF66847A-608D-42B2-8DFA-35E0E24B252D}"/>
          </ac:picMkLst>
        </pc:picChg>
        <pc:picChg chg="add mod">
          <ac:chgData name="Rosa Hernando Salinas" userId="2e22576ab8904ec7" providerId="LiveId" clId="{02181BAA-FDF0-49BD-A525-F1C6A622D13A}" dt="2020-03-25T20:15:07.153" v="2460" actId="14100"/>
          <ac:picMkLst>
            <pc:docMk/>
            <pc:sldMk cId="3335604658" sldId="269"/>
            <ac:picMk id="5124" creationId="{9E3EE31E-3326-4022-B89D-1E3F1D34CF2C}"/>
          </ac:picMkLst>
        </pc:picChg>
      </pc:sldChg>
      <pc:sldChg chg="addSp delSp modSp add">
        <pc:chgData name="Rosa Hernando Salinas" userId="2e22576ab8904ec7" providerId="LiveId" clId="{02181BAA-FDF0-49BD-A525-F1C6A622D13A}" dt="2020-03-25T20:10:23.257" v="2434" actId="1076"/>
        <pc:sldMkLst>
          <pc:docMk/>
          <pc:sldMk cId="1341788294" sldId="270"/>
        </pc:sldMkLst>
        <pc:spChg chg="del mod">
          <ac:chgData name="Rosa Hernando Salinas" userId="2e22576ab8904ec7" providerId="LiveId" clId="{02181BAA-FDF0-49BD-A525-F1C6A622D13A}" dt="2020-03-25T20:03:33.952" v="2364" actId="478"/>
          <ac:spMkLst>
            <pc:docMk/>
            <pc:sldMk cId="1341788294" sldId="270"/>
            <ac:spMk id="2" creationId="{EE6F57B9-6CBC-4DC7-B762-2E415C63D9DB}"/>
          </ac:spMkLst>
        </pc:spChg>
        <pc:spChg chg="del mod">
          <ac:chgData name="Rosa Hernando Salinas" userId="2e22576ab8904ec7" providerId="LiveId" clId="{02181BAA-FDF0-49BD-A525-F1C6A622D13A}" dt="2020-03-25T20:03:47.245" v="2368" actId="478"/>
          <ac:spMkLst>
            <pc:docMk/>
            <pc:sldMk cId="1341788294" sldId="270"/>
            <ac:spMk id="3" creationId="{225C67C0-7DBA-4E82-B22E-B8A44A1C1C79}"/>
          </ac:spMkLst>
        </pc:spChg>
        <pc:spChg chg="del mod">
          <ac:chgData name="Rosa Hernando Salinas" userId="2e22576ab8904ec7" providerId="LiveId" clId="{02181BAA-FDF0-49BD-A525-F1C6A622D13A}" dt="2020-03-25T20:03:38.897" v="2366" actId="478"/>
          <ac:spMkLst>
            <pc:docMk/>
            <pc:sldMk cId="1341788294" sldId="270"/>
            <ac:spMk id="4" creationId="{6C523F68-35BE-48BB-8A96-6A1022E822FE}"/>
          </ac:spMkLst>
        </pc:spChg>
        <pc:spChg chg="add mod">
          <ac:chgData name="Rosa Hernando Salinas" userId="2e22576ab8904ec7" providerId="LiveId" clId="{02181BAA-FDF0-49BD-A525-F1C6A622D13A}" dt="2020-03-25T20:06:39.597" v="2423" actId="12"/>
          <ac:spMkLst>
            <pc:docMk/>
            <pc:sldMk cId="1341788294" sldId="270"/>
            <ac:spMk id="5" creationId="{4ACF902A-5CA9-4EFD-ABCC-307BD437B558}"/>
          </ac:spMkLst>
        </pc:spChg>
        <pc:spChg chg="add mod">
          <ac:chgData name="Rosa Hernando Salinas" userId="2e22576ab8904ec7" providerId="LiveId" clId="{02181BAA-FDF0-49BD-A525-F1C6A622D13A}" dt="2020-03-25T20:06:25.279" v="2420" actId="1076"/>
          <ac:spMkLst>
            <pc:docMk/>
            <pc:sldMk cId="1341788294" sldId="270"/>
            <ac:spMk id="6" creationId="{C7884A86-784B-4108-8D7E-72C40FD4D843}"/>
          </ac:spMkLst>
        </pc:spChg>
        <pc:picChg chg="add mod">
          <ac:chgData name="Rosa Hernando Salinas" userId="2e22576ab8904ec7" providerId="LiveId" clId="{02181BAA-FDF0-49BD-A525-F1C6A622D13A}" dt="2020-03-25T20:10:23.257" v="2434" actId="1076"/>
          <ac:picMkLst>
            <pc:docMk/>
            <pc:sldMk cId="1341788294" sldId="270"/>
            <ac:picMk id="7170" creationId="{5F51AF2A-AE99-49E3-A8CD-A9C8B1349446}"/>
          </ac:picMkLst>
        </pc:picChg>
        <pc:picChg chg="add mod">
          <ac:chgData name="Rosa Hernando Salinas" userId="2e22576ab8904ec7" providerId="LiveId" clId="{02181BAA-FDF0-49BD-A525-F1C6A622D13A}" dt="2020-03-25T20:09:07.269" v="2428" actId="14100"/>
          <ac:picMkLst>
            <pc:docMk/>
            <pc:sldMk cId="1341788294" sldId="270"/>
            <ac:picMk id="7172" creationId="{8F26EDC3-5E50-4F55-98D2-666D01DE5988}"/>
          </ac:picMkLst>
        </pc:picChg>
        <pc:picChg chg="add mod">
          <ac:chgData name="Rosa Hernando Salinas" userId="2e22576ab8904ec7" providerId="LiveId" clId="{02181BAA-FDF0-49BD-A525-F1C6A622D13A}" dt="2020-03-25T20:10:17.679" v="2433" actId="14100"/>
          <ac:picMkLst>
            <pc:docMk/>
            <pc:sldMk cId="1341788294" sldId="270"/>
            <ac:picMk id="7174" creationId="{6685F5F9-BA1B-41CB-ACEC-FE0DEAA273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1A323-0124-436F-89E7-970A09F07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7926BC-AE24-456D-9243-C490C1E4B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F22B9-9A0B-47D8-87F8-7E034220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F57DF-C019-4EFD-8879-61EB51D0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6E4471-C589-4287-8262-BFEC774F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45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CE6B-9441-4887-ADEA-65EDF230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C35693-4F34-4CE5-B89B-C261536C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77BD7E-B487-4076-AB27-D12EC54A1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DBA344-EDC9-4AC8-9B23-FB5E6589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514469-9897-4534-BDF2-617C5942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7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50EDE0-2F1C-476F-AD68-A8F90F911A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496AC1-4D2C-46E4-B3A4-23B31E8AE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6BB7D2-8BF7-4349-9BAD-6B8608F3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235D3-A56E-4040-A3B8-688DB456D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577A09-243C-4F27-BE84-918CA506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75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EFE72-C580-4930-B3D4-F564A6A9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93F08-CE68-4B40-8ECB-BB4E17EE4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F07F5-FCEC-4F9F-8D9A-AE58F298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7B7A1-801F-4D29-8251-6B533250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ECEDB-3A75-4CA2-8F97-F8352DDA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72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8FE9E-CEA5-489B-BBE7-22C60E09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9BDB7-834E-4CB8-BB66-0251BD6A6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255317-E2D8-4564-9DBB-B831E793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24DD5F-CFBD-4024-8C3B-1D038637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127245-9014-4925-9156-BCD204A4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7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52A6B-9D8B-4C8B-BF87-F323A555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B9E7A4-70BC-431E-83F4-D3DE64F24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21EEFC-0546-483F-84D3-F8E08899D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FF690-DED6-456A-8C8A-FBF99F8E2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4910DE-BC91-4640-AAAE-35EB313E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4DDB29-8F8A-4A68-B40E-299B90E7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1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30C14A-54C5-42A1-83FD-4CF5299D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CD83F0-EE68-45E1-B108-FD67B148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6F10BA-A075-496D-8B11-C6627346E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DED195-6FE2-4009-9F20-F92307E23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CF37E5-CB9B-4BEF-AF2D-CF2377C8D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58985C-61A6-4334-B8B0-42D970DF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44B722-5416-4C1F-8443-1EF72868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346748-48BA-422A-8E8D-0A0CE3D6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18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9BF56-3B10-47AD-971E-D26E9DA8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38FBAB-288B-4853-B235-3051098C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826A5E-0877-4547-BD4D-F6036D53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DF32E3-8666-4257-B817-0A016FFC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53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D43BD4B-527F-4C85-B428-AC9DEE22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183579-121F-49D4-9EBD-309100B9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ACE8FD-1277-41A7-804C-D353147A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21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D87BC-5C3D-4092-8434-4531EFEF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309A87-CB2A-40A8-A055-C7685F35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6E3D54-2E84-44F9-8BA9-EE76D7B8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B64FA7-FB79-4A17-BBBC-A9FFAB33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E3CB61-2324-45A2-BD24-8ECB6A9B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C477F3-905F-43B6-844D-BEA9B49C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4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2A401-53AB-4A4A-BC1A-07AB7B51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13EEAB-6847-446E-8B26-6825ED664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B41669-FD73-48F6-839A-0D53D865D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BDEF5B-69D6-488F-B3AB-1ADA97CA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BE8EA2-5625-4F67-BF70-CF226543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06502D-30B1-4895-9C9E-9CDD0979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45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105D6A-2E00-4C7B-94D0-455FC6024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BABA37-DF96-41DC-A145-7CA70E3A6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B2D871-6D58-4E5D-8C82-840389D3E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72EC-9F5D-42A0-A43E-59516DCC6CED}" type="datetimeFigureOut">
              <a:rPr lang="es-ES" smtClean="0"/>
              <a:t>02/04/2020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5A61B-A462-4B65-B5B2-B0C657328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767A6A-4D61-436A-997F-64F58E3E4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71DB-A6F2-42BE-9834-441EF1DFE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33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6F31C-EC7B-440C-A02F-126EF46C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128" y="202658"/>
            <a:ext cx="8187983" cy="1591353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Trastornos de conducta en un Centro de Menores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FA1A30-64D2-402C-AF20-DD9365B4B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760" y="6386023"/>
            <a:ext cx="12557760" cy="827881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     Sección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Zambraza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Coordinadora Rosa Hernando Salinas</a:t>
            </a:r>
          </a:p>
        </p:txBody>
      </p:sp>
      <p:pic>
        <p:nvPicPr>
          <p:cNvPr id="1026" name="Picture 2" descr="Resultado de imagen de zambrana valladolid">
            <a:extLst>
              <a:ext uri="{FF2B5EF4-FFF2-40B4-BE49-F238E27FC236}">
                <a16:creationId xmlns:a16="http://schemas.microsoft.com/office/drawing/2014/main" id="{17AF2912-6187-43D2-B7FC-B2D0964A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6" y="1794011"/>
            <a:ext cx="9706708" cy="4351588"/>
          </a:xfrm>
          <a:prstGeom prst="rect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1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ultado de imagen de imagen de edward thorndike">
            <a:extLst>
              <a:ext uri="{FF2B5EF4-FFF2-40B4-BE49-F238E27FC236}">
                <a16:creationId xmlns:a16="http://schemas.microsoft.com/office/drawing/2014/main" id="{B5F38AAE-2CFB-4CBC-ADC2-A1710EDE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6" y="1709531"/>
            <a:ext cx="2301736" cy="37211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de albert bandura imagen">
            <a:extLst>
              <a:ext uri="{FF2B5EF4-FFF2-40B4-BE49-F238E27FC236}">
                <a16:creationId xmlns:a16="http://schemas.microsoft.com/office/drawing/2014/main" id="{270B7CAE-9587-4D01-BB90-6198E0D4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77" y="2361228"/>
            <a:ext cx="2899544" cy="41068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288A62C-ED97-4D98-B2DB-24DC79CC3F5E}"/>
              </a:ext>
            </a:extLst>
          </p:cNvPr>
          <p:cNvSpPr/>
          <p:nvPr/>
        </p:nvSpPr>
        <p:spPr>
          <a:xfrm>
            <a:off x="1099930" y="450575"/>
            <a:ext cx="3968192" cy="834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</a:t>
            </a:r>
            <a:r>
              <a:rPr lang="es-E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Torndike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1898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49F5A62-3D47-4D33-8ED2-A78DAA0ACE2C}"/>
              </a:ext>
            </a:extLst>
          </p:cNvPr>
          <p:cNvSpPr/>
          <p:nvPr/>
        </p:nvSpPr>
        <p:spPr>
          <a:xfrm>
            <a:off x="9801226" y="795131"/>
            <a:ext cx="1942884" cy="2090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Bandura</a:t>
            </a:r>
            <a:endParaRPr lang="es-ES" sz="2400" dirty="0"/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Aprendizaje social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04DA89F-044E-4F3E-9464-0292CAF1C411}"/>
              </a:ext>
            </a:extLst>
          </p:cNvPr>
          <p:cNvSpPr/>
          <p:nvPr/>
        </p:nvSpPr>
        <p:spPr>
          <a:xfrm flipH="1">
            <a:off x="2990504" y="1596623"/>
            <a:ext cx="877461" cy="152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F676D283-66B5-4EEC-8B17-5B02E07CF552}"/>
              </a:ext>
            </a:extLst>
          </p:cNvPr>
          <p:cNvSpPr/>
          <p:nvPr/>
        </p:nvSpPr>
        <p:spPr>
          <a:xfrm>
            <a:off x="9134011" y="9475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EA6078A-1AB8-48CA-A78D-4D6BB8944395}"/>
              </a:ext>
            </a:extLst>
          </p:cNvPr>
          <p:cNvSpPr/>
          <p:nvPr/>
        </p:nvSpPr>
        <p:spPr>
          <a:xfrm>
            <a:off x="6268278" y="609599"/>
            <a:ext cx="2096524" cy="1316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Aprendizaje Imitativo vicario observacional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8C4614A-3282-4DD2-8819-8A0A491FFE9B}"/>
              </a:ext>
            </a:extLst>
          </p:cNvPr>
          <p:cNvSpPr/>
          <p:nvPr/>
        </p:nvSpPr>
        <p:spPr>
          <a:xfrm rot="10800000" flipH="1" flipV="1">
            <a:off x="3326296" y="3446936"/>
            <a:ext cx="1961321" cy="1529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Ley del Efecto. Condicionamiento </a:t>
            </a:r>
          </a:p>
          <a:p>
            <a:pPr algn="ctr"/>
            <a:r>
              <a:rPr lang="es-ES" dirty="0"/>
              <a:t>Instrumental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28AC108-FB30-4FD0-BDD7-E599A4A33C96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336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BB9B995-92C1-4114-B2A1-D792AD8BFBC0}"/>
              </a:ext>
            </a:extLst>
          </p:cNvPr>
          <p:cNvSpPr/>
          <p:nvPr/>
        </p:nvSpPr>
        <p:spPr>
          <a:xfrm>
            <a:off x="858062" y="554811"/>
            <a:ext cx="78717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 </a:t>
            </a:r>
            <a:r>
              <a:rPr lang="es-ES" sz="2800" b="1" dirty="0">
                <a:solidFill>
                  <a:schemeClr val="bg1"/>
                </a:solidFill>
              </a:rPr>
              <a:t>Técnicas de modificación de conducta</a:t>
            </a:r>
            <a:endParaRPr lang="es-ES" sz="2400" b="1" dirty="0">
              <a:solidFill>
                <a:schemeClr val="bg1"/>
              </a:solidFill>
            </a:endParaRPr>
          </a:p>
          <a:p>
            <a:endParaRPr lang="es-ES" sz="2400" b="1" dirty="0">
              <a:solidFill>
                <a:schemeClr val="bg1"/>
              </a:solidFill>
            </a:endParaRPr>
          </a:p>
          <a:p>
            <a:pPr lvl="1"/>
            <a:r>
              <a:rPr lang="es-ES" sz="2400" b="1" dirty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➔ Reforzamiento Positivo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Reforzamiento negativo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Castigo positivo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Castigo negativo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➔ Moldeamiento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➔ Desvanecimiento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Encadenamiento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RDAT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RDTB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➔ RDO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Costo de respuesta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Tiempo fuera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➔ Saciedad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➔ </a:t>
            </a:r>
            <a:r>
              <a:rPr lang="es-ES" b="1" dirty="0" err="1">
                <a:solidFill>
                  <a:schemeClr val="bg1"/>
                </a:solidFill>
              </a:rPr>
              <a:t>Sobrecorrección</a:t>
            </a:r>
            <a:r>
              <a:rPr lang="es-ES" b="1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➔ Economía de fichas 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➔ Contratos conductuales</a:t>
            </a:r>
          </a:p>
          <a:p>
            <a:pPr lvl="1"/>
            <a:r>
              <a:rPr lang="es-ES" b="1" dirty="0">
                <a:solidFill>
                  <a:schemeClr val="bg1"/>
                </a:solidFill>
              </a:rPr>
              <a:t> ➔ Técnicas aversivas y de autocontrol.</a:t>
            </a:r>
          </a:p>
        </p:txBody>
      </p:sp>
      <p:pic>
        <p:nvPicPr>
          <p:cNvPr id="3074" name="Picture 2" descr="Resultado de imagen de imagenes de castigos a niños">
            <a:extLst>
              <a:ext uri="{FF2B5EF4-FFF2-40B4-BE49-F238E27FC236}">
                <a16:creationId xmlns:a16="http://schemas.microsoft.com/office/drawing/2014/main" id="{D7795991-4C4B-4CE9-8F4A-3B0AAF78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6" y="1460310"/>
            <a:ext cx="6323135" cy="390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05F2E16-27E9-45B3-BCD0-53D66040813A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733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D9DE555-14D6-469C-AD64-113017F80F00}"/>
              </a:ext>
            </a:extLst>
          </p:cNvPr>
          <p:cNvSpPr/>
          <p:nvPr/>
        </p:nvSpPr>
        <p:spPr>
          <a:xfrm>
            <a:off x="384127" y="429762"/>
            <a:ext cx="996954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protocolo para la intervención con alumnado que presenta problemas graves de conducta en centros educativos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(JUNTA DE CASTILLA Y LEÓN)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Finalidades.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Fundamentación normativa . 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Alteraciones graves de conducta.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educativas del alumno con graves problemas de conducta. 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Protocolos de actuación.  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Proactivas y Reactiva.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resultados.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de Plan de Intervención con el alumno.</a:t>
            </a:r>
          </a:p>
        </p:txBody>
      </p:sp>
      <p:pic>
        <p:nvPicPr>
          <p:cNvPr id="11" name="Picture 6" descr="Resultado de imagen de imagenes de alteraciones graves de conductas">
            <a:extLst>
              <a:ext uri="{FF2B5EF4-FFF2-40B4-BE49-F238E27FC236}">
                <a16:creationId xmlns:a16="http://schemas.microsoft.com/office/drawing/2014/main" id="{793AD15C-3CA0-410C-AE68-617C9ABF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24" y="2924174"/>
            <a:ext cx="4264771" cy="319857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1411E71-7305-46B1-81D8-F4C831899A14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06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CD19676-68B2-4F47-88C6-5FB1F77C25AF}"/>
              </a:ext>
            </a:extLst>
          </p:cNvPr>
          <p:cNvSpPr/>
          <p:nvPr/>
        </p:nvSpPr>
        <p:spPr>
          <a:xfrm>
            <a:off x="5372100" y="3714750"/>
            <a:ext cx="6819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modificación de conducta para determinados alumnos. Técnica de Economía de Fichas.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Valoración de encuestas presentadas a los alumnos.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3186370-5F8C-47BB-A332-8CD7B59CB4D4}"/>
              </a:ext>
            </a:extLst>
          </p:cNvPr>
          <p:cNvSpPr/>
          <p:nvPr/>
        </p:nvSpPr>
        <p:spPr>
          <a:xfrm>
            <a:off x="529013" y="168606"/>
            <a:ext cx="5027494" cy="267041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PRÁCTICAS realizadas durante el seminario</a:t>
            </a:r>
          </a:p>
        </p:txBody>
      </p:sp>
      <p:pic>
        <p:nvPicPr>
          <p:cNvPr id="5122" name="Picture 2" descr="Resultado de imagen de encuestas imagenes">
            <a:extLst>
              <a:ext uri="{FF2B5EF4-FFF2-40B4-BE49-F238E27FC236}">
                <a16:creationId xmlns:a16="http://schemas.microsoft.com/office/drawing/2014/main" id="{BF66847A-608D-42B2-8DFA-35E0E24B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62" y="408557"/>
            <a:ext cx="4641164" cy="309410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r las imágenes de origen">
            <a:extLst>
              <a:ext uri="{FF2B5EF4-FFF2-40B4-BE49-F238E27FC236}">
                <a16:creationId xmlns:a16="http://schemas.microsoft.com/office/drawing/2014/main" id="{9E3EE31E-3326-4022-B89D-1E3F1D34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82" y="3586163"/>
            <a:ext cx="3658556" cy="219741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F516BBC-0F83-4CD8-9852-4509DBAEC11D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560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ACF902A-5CA9-4EFD-ABCC-307BD437B558}"/>
              </a:ext>
            </a:extLst>
          </p:cNvPr>
          <p:cNvSpPr/>
          <p:nvPr/>
        </p:nvSpPr>
        <p:spPr>
          <a:xfrm>
            <a:off x="404316" y="53590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Futuras propuestas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positivos y negativos.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Continuidad del seminario.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7884A86-784B-4108-8D7E-72C40FD4D843}"/>
              </a:ext>
            </a:extLst>
          </p:cNvPr>
          <p:cNvSpPr/>
          <p:nvPr/>
        </p:nvSpPr>
        <p:spPr>
          <a:xfrm>
            <a:off x="8030286" y="952190"/>
            <a:ext cx="3589361" cy="210175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DEL SEMINARIO</a:t>
            </a:r>
          </a:p>
        </p:txBody>
      </p:sp>
      <p:pic>
        <p:nvPicPr>
          <p:cNvPr id="7170" name="Picture 2" descr="Resultado de imagen de imagenes de bibliografia">
            <a:extLst>
              <a:ext uri="{FF2B5EF4-FFF2-40B4-BE49-F238E27FC236}">
                <a16:creationId xmlns:a16="http://schemas.microsoft.com/office/drawing/2014/main" id="{5F51AF2A-AE99-49E3-A8CD-A9C8B134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825" y="3974462"/>
            <a:ext cx="3589360" cy="207078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er las imágenes de origen">
            <a:extLst>
              <a:ext uri="{FF2B5EF4-FFF2-40B4-BE49-F238E27FC236}">
                <a16:creationId xmlns:a16="http://schemas.microsoft.com/office/drawing/2014/main" id="{8F26EDC3-5E50-4F55-98D2-666D01DE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76" y="2105567"/>
            <a:ext cx="2616247" cy="261624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er las imágenes de origen">
            <a:extLst>
              <a:ext uri="{FF2B5EF4-FFF2-40B4-BE49-F238E27FC236}">
                <a16:creationId xmlns:a16="http://schemas.microsoft.com/office/drawing/2014/main" id="{6685F5F9-BA1B-41CB-ACEC-FE0DEAA27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1" y="3293245"/>
            <a:ext cx="3361155" cy="252086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24766DE-C01B-4424-B066-8CA45E718201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78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6391FFA-020C-49A5-AB4D-3578F171B526}"/>
              </a:ext>
            </a:extLst>
          </p:cNvPr>
          <p:cNvSpPr/>
          <p:nvPr/>
        </p:nvSpPr>
        <p:spPr>
          <a:xfrm>
            <a:off x="965981" y="817156"/>
            <a:ext cx="5392616" cy="505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del centro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los alumnos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Psicológicas 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Sociales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Económicas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Conductuales 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Adolescencia y pubertad</a:t>
            </a:r>
          </a:p>
          <a:p>
            <a:pPr>
              <a:lnSpc>
                <a:spcPct val="150000"/>
              </a:lnSpc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de adolescentes rebeldes">
            <a:extLst>
              <a:ext uri="{FF2B5EF4-FFF2-40B4-BE49-F238E27FC236}">
                <a16:creationId xmlns:a16="http://schemas.microsoft.com/office/drawing/2014/main" id="{928A7B00-2D3F-49CB-892A-4AAB5752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9" y="1513323"/>
            <a:ext cx="4240237" cy="4240237"/>
          </a:xfrm>
          <a:prstGeom prst="rect">
            <a:avLst/>
          </a:prstGeom>
          <a:noFill/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AC25A1-A762-4A83-B628-DC432E3E8594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04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6391FFA-020C-49A5-AB4D-3578F171B526}"/>
              </a:ext>
            </a:extLst>
          </p:cNvPr>
          <p:cNvSpPr/>
          <p:nvPr/>
        </p:nvSpPr>
        <p:spPr>
          <a:xfrm>
            <a:off x="670560" y="606141"/>
            <a:ext cx="7418364" cy="226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 entre conducta y comportamiento 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0AC25A1-A762-4A83-B628-DC432E3E8594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  <p:pic>
        <p:nvPicPr>
          <p:cNvPr id="3074" name="Picture 2" descr="Resultado de imagen de chicos fumando porros">
            <a:extLst>
              <a:ext uri="{FF2B5EF4-FFF2-40B4-BE49-F238E27FC236}">
                <a16:creationId xmlns:a16="http://schemas.microsoft.com/office/drawing/2014/main" id="{A3693333-7B81-4DB8-A54A-2E703CAF0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72" y="3524891"/>
            <a:ext cx="4890794" cy="2753223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CE88470-288C-4DDA-B1F6-ABD703119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18790"/>
              </p:ext>
            </p:extLst>
          </p:nvPr>
        </p:nvGraphicFramePr>
        <p:xfrm>
          <a:off x="3285269" y="155579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745085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90785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Conducta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Comportamiento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50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Se refleja en la Personalidad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 refleja en momentos determinados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3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 consciente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Consciente o inconsciente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545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Es voluntaria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Voluntario o involuntario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16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94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0AC25A1-A762-4A83-B628-DC432E3E8594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825A08-5C9D-47FC-B9F0-3B7A9F8F567F}"/>
              </a:ext>
            </a:extLst>
          </p:cNvPr>
          <p:cNvSpPr/>
          <p:nvPr/>
        </p:nvSpPr>
        <p:spPr>
          <a:xfrm>
            <a:off x="587347" y="424071"/>
            <a:ext cx="5775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la conducta a registrar</a:t>
            </a:r>
          </a:p>
          <a:p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Topografía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Cantidad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Frecuencia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Duración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Intensidad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de estímulos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Latencia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Calidad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Resultado de imagen de imagenes de alteraciones graves de conductas">
            <a:extLst>
              <a:ext uri="{FF2B5EF4-FFF2-40B4-BE49-F238E27FC236}">
                <a16:creationId xmlns:a16="http://schemas.microsoft.com/office/drawing/2014/main" id="{26FD1859-8DFB-4962-8E99-A661BE280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53" y="1334459"/>
            <a:ext cx="6971961" cy="45531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7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9CAA8-A176-4B77-94BB-6603B483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38125"/>
            <a:ext cx="3932237" cy="16002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trastorno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C5073A-C4C2-4DF2-B3C4-661573F7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563" y="901700"/>
            <a:ext cx="5380037" cy="4873625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➔T en la infancia y adolescencia.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T motores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T de comunicación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➔ T generalizados del desarrollo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T por déficit de atención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T por problemas de conducta alimentaria.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T de tics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➔ T de ansiedad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T específicos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➔ T relacionados con sustancias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➔ T de conducta alimentaria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➔ T adaptativos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51FCC7-BD06-4EF5-89E1-E2A85A7FC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524" y="2392363"/>
            <a:ext cx="5876925" cy="2332037"/>
          </a:xfrm>
          <a:noFill/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Diagnóstico a través del DSM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Calificación de los diferentes trastornos</a:t>
            </a:r>
          </a:p>
          <a:p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FBC720-3F0F-49C8-8233-7D6363FF9774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431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B0B51D-3CD6-4121-A0F0-AF43A26E47D0}"/>
              </a:ext>
            </a:extLst>
          </p:cNvPr>
          <p:cNvSpPr/>
          <p:nvPr/>
        </p:nvSpPr>
        <p:spPr>
          <a:xfrm>
            <a:off x="676276" y="1110808"/>
            <a:ext cx="959167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de un programa de modificación de conducta.</a:t>
            </a:r>
          </a:p>
          <a:p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Recogida de datos</a:t>
            </a:r>
          </a:p>
          <a:p>
            <a:pPr lvl="1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Autorización familia</a:t>
            </a:r>
          </a:p>
          <a:p>
            <a:pPr lvl="1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conductual</a:t>
            </a:r>
          </a:p>
          <a:p>
            <a:pPr lvl="1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 tratamiento</a:t>
            </a:r>
          </a:p>
          <a:p>
            <a:pPr lvl="1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 de seguimiento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Resultado de imagen de imagenes de reunion padres de familia">
            <a:extLst>
              <a:ext uri="{FF2B5EF4-FFF2-40B4-BE49-F238E27FC236}">
                <a16:creationId xmlns:a16="http://schemas.microsoft.com/office/drawing/2014/main" id="{CB40AD0C-D44C-4149-8E1C-60E9CD78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16" y="2983465"/>
            <a:ext cx="3838989" cy="25593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0665A55-848D-4B1D-83C4-6AB3657F8869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2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572C2BF-65A2-4F92-BF97-523ED13C0FBE}"/>
              </a:ext>
            </a:extLst>
          </p:cNvPr>
          <p:cNvSpPr/>
          <p:nvPr/>
        </p:nvSpPr>
        <p:spPr>
          <a:xfrm>
            <a:off x="569842" y="642731"/>
            <a:ext cx="73930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para registrar la conducta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registro continuo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registro por intervalos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registro por intervalo parcial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registro de intervalo completo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registro de muestreo temporal 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muestreo temporal momentáneo</a:t>
            </a:r>
          </a:p>
          <a:p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➔ observación y registro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sultado de imagen de imagenes de registros de intervalos">
            <a:extLst>
              <a:ext uri="{FF2B5EF4-FFF2-40B4-BE49-F238E27FC236}">
                <a16:creationId xmlns:a16="http://schemas.microsoft.com/office/drawing/2014/main" id="{4796D1B9-D1FC-48BB-8BD0-AB4E536F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3" y="1607242"/>
            <a:ext cx="5923720" cy="444279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5681D89-8212-4BEA-82C0-57FA6D128053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79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D921216-BB7D-4451-BA75-1D74C145557C}"/>
              </a:ext>
            </a:extLst>
          </p:cNvPr>
          <p:cNvSpPr/>
          <p:nvPr/>
        </p:nvSpPr>
        <p:spPr>
          <a:xfrm>
            <a:off x="636104" y="1770409"/>
            <a:ext cx="5088422" cy="461664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Petrovich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Paulov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BIOGRAFIA: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1904 Premio Nobel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Fisiologia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Teoría: CONDICIONAMIENTO CLASICO: ESTIMULO RESPUESTA.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REFLEJO CONDICIONADO. 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Experimento: El perro de PAULOV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Ejemplos de condicionamiento clásico. 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Traumas emocionales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timbre del recreo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olor de un perfume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plato del perro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Tocar algo caliente</a:t>
            </a:r>
            <a:endParaRPr lang="es-ES" dirty="0"/>
          </a:p>
        </p:txBody>
      </p:sp>
      <p:pic>
        <p:nvPicPr>
          <p:cNvPr id="1026" name="Picture 2" descr="Resultado de imagen de foto ivan petrovich pavlov">
            <a:extLst>
              <a:ext uri="{FF2B5EF4-FFF2-40B4-BE49-F238E27FC236}">
                <a16:creationId xmlns:a16="http://schemas.microsoft.com/office/drawing/2014/main" id="{3721DC70-DA69-4CDB-85C0-0A2FC49B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01" y="817091"/>
            <a:ext cx="3602633" cy="522381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1FDD4D8-29A0-4558-8330-23A70A26D0E4}"/>
              </a:ext>
            </a:extLst>
          </p:cNvPr>
          <p:cNvSpPr/>
          <p:nvPr/>
        </p:nvSpPr>
        <p:spPr>
          <a:xfrm>
            <a:off x="470036" y="304800"/>
            <a:ext cx="6021276" cy="72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Conductismo: Programas de modificación de conducta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2493D93-B709-4EDC-99CC-85B5B38BC3B8}"/>
              </a:ext>
            </a:extLst>
          </p:cNvPr>
          <p:cNvSpPr/>
          <p:nvPr/>
        </p:nvSpPr>
        <p:spPr>
          <a:xfrm>
            <a:off x="5512904" y="39889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80B0E2-A03D-4864-8260-8D1D94992B57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29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7E7CCAA-C763-418B-B422-18741216C97C}"/>
              </a:ext>
            </a:extLst>
          </p:cNvPr>
          <p:cNvSpPr/>
          <p:nvPr/>
        </p:nvSpPr>
        <p:spPr>
          <a:xfrm>
            <a:off x="3861276" y="1669774"/>
            <a:ext cx="7722786" cy="406265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Burrhus Frederic Skinner 1904-1990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Biografía: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●  CONDICIONAMIENTO OPERANTE: conducta consecuencia. Premios castigos</a:t>
            </a: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Refuerzo Positivo o Negativo.</a:t>
            </a:r>
          </a:p>
          <a:p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 de condicionamiento operante: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perros guardianes se les refuerza su ferocidad.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buenas calificaciones de los niños.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los trabajadores en ventas se les estimula a vender.</a:t>
            </a:r>
          </a:p>
          <a:p>
            <a:pPr lvl="1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Adolescente que le pillan copiando en un examen.</a:t>
            </a:r>
          </a:p>
          <a:p>
            <a:pPr lvl="1"/>
            <a:endParaRPr lang="es-ES" dirty="0"/>
          </a:p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3156B0-B82D-4E8D-ADE1-39B9E7B709E0}"/>
              </a:ext>
            </a:extLst>
          </p:cNvPr>
          <p:cNvSpPr/>
          <p:nvPr/>
        </p:nvSpPr>
        <p:spPr>
          <a:xfrm>
            <a:off x="3190875" y="349940"/>
            <a:ext cx="6191663" cy="978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Conductismo: Programas de modificación de conducta</a:t>
            </a:r>
          </a:p>
        </p:txBody>
      </p:sp>
      <p:pic>
        <p:nvPicPr>
          <p:cNvPr id="2050" name="Picture 2" descr="Resultado de imagen de imagen de frederic skinner">
            <a:extLst>
              <a:ext uri="{FF2B5EF4-FFF2-40B4-BE49-F238E27FC236}">
                <a16:creationId xmlns:a16="http://schemas.microsoft.com/office/drawing/2014/main" id="{91B02DE1-487D-4023-91B4-68BCA0BF9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39" y="2345694"/>
            <a:ext cx="2827890" cy="410689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imagen de edward thorndike">
            <a:extLst>
              <a:ext uri="{FF2B5EF4-FFF2-40B4-BE49-F238E27FC236}">
                <a16:creationId xmlns:a16="http://schemas.microsoft.com/office/drawing/2014/main" id="{A24B8573-B32C-45D9-B2E7-441AA8E7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64183" y="5918340"/>
            <a:ext cx="45719" cy="7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61038B83-F5BE-455C-B968-7104CEE37AB5}"/>
              </a:ext>
            </a:extLst>
          </p:cNvPr>
          <p:cNvSpPr/>
          <p:nvPr/>
        </p:nvSpPr>
        <p:spPr>
          <a:xfrm>
            <a:off x="1537252" y="10469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015DAFB-410F-4E11-8EA2-47137E037082}"/>
              </a:ext>
            </a:extLst>
          </p:cNvPr>
          <p:cNvSpPr/>
          <p:nvPr/>
        </p:nvSpPr>
        <p:spPr>
          <a:xfrm>
            <a:off x="9474589" y="630751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CFIE 2019-2020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0623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594</Words>
  <Application>Microsoft Office PowerPoint</Application>
  <PresentationFormat>Panorámica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Trastornos de conducta en un Centro de Menores</vt:lpstr>
      <vt:lpstr>Presentación de PowerPoint</vt:lpstr>
      <vt:lpstr>Presentación de PowerPoint</vt:lpstr>
      <vt:lpstr>Presentación de PowerPoint</vt:lpstr>
      <vt:lpstr>Definición de trastorno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 conducta en un Centro de Menores</dc:title>
  <dc:creator>Rosa Hernando Salinas</dc:creator>
  <cp:lastModifiedBy>Rosa Hernando Salinas</cp:lastModifiedBy>
  <cp:revision>17</cp:revision>
  <dcterms:created xsi:type="dcterms:W3CDTF">2020-03-23T19:28:35Z</dcterms:created>
  <dcterms:modified xsi:type="dcterms:W3CDTF">2020-04-02T10:21:53Z</dcterms:modified>
</cp:coreProperties>
</file>