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81" r:id="rId13"/>
    <p:sldId id="283" r:id="rId14"/>
    <p:sldId id="284" r:id="rId15"/>
    <p:sldId id="268" r:id="rId16"/>
    <p:sldId id="269" r:id="rId17"/>
    <p:sldId id="270" r:id="rId18"/>
    <p:sldId id="271" r:id="rId19"/>
    <p:sldId id="280" r:id="rId20"/>
    <p:sldId id="272" r:id="rId21"/>
    <p:sldId id="274" r:id="rId22"/>
    <p:sldId id="275" r:id="rId23"/>
    <p:sldId id="276" r:id="rId24"/>
    <p:sldId id="278" r:id="rId25"/>
    <p:sldId id="277" r:id="rId26"/>
    <p:sldId id="279" r:id="rId27"/>
    <p:sldId id="293" r:id="rId28"/>
    <p:sldId id="294" r:id="rId29"/>
    <p:sldId id="295" r:id="rId30"/>
    <p:sldId id="296" r:id="rId31"/>
    <p:sldId id="297" r:id="rId32"/>
    <p:sldId id="285" r:id="rId33"/>
    <p:sldId id="282" r:id="rId34"/>
    <p:sldId id="286" r:id="rId35"/>
    <p:sldId id="287" r:id="rId36"/>
    <p:sldId id="288" r:id="rId37"/>
    <p:sldId id="289" r:id="rId38"/>
    <p:sldId id="291" r:id="rId39"/>
    <p:sldId id="290" r:id="rId40"/>
    <p:sldId id="261" r:id="rId41"/>
    <p:sldId id="29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537"/>
    <a:srgbClr val="3E6822"/>
    <a:srgbClr val="74C040"/>
    <a:srgbClr val="4C7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16C4-5127-4BD7-AC9F-821CB8DBDFB9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2E6-D732-42D2-9BC1-9E6F0C4CD42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49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16C4-5127-4BD7-AC9F-821CB8DBDFB9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2E6-D732-42D2-9BC1-9E6F0C4CD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6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16C4-5127-4BD7-AC9F-821CB8DBDFB9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2E6-D732-42D2-9BC1-9E6F0C4CD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51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16C4-5127-4BD7-AC9F-821CB8DBDFB9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2E6-D732-42D2-9BC1-9E6F0C4CD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08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16C4-5127-4BD7-AC9F-821CB8DBDFB9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2E6-D732-42D2-9BC1-9E6F0C4CD42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79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16C4-5127-4BD7-AC9F-821CB8DBDFB9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2E6-D732-42D2-9BC1-9E6F0C4CD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93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16C4-5127-4BD7-AC9F-821CB8DBDFB9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2E6-D732-42D2-9BC1-9E6F0C4CD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87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16C4-5127-4BD7-AC9F-821CB8DBDFB9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2E6-D732-42D2-9BC1-9E6F0C4CD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75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16C4-5127-4BD7-AC9F-821CB8DBDFB9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2E6-D732-42D2-9BC1-9E6F0C4CD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28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3716C4-5127-4BD7-AC9F-821CB8DBDFB9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8232E6-D732-42D2-9BC1-9E6F0C4CD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1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16C4-5127-4BD7-AC9F-821CB8DBDFB9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2E6-D732-42D2-9BC1-9E6F0C4CD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32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3716C4-5127-4BD7-AC9F-821CB8DBDFB9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8232E6-D732-42D2-9BC1-9E6F0C4CD42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35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mailto:cristina.figrui@educa.jcyl.e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8cf0cb0a461d0d7ca61b2f/interactive-content-caperucita-a-la-carrera" TargetMode="External"/><Relationship Id="rId2" Type="http://schemas.openxmlformats.org/officeDocument/2006/relationships/hyperlink" Target="https://view.genial.ly/5f74b55ab3bb1f0d011a5dd3/presentation-among-math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ew.genial.ly/6006f58061bf7d0d23e6ddcc/game-quiz-lego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mailto:cristina.figrui@educa.jcyl.e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6DAF5853-3FAE-4604-AD2A-1694E7CC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896" y="707211"/>
            <a:ext cx="2621462" cy="2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ultado de imagen de logo genially png">
            <a:extLst>
              <a:ext uri="{FF2B5EF4-FFF2-40B4-BE49-F238E27FC236}">
                <a16:creationId xmlns:a16="http://schemas.microsoft.com/office/drawing/2014/main" id="{4ECDE3A8-F131-4CD0-8450-35583D136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7347" y="1071945"/>
            <a:ext cx="4646698" cy="412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7">
            <a:extLst>
              <a:ext uri="{FF2B5EF4-FFF2-40B4-BE49-F238E27FC236}">
                <a16:creationId xmlns:a16="http://schemas.microsoft.com/office/drawing/2014/main" id="{4F197177-7B33-423C-9511-9B0724D6E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3648" y="3562767"/>
            <a:ext cx="3593958" cy="1546239"/>
          </a:xfrm>
          <a:custGeom>
            <a:avLst/>
            <a:gdLst>
              <a:gd name="connsiteX0" fmla="*/ 0 w 3593958"/>
              <a:gd name="connsiteY0" fmla="*/ 0 h 1546239"/>
              <a:gd name="connsiteX1" fmla="*/ 491174 w 3593958"/>
              <a:gd name="connsiteY1" fmla="*/ 0 h 1546239"/>
              <a:gd name="connsiteX2" fmla="*/ 1018288 w 3593958"/>
              <a:gd name="connsiteY2" fmla="*/ 0 h 1546239"/>
              <a:gd name="connsiteX3" fmla="*/ 1545402 w 3593958"/>
              <a:gd name="connsiteY3" fmla="*/ 0 h 1546239"/>
              <a:gd name="connsiteX4" fmla="*/ 2144395 w 3593958"/>
              <a:gd name="connsiteY4" fmla="*/ 0 h 1546239"/>
              <a:gd name="connsiteX5" fmla="*/ 2635569 w 3593958"/>
              <a:gd name="connsiteY5" fmla="*/ 0 h 1546239"/>
              <a:gd name="connsiteX6" fmla="*/ 3593958 w 3593958"/>
              <a:gd name="connsiteY6" fmla="*/ 0 h 1546239"/>
              <a:gd name="connsiteX7" fmla="*/ 3593958 w 3593958"/>
              <a:gd name="connsiteY7" fmla="*/ 499951 h 1546239"/>
              <a:gd name="connsiteX8" fmla="*/ 3593958 w 3593958"/>
              <a:gd name="connsiteY8" fmla="*/ 968976 h 1546239"/>
              <a:gd name="connsiteX9" fmla="*/ 3593958 w 3593958"/>
              <a:gd name="connsiteY9" fmla="*/ 1546239 h 1546239"/>
              <a:gd name="connsiteX10" fmla="*/ 3102784 w 3593958"/>
              <a:gd name="connsiteY10" fmla="*/ 1546239 h 1546239"/>
              <a:gd name="connsiteX11" fmla="*/ 2611609 w 3593958"/>
              <a:gd name="connsiteY11" fmla="*/ 1546239 h 1546239"/>
              <a:gd name="connsiteX12" fmla="*/ 2120435 w 3593958"/>
              <a:gd name="connsiteY12" fmla="*/ 1546239 h 1546239"/>
              <a:gd name="connsiteX13" fmla="*/ 1449563 w 3593958"/>
              <a:gd name="connsiteY13" fmla="*/ 1546239 h 1546239"/>
              <a:gd name="connsiteX14" fmla="*/ 850570 w 3593958"/>
              <a:gd name="connsiteY14" fmla="*/ 1546239 h 1546239"/>
              <a:gd name="connsiteX15" fmla="*/ 0 w 3593958"/>
              <a:gd name="connsiteY15" fmla="*/ 1546239 h 1546239"/>
              <a:gd name="connsiteX16" fmla="*/ 0 w 3593958"/>
              <a:gd name="connsiteY16" fmla="*/ 1030826 h 1546239"/>
              <a:gd name="connsiteX17" fmla="*/ 0 w 3593958"/>
              <a:gd name="connsiteY17" fmla="*/ 546338 h 1546239"/>
              <a:gd name="connsiteX18" fmla="*/ 0 w 3593958"/>
              <a:gd name="connsiteY18" fmla="*/ 0 h 154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93958" h="1546239" fill="none" extrusionOk="0">
                <a:moveTo>
                  <a:pt x="0" y="0"/>
                </a:moveTo>
                <a:cubicBezTo>
                  <a:pt x="231119" y="-34282"/>
                  <a:pt x="251873" y="24303"/>
                  <a:pt x="491174" y="0"/>
                </a:cubicBezTo>
                <a:cubicBezTo>
                  <a:pt x="730475" y="-24303"/>
                  <a:pt x="770069" y="23379"/>
                  <a:pt x="1018288" y="0"/>
                </a:cubicBezTo>
                <a:cubicBezTo>
                  <a:pt x="1266507" y="-23379"/>
                  <a:pt x="1420478" y="52601"/>
                  <a:pt x="1545402" y="0"/>
                </a:cubicBezTo>
                <a:cubicBezTo>
                  <a:pt x="1670326" y="-52601"/>
                  <a:pt x="1926888" y="14051"/>
                  <a:pt x="2144395" y="0"/>
                </a:cubicBezTo>
                <a:cubicBezTo>
                  <a:pt x="2361902" y="-14051"/>
                  <a:pt x="2513639" y="52103"/>
                  <a:pt x="2635569" y="0"/>
                </a:cubicBezTo>
                <a:cubicBezTo>
                  <a:pt x="2757499" y="-52103"/>
                  <a:pt x="3399023" y="6263"/>
                  <a:pt x="3593958" y="0"/>
                </a:cubicBezTo>
                <a:cubicBezTo>
                  <a:pt x="3616361" y="168961"/>
                  <a:pt x="3543700" y="261599"/>
                  <a:pt x="3593958" y="499951"/>
                </a:cubicBezTo>
                <a:cubicBezTo>
                  <a:pt x="3644216" y="738303"/>
                  <a:pt x="3591532" y="800688"/>
                  <a:pt x="3593958" y="968976"/>
                </a:cubicBezTo>
                <a:cubicBezTo>
                  <a:pt x="3596384" y="1137265"/>
                  <a:pt x="3567378" y="1410347"/>
                  <a:pt x="3593958" y="1546239"/>
                </a:cubicBezTo>
                <a:cubicBezTo>
                  <a:pt x="3358160" y="1590997"/>
                  <a:pt x="3300074" y="1512508"/>
                  <a:pt x="3102784" y="1546239"/>
                </a:cubicBezTo>
                <a:cubicBezTo>
                  <a:pt x="2905494" y="1579970"/>
                  <a:pt x="2784637" y="1494014"/>
                  <a:pt x="2611609" y="1546239"/>
                </a:cubicBezTo>
                <a:cubicBezTo>
                  <a:pt x="2438582" y="1598464"/>
                  <a:pt x="2345060" y="1507966"/>
                  <a:pt x="2120435" y="1546239"/>
                </a:cubicBezTo>
                <a:cubicBezTo>
                  <a:pt x="1895810" y="1584512"/>
                  <a:pt x="1681232" y="1515534"/>
                  <a:pt x="1449563" y="1546239"/>
                </a:cubicBezTo>
                <a:cubicBezTo>
                  <a:pt x="1217894" y="1576944"/>
                  <a:pt x="1010155" y="1479269"/>
                  <a:pt x="850570" y="1546239"/>
                </a:cubicBezTo>
                <a:cubicBezTo>
                  <a:pt x="690985" y="1613209"/>
                  <a:pt x="258962" y="1486271"/>
                  <a:pt x="0" y="1546239"/>
                </a:cubicBezTo>
                <a:cubicBezTo>
                  <a:pt x="-49999" y="1313776"/>
                  <a:pt x="41835" y="1254959"/>
                  <a:pt x="0" y="1030826"/>
                </a:cubicBezTo>
                <a:cubicBezTo>
                  <a:pt x="-41835" y="806693"/>
                  <a:pt x="34119" y="661713"/>
                  <a:pt x="0" y="546338"/>
                </a:cubicBezTo>
                <a:cubicBezTo>
                  <a:pt x="-34119" y="430963"/>
                  <a:pt x="57137" y="180230"/>
                  <a:pt x="0" y="0"/>
                </a:cubicBezTo>
                <a:close/>
              </a:path>
              <a:path w="3593958" h="1546239" stroke="0" extrusionOk="0">
                <a:moveTo>
                  <a:pt x="0" y="0"/>
                </a:moveTo>
                <a:cubicBezTo>
                  <a:pt x="132500" y="-10690"/>
                  <a:pt x="391193" y="56781"/>
                  <a:pt x="527114" y="0"/>
                </a:cubicBezTo>
                <a:cubicBezTo>
                  <a:pt x="663035" y="-56781"/>
                  <a:pt x="955261" y="13384"/>
                  <a:pt x="1197986" y="0"/>
                </a:cubicBezTo>
                <a:cubicBezTo>
                  <a:pt x="1440711" y="-13384"/>
                  <a:pt x="1578365" y="10308"/>
                  <a:pt x="1868858" y="0"/>
                </a:cubicBezTo>
                <a:cubicBezTo>
                  <a:pt x="2159351" y="-10308"/>
                  <a:pt x="2371231" y="71162"/>
                  <a:pt x="2503791" y="0"/>
                </a:cubicBezTo>
                <a:cubicBezTo>
                  <a:pt x="2636351" y="-71162"/>
                  <a:pt x="2922609" y="60180"/>
                  <a:pt x="3030905" y="0"/>
                </a:cubicBezTo>
                <a:cubicBezTo>
                  <a:pt x="3139201" y="-60180"/>
                  <a:pt x="3475098" y="9118"/>
                  <a:pt x="3593958" y="0"/>
                </a:cubicBezTo>
                <a:cubicBezTo>
                  <a:pt x="3595256" y="146873"/>
                  <a:pt x="3537777" y="301844"/>
                  <a:pt x="3593958" y="484488"/>
                </a:cubicBezTo>
                <a:cubicBezTo>
                  <a:pt x="3650139" y="667132"/>
                  <a:pt x="3547180" y="774069"/>
                  <a:pt x="3593958" y="1030826"/>
                </a:cubicBezTo>
                <a:cubicBezTo>
                  <a:pt x="3640736" y="1287583"/>
                  <a:pt x="3574898" y="1300742"/>
                  <a:pt x="3593958" y="1546239"/>
                </a:cubicBezTo>
                <a:cubicBezTo>
                  <a:pt x="3422658" y="1564726"/>
                  <a:pt x="3247100" y="1506314"/>
                  <a:pt x="3102784" y="1546239"/>
                </a:cubicBezTo>
                <a:cubicBezTo>
                  <a:pt x="2958468" y="1586164"/>
                  <a:pt x="2771074" y="1543539"/>
                  <a:pt x="2575670" y="1546239"/>
                </a:cubicBezTo>
                <a:cubicBezTo>
                  <a:pt x="2380266" y="1548939"/>
                  <a:pt x="2231516" y="1508734"/>
                  <a:pt x="1976677" y="1546239"/>
                </a:cubicBezTo>
                <a:cubicBezTo>
                  <a:pt x="1721838" y="1583744"/>
                  <a:pt x="1689684" y="1518686"/>
                  <a:pt x="1413623" y="1546239"/>
                </a:cubicBezTo>
                <a:cubicBezTo>
                  <a:pt x="1137562" y="1573792"/>
                  <a:pt x="943718" y="1517668"/>
                  <a:pt x="742751" y="1546239"/>
                </a:cubicBezTo>
                <a:cubicBezTo>
                  <a:pt x="541784" y="1574810"/>
                  <a:pt x="280157" y="1522858"/>
                  <a:pt x="0" y="1546239"/>
                </a:cubicBezTo>
                <a:cubicBezTo>
                  <a:pt x="-43616" y="1372609"/>
                  <a:pt x="42139" y="1243887"/>
                  <a:pt x="0" y="1077213"/>
                </a:cubicBezTo>
                <a:cubicBezTo>
                  <a:pt x="-42139" y="910539"/>
                  <a:pt x="1090" y="808954"/>
                  <a:pt x="0" y="561800"/>
                </a:cubicBezTo>
                <a:cubicBezTo>
                  <a:pt x="-1090" y="314646"/>
                  <a:pt x="22071" y="202513"/>
                  <a:pt x="0" y="0"/>
                </a:cubicBezTo>
                <a:close/>
              </a:path>
            </a:pathLst>
          </a:custGeom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7750598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850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3000" b="1" u="sng" cap="none" dirty="0">
                <a:solidFill>
                  <a:schemeClr val="accent2">
                    <a:lumMod val="50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Cristina Figueroa Ruiz</a:t>
            </a:r>
          </a:p>
          <a:p>
            <a:pPr lvl="1" algn="l"/>
            <a:r>
              <a:rPr lang="es-ES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cristina.figrui@educa.jcyl.es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  <a:p>
            <a:pPr lvl="1" algn="l"/>
            <a:endParaRPr lang="es-ES" dirty="0">
              <a:solidFill>
                <a:schemeClr val="accent2">
                  <a:lumMod val="50000"/>
                </a:schemeClr>
              </a:solidFill>
            </a:endParaRPr>
          </a:p>
          <a:p>
            <a:pPr lvl="1" algn="l"/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@</a:t>
            </a:r>
            <a:r>
              <a:rPr lang="es-ES" sz="2400" dirty="0"/>
              <a:t>cristinafigruiz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" name="Imagen 22" descr="Imagen que contiene reloj, firmar&#10;&#10;Descripción generada automáticamente">
            <a:extLst>
              <a:ext uri="{FF2B5EF4-FFF2-40B4-BE49-F238E27FC236}">
                <a16:creationId xmlns:a16="http://schemas.microsoft.com/office/drawing/2014/main" id="{9F692E40-421C-470B-BF2D-3EFE775CD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81" y="4072622"/>
            <a:ext cx="298773" cy="298773"/>
          </a:xfrm>
          <a:prstGeom prst="rect">
            <a:avLst/>
          </a:prstGeom>
        </p:spPr>
      </p:pic>
      <p:pic>
        <p:nvPicPr>
          <p:cNvPr id="24" name="Picture 2" descr="CFIE de Segovia (@CFIE_Segovia) | Twitter">
            <a:extLst>
              <a:ext uri="{FF2B5EF4-FFF2-40B4-BE49-F238E27FC236}">
                <a16:creationId xmlns:a16="http://schemas.microsoft.com/office/drawing/2014/main" id="{BED3D68D-E80C-40CE-9AE2-33D7C628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343" y="5535758"/>
            <a:ext cx="784925" cy="78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Png Fondo Transparente,Logo Twitter Png png Descarga Gratis -  Key0">
            <a:extLst>
              <a:ext uri="{FF2B5EF4-FFF2-40B4-BE49-F238E27FC236}">
                <a16:creationId xmlns:a16="http://schemas.microsoft.com/office/drawing/2014/main" id="{874C4BD2-78BC-4E27-ACF9-0BA60FBD9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1497"/>
          <a:stretch/>
        </p:blipFill>
        <p:spPr bwMode="auto">
          <a:xfrm>
            <a:off x="1804911" y="4646220"/>
            <a:ext cx="302421" cy="2987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icencia de Creative Commons">
            <a:extLst>
              <a:ext uri="{FF2B5EF4-FFF2-40B4-BE49-F238E27FC236}">
                <a16:creationId xmlns:a16="http://schemas.microsoft.com/office/drawing/2014/main" id="{9981F935-931A-404C-8C86-8035F09B4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711" y="6449192"/>
            <a:ext cx="996858" cy="35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45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EAD8DF-84E0-4B45-B772-96ED37E83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8" y="92392"/>
            <a:ext cx="7486461" cy="45061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44F7DE-8496-4D88-8DFF-3BD1D7113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627" y="4590661"/>
            <a:ext cx="6550016" cy="2201921"/>
          </a:xfrm>
          <a:custGeom>
            <a:avLst/>
            <a:gdLst>
              <a:gd name="connsiteX0" fmla="*/ 0 w 6550016"/>
              <a:gd name="connsiteY0" fmla="*/ 0 h 2201921"/>
              <a:gd name="connsiteX1" fmla="*/ 464456 w 6550016"/>
              <a:gd name="connsiteY1" fmla="*/ 0 h 2201921"/>
              <a:gd name="connsiteX2" fmla="*/ 1190912 w 6550016"/>
              <a:gd name="connsiteY2" fmla="*/ 0 h 2201921"/>
              <a:gd name="connsiteX3" fmla="*/ 1655368 w 6550016"/>
              <a:gd name="connsiteY3" fmla="*/ 0 h 2201921"/>
              <a:gd name="connsiteX4" fmla="*/ 2381824 w 6550016"/>
              <a:gd name="connsiteY4" fmla="*/ 0 h 2201921"/>
              <a:gd name="connsiteX5" fmla="*/ 2911780 w 6550016"/>
              <a:gd name="connsiteY5" fmla="*/ 0 h 2201921"/>
              <a:gd name="connsiteX6" fmla="*/ 3507236 w 6550016"/>
              <a:gd name="connsiteY6" fmla="*/ 0 h 2201921"/>
              <a:gd name="connsiteX7" fmla="*/ 4233692 w 6550016"/>
              <a:gd name="connsiteY7" fmla="*/ 0 h 2201921"/>
              <a:gd name="connsiteX8" fmla="*/ 4698148 w 6550016"/>
              <a:gd name="connsiteY8" fmla="*/ 0 h 2201921"/>
              <a:gd name="connsiteX9" fmla="*/ 5424604 w 6550016"/>
              <a:gd name="connsiteY9" fmla="*/ 0 h 2201921"/>
              <a:gd name="connsiteX10" fmla="*/ 6020060 w 6550016"/>
              <a:gd name="connsiteY10" fmla="*/ 0 h 2201921"/>
              <a:gd name="connsiteX11" fmla="*/ 6550016 w 6550016"/>
              <a:gd name="connsiteY11" fmla="*/ 0 h 2201921"/>
              <a:gd name="connsiteX12" fmla="*/ 6550016 w 6550016"/>
              <a:gd name="connsiteY12" fmla="*/ 528461 h 2201921"/>
              <a:gd name="connsiteX13" fmla="*/ 6550016 w 6550016"/>
              <a:gd name="connsiteY13" fmla="*/ 1122980 h 2201921"/>
              <a:gd name="connsiteX14" fmla="*/ 6550016 w 6550016"/>
              <a:gd name="connsiteY14" fmla="*/ 1607402 h 2201921"/>
              <a:gd name="connsiteX15" fmla="*/ 6550016 w 6550016"/>
              <a:gd name="connsiteY15" fmla="*/ 2201921 h 2201921"/>
              <a:gd name="connsiteX16" fmla="*/ 5954560 w 6550016"/>
              <a:gd name="connsiteY16" fmla="*/ 2201921 h 2201921"/>
              <a:gd name="connsiteX17" fmla="*/ 5228104 w 6550016"/>
              <a:gd name="connsiteY17" fmla="*/ 2201921 h 2201921"/>
              <a:gd name="connsiteX18" fmla="*/ 4567148 w 6550016"/>
              <a:gd name="connsiteY18" fmla="*/ 2201921 h 2201921"/>
              <a:gd name="connsiteX19" fmla="*/ 3906191 w 6550016"/>
              <a:gd name="connsiteY19" fmla="*/ 2201921 h 2201921"/>
              <a:gd name="connsiteX20" fmla="*/ 3179735 w 6550016"/>
              <a:gd name="connsiteY20" fmla="*/ 2201921 h 2201921"/>
              <a:gd name="connsiteX21" fmla="*/ 2780780 w 6550016"/>
              <a:gd name="connsiteY21" fmla="*/ 2201921 h 2201921"/>
              <a:gd name="connsiteX22" fmla="*/ 2054323 w 6550016"/>
              <a:gd name="connsiteY22" fmla="*/ 2201921 h 2201921"/>
              <a:gd name="connsiteX23" fmla="*/ 1327867 w 6550016"/>
              <a:gd name="connsiteY23" fmla="*/ 2201921 h 2201921"/>
              <a:gd name="connsiteX24" fmla="*/ 863411 w 6550016"/>
              <a:gd name="connsiteY24" fmla="*/ 2201921 h 2201921"/>
              <a:gd name="connsiteX25" fmla="*/ 0 w 6550016"/>
              <a:gd name="connsiteY25" fmla="*/ 2201921 h 2201921"/>
              <a:gd name="connsiteX26" fmla="*/ 0 w 6550016"/>
              <a:gd name="connsiteY26" fmla="*/ 1607402 h 2201921"/>
              <a:gd name="connsiteX27" fmla="*/ 0 w 6550016"/>
              <a:gd name="connsiteY27" fmla="*/ 1078941 h 2201921"/>
              <a:gd name="connsiteX28" fmla="*/ 0 w 6550016"/>
              <a:gd name="connsiteY28" fmla="*/ 506442 h 2201921"/>
              <a:gd name="connsiteX29" fmla="*/ 0 w 6550016"/>
              <a:gd name="connsiteY29" fmla="*/ 0 h 220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50016" h="2201921" fill="none" extrusionOk="0">
                <a:moveTo>
                  <a:pt x="0" y="0"/>
                </a:moveTo>
                <a:cubicBezTo>
                  <a:pt x="132681" y="-38383"/>
                  <a:pt x="361493" y="55391"/>
                  <a:pt x="464456" y="0"/>
                </a:cubicBezTo>
                <a:cubicBezTo>
                  <a:pt x="567419" y="-55391"/>
                  <a:pt x="834749" y="58869"/>
                  <a:pt x="1190912" y="0"/>
                </a:cubicBezTo>
                <a:cubicBezTo>
                  <a:pt x="1547075" y="-58869"/>
                  <a:pt x="1473732" y="24184"/>
                  <a:pt x="1655368" y="0"/>
                </a:cubicBezTo>
                <a:cubicBezTo>
                  <a:pt x="1837004" y="-24184"/>
                  <a:pt x="2204359" y="11285"/>
                  <a:pt x="2381824" y="0"/>
                </a:cubicBezTo>
                <a:cubicBezTo>
                  <a:pt x="2559289" y="-11285"/>
                  <a:pt x="2718489" y="48005"/>
                  <a:pt x="2911780" y="0"/>
                </a:cubicBezTo>
                <a:cubicBezTo>
                  <a:pt x="3105071" y="-48005"/>
                  <a:pt x="3251497" y="13327"/>
                  <a:pt x="3507236" y="0"/>
                </a:cubicBezTo>
                <a:cubicBezTo>
                  <a:pt x="3762975" y="-13327"/>
                  <a:pt x="4023735" y="18042"/>
                  <a:pt x="4233692" y="0"/>
                </a:cubicBezTo>
                <a:cubicBezTo>
                  <a:pt x="4443649" y="-18042"/>
                  <a:pt x="4522308" y="15791"/>
                  <a:pt x="4698148" y="0"/>
                </a:cubicBezTo>
                <a:cubicBezTo>
                  <a:pt x="4873988" y="-15791"/>
                  <a:pt x="5250657" y="56862"/>
                  <a:pt x="5424604" y="0"/>
                </a:cubicBezTo>
                <a:cubicBezTo>
                  <a:pt x="5598551" y="-56862"/>
                  <a:pt x="5811179" y="26502"/>
                  <a:pt x="6020060" y="0"/>
                </a:cubicBezTo>
                <a:cubicBezTo>
                  <a:pt x="6228941" y="-26502"/>
                  <a:pt x="6405752" y="311"/>
                  <a:pt x="6550016" y="0"/>
                </a:cubicBezTo>
                <a:cubicBezTo>
                  <a:pt x="6612124" y="125242"/>
                  <a:pt x="6508148" y="271624"/>
                  <a:pt x="6550016" y="528461"/>
                </a:cubicBezTo>
                <a:cubicBezTo>
                  <a:pt x="6591884" y="785298"/>
                  <a:pt x="6545597" y="884228"/>
                  <a:pt x="6550016" y="1122980"/>
                </a:cubicBezTo>
                <a:cubicBezTo>
                  <a:pt x="6554435" y="1361732"/>
                  <a:pt x="6527299" y="1368264"/>
                  <a:pt x="6550016" y="1607402"/>
                </a:cubicBezTo>
                <a:cubicBezTo>
                  <a:pt x="6572733" y="1846540"/>
                  <a:pt x="6495277" y="1985591"/>
                  <a:pt x="6550016" y="2201921"/>
                </a:cubicBezTo>
                <a:cubicBezTo>
                  <a:pt x="6268841" y="2203276"/>
                  <a:pt x="6084579" y="2199273"/>
                  <a:pt x="5954560" y="2201921"/>
                </a:cubicBezTo>
                <a:cubicBezTo>
                  <a:pt x="5824541" y="2204569"/>
                  <a:pt x="5580272" y="2158618"/>
                  <a:pt x="5228104" y="2201921"/>
                </a:cubicBezTo>
                <a:cubicBezTo>
                  <a:pt x="4875936" y="2245224"/>
                  <a:pt x="4741771" y="2154539"/>
                  <a:pt x="4567148" y="2201921"/>
                </a:cubicBezTo>
                <a:cubicBezTo>
                  <a:pt x="4392525" y="2249303"/>
                  <a:pt x="4095382" y="2171797"/>
                  <a:pt x="3906191" y="2201921"/>
                </a:cubicBezTo>
                <a:cubicBezTo>
                  <a:pt x="3717000" y="2232045"/>
                  <a:pt x="3368807" y="2175867"/>
                  <a:pt x="3179735" y="2201921"/>
                </a:cubicBezTo>
                <a:cubicBezTo>
                  <a:pt x="2990663" y="2227975"/>
                  <a:pt x="2942485" y="2179177"/>
                  <a:pt x="2780780" y="2201921"/>
                </a:cubicBezTo>
                <a:cubicBezTo>
                  <a:pt x="2619076" y="2224665"/>
                  <a:pt x="2327808" y="2135292"/>
                  <a:pt x="2054323" y="2201921"/>
                </a:cubicBezTo>
                <a:cubicBezTo>
                  <a:pt x="1780838" y="2268550"/>
                  <a:pt x="1516342" y="2115490"/>
                  <a:pt x="1327867" y="2201921"/>
                </a:cubicBezTo>
                <a:cubicBezTo>
                  <a:pt x="1139392" y="2288352"/>
                  <a:pt x="1045800" y="2159856"/>
                  <a:pt x="863411" y="2201921"/>
                </a:cubicBezTo>
                <a:cubicBezTo>
                  <a:pt x="681022" y="2243986"/>
                  <a:pt x="293526" y="2106548"/>
                  <a:pt x="0" y="2201921"/>
                </a:cubicBezTo>
                <a:cubicBezTo>
                  <a:pt x="-61335" y="1976172"/>
                  <a:pt x="4045" y="1877556"/>
                  <a:pt x="0" y="1607402"/>
                </a:cubicBezTo>
                <a:cubicBezTo>
                  <a:pt x="-4045" y="1337248"/>
                  <a:pt x="56968" y="1264694"/>
                  <a:pt x="0" y="1078941"/>
                </a:cubicBezTo>
                <a:cubicBezTo>
                  <a:pt x="-56968" y="893188"/>
                  <a:pt x="45883" y="693886"/>
                  <a:pt x="0" y="506442"/>
                </a:cubicBezTo>
                <a:cubicBezTo>
                  <a:pt x="-45883" y="318998"/>
                  <a:pt x="60" y="119796"/>
                  <a:pt x="0" y="0"/>
                </a:cubicBezTo>
                <a:close/>
              </a:path>
              <a:path w="6550016" h="2201921" stroke="0" extrusionOk="0">
                <a:moveTo>
                  <a:pt x="0" y="0"/>
                </a:moveTo>
                <a:cubicBezTo>
                  <a:pt x="245779" y="-34822"/>
                  <a:pt x="390490" y="58954"/>
                  <a:pt x="595456" y="0"/>
                </a:cubicBezTo>
                <a:cubicBezTo>
                  <a:pt x="800422" y="-58954"/>
                  <a:pt x="895421" y="4219"/>
                  <a:pt x="994412" y="0"/>
                </a:cubicBezTo>
                <a:cubicBezTo>
                  <a:pt x="1093403" y="-4219"/>
                  <a:pt x="1284045" y="39027"/>
                  <a:pt x="1393367" y="0"/>
                </a:cubicBezTo>
                <a:cubicBezTo>
                  <a:pt x="1502690" y="-39027"/>
                  <a:pt x="1860572" y="1878"/>
                  <a:pt x="2054323" y="0"/>
                </a:cubicBezTo>
                <a:cubicBezTo>
                  <a:pt x="2248074" y="-1878"/>
                  <a:pt x="2405781" y="23493"/>
                  <a:pt x="2584279" y="0"/>
                </a:cubicBezTo>
                <a:cubicBezTo>
                  <a:pt x="2762777" y="-23493"/>
                  <a:pt x="2886793" y="33391"/>
                  <a:pt x="2983235" y="0"/>
                </a:cubicBezTo>
                <a:cubicBezTo>
                  <a:pt x="3079677" y="-33391"/>
                  <a:pt x="3362594" y="23431"/>
                  <a:pt x="3709691" y="0"/>
                </a:cubicBezTo>
                <a:cubicBezTo>
                  <a:pt x="4056788" y="-23431"/>
                  <a:pt x="4106344" y="82377"/>
                  <a:pt x="4436147" y="0"/>
                </a:cubicBezTo>
                <a:cubicBezTo>
                  <a:pt x="4765950" y="-82377"/>
                  <a:pt x="4915636" y="29401"/>
                  <a:pt x="5162604" y="0"/>
                </a:cubicBezTo>
                <a:cubicBezTo>
                  <a:pt x="5409572" y="-29401"/>
                  <a:pt x="5453320" y="51870"/>
                  <a:pt x="5692559" y="0"/>
                </a:cubicBezTo>
                <a:cubicBezTo>
                  <a:pt x="5931798" y="-51870"/>
                  <a:pt x="6184227" y="2072"/>
                  <a:pt x="6550016" y="0"/>
                </a:cubicBezTo>
                <a:cubicBezTo>
                  <a:pt x="6558910" y="118413"/>
                  <a:pt x="6544099" y="364112"/>
                  <a:pt x="6550016" y="528461"/>
                </a:cubicBezTo>
                <a:cubicBezTo>
                  <a:pt x="6555933" y="692810"/>
                  <a:pt x="6526819" y="858225"/>
                  <a:pt x="6550016" y="1122980"/>
                </a:cubicBezTo>
                <a:cubicBezTo>
                  <a:pt x="6573213" y="1387735"/>
                  <a:pt x="6534489" y="1556889"/>
                  <a:pt x="6550016" y="1673460"/>
                </a:cubicBezTo>
                <a:cubicBezTo>
                  <a:pt x="6565543" y="1790031"/>
                  <a:pt x="6530273" y="1955152"/>
                  <a:pt x="6550016" y="2201921"/>
                </a:cubicBezTo>
                <a:cubicBezTo>
                  <a:pt x="6365656" y="2202532"/>
                  <a:pt x="6242050" y="2161908"/>
                  <a:pt x="6151060" y="2201921"/>
                </a:cubicBezTo>
                <a:cubicBezTo>
                  <a:pt x="6060070" y="2241934"/>
                  <a:pt x="5694663" y="2157017"/>
                  <a:pt x="5555604" y="2201921"/>
                </a:cubicBezTo>
                <a:cubicBezTo>
                  <a:pt x="5416545" y="2246825"/>
                  <a:pt x="5307809" y="2201664"/>
                  <a:pt x="5156649" y="2201921"/>
                </a:cubicBezTo>
                <a:cubicBezTo>
                  <a:pt x="5005490" y="2202178"/>
                  <a:pt x="4764630" y="2167499"/>
                  <a:pt x="4495693" y="2201921"/>
                </a:cubicBezTo>
                <a:cubicBezTo>
                  <a:pt x="4226756" y="2236343"/>
                  <a:pt x="4187386" y="2190985"/>
                  <a:pt x="3900237" y="2201921"/>
                </a:cubicBezTo>
                <a:cubicBezTo>
                  <a:pt x="3613088" y="2212857"/>
                  <a:pt x="3575139" y="2177265"/>
                  <a:pt x="3304781" y="2201921"/>
                </a:cubicBezTo>
                <a:cubicBezTo>
                  <a:pt x="3034423" y="2226577"/>
                  <a:pt x="3029123" y="2173649"/>
                  <a:pt x="2905825" y="2201921"/>
                </a:cubicBezTo>
                <a:cubicBezTo>
                  <a:pt x="2782527" y="2230193"/>
                  <a:pt x="2474529" y="2188867"/>
                  <a:pt x="2310369" y="2201921"/>
                </a:cubicBezTo>
                <a:cubicBezTo>
                  <a:pt x="2146209" y="2214975"/>
                  <a:pt x="1853855" y="2133882"/>
                  <a:pt x="1714913" y="2201921"/>
                </a:cubicBezTo>
                <a:cubicBezTo>
                  <a:pt x="1575971" y="2269960"/>
                  <a:pt x="1494231" y="2160331"/>
                  <a:pt x="1315958" y="2201921"/>
                </a:cubicBezTo>
                <a:cubicBezTo>
                  <a:pt x="1137685" y="2243511"/>
                  <a:pt x="1063525" y="2199191"/>
                  <a:pt x="917002" y="2201921"/>
                </a:cubicBezTo>
                <a:cubicBezTo>
                  <a:pt x="770479" y="2204651"/>
                  <a:pt x="446817" y="2121711"/>
                  <a:pt x="0" y="2201921"/>
                </a:cubicBezTo>
                <a:cubicBezTo>
                  <a:pt x="-62634" y="2013548"/>
                  <a:pt x="54934" y="1837154"/>
                  <a:pt x="0" y="1673460"/>
                </a:cubicBezTo>
                <a:cubicBezTo>
                  <a:pt x="-54934" y="1509766"/>
                  <a:pt x="25329" y="1269812"/>
                  <a:pt x="0" y="1078941"/>
                </a:cubicBezTo>
                <a:cubicBezTo>
                  <a:pt x="-25329" y="888070"/>
                  <a:pt x="33352" y="787825"/>
                  <a:pt x="0" y="550480"/>
                </a:cubicBezTo>
                <a:cubicBezTo>
                  <a:pt x="-33352" y="313135"/>
                  <a:pt x="56823" y="152628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4006777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26543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1B6F4A-7075-483F-8258-5A3A79161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003"/>
            <a:ext cx="12192000" cy="5708650"/>
          </a:xfrm>
          <a:prstGeom prst="rect">
            <a:avLst/>
          </a:prstGeom>
        </p:spPr>
      </p:pic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9C27F28F-F789-4215-88B7-EF618F8EDD60}"/>
              </a:ext>
            </a:extLst>
          </p:cNvPr>
          <p:cNvSpPr/>
          <p:nvPr/>
        </p:nvSpPr>
        <p:spPr>
          <a:xfrm>
            <a:off x="8050309" y="1224521"/>
            <a:ext cx="1354948" cy="403123"/>
          </a:xfrm>
          <a:custGeom>
            <a:avLst/>
            <a:gdLst>
              <a:gd name="connsiteX0" fmla="*/ 67189 w 1354948"/>
              <a:gd name="connsiteY0" fmla="*/ 0 h 403123"/>
              <a:gd name="connsiteX1" fmla="*/ 509320 w 1354948"/>
              <a:gd name="connsiteY1" fmla="*/ 0 h 403123"/>
              <a:gd name="connsiteX2" fmla="*/ 899940 w 1354948"/>
              <a:gd name="connsiteY2" fmla="*/ 0 h 403123"/>
              <a:gd name="connsiteX3" fmla="*/ 1354948 w 1354948"/>
              <a:gd name="connsiteY3" fmla="*/ 0 h 403123"/>
              <a:gd name="connsiteX4" fmla="*/ 1354948 w 1354948"/>
              <a:gd name="connsiteY4" fmla="*/ 0 h 403123"/>
              <a:gd name="connsiteX5" fmla="*/ 1354948 w 1354948"/>
              <a:gd name="connsiteY5" fmla="*/ 335934 h 403123"/>
              <a:gd name="connsiteX6" fmla="*/ 1287759 w 1354948"/>
              <a:gd name="connsiteY6" fmla="*/ 403123 h 403123"/>
              <a:gd name="connsiteX7" fmla="*/ 871384 w 1354948"/>
              <a:gd name="connsiteY7" fmla="*/ 403123 h 403123"/>
              <a:gd name="connsiteX8" fmla="*/ 467886 w 1354948"/>
              <a:gd name="connsiteY8" fmla="*/ 403123 h 403123"/>
              <a:gd name="connsiteX9" fmla="*/ 0 w 1354948"/>
              <a:gd name="connsiteY9" fmla="*/ 403123 h 403123"/>
              <a:gd name="connsiteX10" fmla="*/ 0 w 1354948"/>
              <a:gd name="connsiteY10" fmla="*/ 403123 h 403123"/>
              <a:gd name="connsiteX11" fmla="*/ 0 w 1354948"/>
              <a:gd name="connsiteY11" fmla="*/ 67189 h 403123"/>
              <a:gd name="connsiteX12" fmla="*/ 67189 w 1354948"/>
              <a:gd name="connsiteY12" fmla="*/ 0 h 40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4948" h="403123" extrusionOk="0">
                <a:moveTo>
                  <a:pt x="67189" y="0"/>
                </a:moveTo>
                <a:cubicBezTo>
                  <a:pt x="234227" y="-46536"/>
                  <a:pt x="363900" y="38912"/>
                  <a:pt x="509320" y="0"/>
                </a:cubicBezTo>
                <a:cubicBezTo>
                  <a:pt x="654740" y="-38912"/>
                  <a:pt x="726081" y="41506"/>
                  <a:pt x="899940" y="0"/>
                </a:cubicBezTo>
                <a:cubicBezTo>
                  <a:pt x="1073799" y="-41506"/>
                  <a:pt x="1187931" y="8088"/>
                  <a:pt x="1354948" y="0"/>
                </a:cubicBezTo>
                <a:lnTo>
                  <a:pt x="1354948" y="0"/>
                </a:lnTo>
                <a:cubicBezTo>
                  <a:pt x="1359849" y="139815"/>
                  <a:pt x="1344127" y="203579"/>
                  <a:pt x="1354948" y="335934"/>
                </a:cubicBezTo>
                <a:cubicBezTo>
                  <a:pt x="1357260" y="374319"/>
                  <a:pt x="1324009" y="404887"/>
                  <a:pt x="1287759" y="403123"/>
                </a:cubicBezTo>
                <a:cubicBezTo>
                  <a:pt x="1198006" y="408240"/>
                  <a:pt x="1057038" y="364079"/>
                  <a:pt x="871384" y="403123"/>
                </a:cubicBezTo>
                <a:cubicBezTo>
                  <a:pt x="685731" y="442167"/>
                  <a:pt x="626154" y="363184"/>
                  <a:pt x="467886" y="403123"/>
                </a:cubicBezTo>
                <a:cubicBezTo>
                  <a:pt x="309618" y="443062"/>
                  <a:pt x="94000" y="390572"/>
                  <a:pt x="0" y="403123"/>
                </a:cubicBezTo>
                <a:lnTo>
                  <a:pt x="0" y="403123"/>
                </a:lnTo>
                <a:cubicBezTo>
                  <a:pt x="-3685" y="277199"/>
                  <a:pt x="6517" y="202692"/>
                  <a:pt x="0" y="67189"/>
                </a:cubicBezTo>
                <a:cubicBezTo>
                  <a:pt x="4872" y="25182"/>
                  <a:pt x="37253" y="714"/>
                  <a:pt x="67189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34545024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61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7B6BAB-CC24-451A-83E2-173789D5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897"/>
            <a:ext cx="12192000" cy="5130800"/>
          </a:xfrm>
          <a:prstGeom prst="rect">
            <a:avLst/>
          </a:prstGeom>
        </p:spPr>
      </p:pic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B94E495B-18F2-4147-8C50-2F58E1B65395}"/>
              </a:ext>
            </a:extLst>
          </p:cNvPr>
          <p:cNvSpPr/>
          <p:nvPr/>
        </p:nvSpPr>
        <p:spPr>
          <a:xfrm>
            <a:off x="81969" y="1831007"/>
            <a:ext cx="1597541" cy="403123"/>
          </a:xfrm>
          <a:custGeom>
            <a:avLst/>
            <a:gdLst>
              <a:gd name="connsiteX0" fmla="*/ 67189 w 1597541"/>
              <a:gd name="connsiteY0" fmla="*/ 0 h 403123"/>
              <a:gd name="connsiteX1" fmla="*/ 592610 w 1597541"/>
              <a:gd name="connsiteY1" fmla="*/ 0 h 403123"/>
              <a:gd name="connsiteX2" fmla="*/ 1056817 w 1597541"/>
              <a:gd name="connsiteY2" fmla="*/ 0 h 403123"/>
              <a:gd name="connsiteX3" fmla="*/ 1597541 w 1597541"/>
              <a:gd name="connsiteY3" fmla="*/ 0 h 403123"/>
              <a:gd name="connsiteX4" fmla="*/ 1597541 w 1597541"/>
              <a:gd name="connsiteY4" fmla="*/ 0 h 403123"/>
              <a:gd name="connsiteX5" fmla="*/ 1597541 w 1597541"/>
              <a:gd name="connsiteY5" fmla="*/ 335934 h 403123"/>
              <a:gd name="connsiteX6" fmla="*/ 1530352 w 1597541"/>
              <a:gd name="connsiteY6" fmla="*/ 403123 h 403123"/>
              <a:gd name="connsiteX7" fmla="*/ 1035538 w 1597541"/>
              <a:gd name="connsiteY7" fmla="*/ 403123 h 403123"/>
              <a:gd name="connsiteX8" fmla="*/ 556028 w 1597541"/>
              <a:gd name="connsiteY8" fmla="*/ 403123 h 403123"/>
              <a:gd name="connsiteX9" fmla="*/ 0 w 1597541"/>
              <a:gd name="connsiteY9" fmla="*/ 403123 h 403123"/>
              <a:gd name="connsiteX10" fmla="*/ 0 w 1597541"/>
              <a:gd name="connsiteY10" fmla="*/ 403123 h 403123"/>
              <a:gd name="connsiteX11" fmla="*/ 0 w 1597541"/>
              <a:gd name="connsiteY11" fmla="*/ 67189 h 403123"/>
              <a:gd name="connsiteX12" fmla="*/ 67189 w 1597541"/>
              <a:gd name="connsiteY12" fmla="*/ 0 h 40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7541" h="403123" extrusionOk="0">
                <a:moveTo>
                  <a:pt x="67189" y="0"/>
                </a:moveTo>
                <a:cubicBezTo>
                  <a:pt x="247624" y="-29889"/>
                  <a:pt x="445555" y="57299"/>
                  <a:pt x="592610" y="0"/>
                </a:cubicBezTo>
                <a:cubicBezTo>
                  <a:pt x="739665" y="-57299"/>
                  <a:pt x="855395" y="31246"/>
                  <a:pt x="1056817" y="0"/>
                </a:cubicBezTo>
                <a:cubicBezTo>
                  <a:pt x="1258239" y="-31246"/>
                  <a:pt x="1458982" y="34824"/>
                  <a:pt x="1597541" y="0"/>
                </a:cubicBezTo>
                <a:lnTo>
                  <a:pt x="1597541" y="0"/>
                </a:lnTo>
                <a:cubicBezTo>
                  <a:pt x="1602442" y="139815"/>
                  <a:pt x="1586720" y="203579"/>
                  <a:pt x="1597541" y="335934"/>
                </a:cubicBezTo>
                <a:cubicBezTo>
                  <a:pt x="1599853" y="374319"/>
                  <a:pt x="1566602" y="404887"/>
                  <a:pt x="1530352" y="403123"/>
                </a:cubicBezTo>
                <a:cubicBezTo>
                  <a:pt x="1296859" y="407893"/>
                  <a:pt x="1166147" y="349085"/>
                  <a:pt x="1035538" y="403123"/>
                </a:cubicBezTo>
                <a:cubicBezTo>
                  <a:pt x="904929" y="457161"/>
                  <a:pt x="735708" y="363756"/>
                  <a:pt x="556028" y="403123"/>
                </a:cubicBezTo>
                <a:cubicBezTo>
                  <a:pt x="376348" y="442490"/>
                  <a:pt x="145357" y="381199"/>
                  <a:pt x="0" y="403123"/>
                </a:cubicBezTo>
                <a:lnTo>
                  <a:pt x="0" y="403123"/>
                </a:lnTo>
                <a:cubicBezTo>
                  <a:pt x="-3685" y="277199"/>
                  <a:pt x="6517" y="202692"/>
                  <a:pt x="0" y="67189"/>
                </a:cubicBezTo>
                <a:cubicBezTo>
                  <a:pt x="4872" y="25182"/>
                  <a:pt x="37253" y="714"/>
                  <a:pt x="67189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34545024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8D5752B7-CE8A-496B-9B9B-58D9EE3F7D23}"/>
              </a:ext>
            </a:extLst>
          </p:cNvPr>
          <p:cNvSpPr/>
          <p:nvPr/>
        </p:nvSpPr>
        <p:spPr>
          <a:xfrm>
            <a:off x="1817462" y="2929812"/>
            <a:ext cx="1784153" cy="1903445"/>
          </a:xfrm>
          <a:custGeom>
            <a:avLst/>
            <a:gdLst>
              <a:gd name="connsiteX0" fmla="*/ 297365 w 1784153"/>
              <a:gd name="connsiteY0" fmla="*/ 0 h 1903445"/>
              <a:gd name="connsiteX1" fmla="*/ 807829 w 1784153"/>
              <a:gd name="connsiteY1" fmla="*/ 0 h 1903445"/>
              <a:gd name="connsiteX2" fmla="*/ 1258821 w 1784153"/>
              <a:gd name="connsiteY2" fmla="*/ 0 h 1903445"/>
              <a:gd name="connsiteX3" fmla="*/ 1784153 w 1784153"/>
              <a:gd name="connsiteY3" fmla="*/ 0 h 1903445"/>
              <a:gd name="connsiteX4" fmla="*/ 1784153 w 1784153"/>
              <a:gd name="connsiteY4" fmla="*/ 0 h 1903445"/>
              <a:gd name="connsiteX5" fmla="*/ 1784153 w 1784153"/>
              <a:gd name="connsiteY5" fmla="*/ 503238 h 1903445"/>
              <a:gd name="connsiteX6" fmla="*/ 1784153 w 1784153"/>
              <a:gd name="connsiteY6" fmla="*/ 1070720 h 1903445"/>
              <a:gd name="connsiteX7" fmla="*/ 1784153 w 1784153"/>
              <a:gd name="connsiteY7" fmla="*/ 1606080 h 1903445"/>
              <a:gd name="connsiteX8" fmla="*/ 1486788 w 1784153"/>
              <a:gd name="connsiteY8" fmla="*/ 1903445 h 1903445"/>
              <a:gd name="connsiteX9" fmla="*/ 1020928 w 1784153"/>
              <a:gd name="connsiteY9" fmla="*/ 1903445 h 1903445"/>
              <a:gd name="connsiteX10" fmla="*/ 495596 w 1784153"/>
              <a:gd name="connsiteY10" fmla="*/ 1903445 h 1903445"/>
              <a:gd name="connsiteX11" fmla="*/ 0 w 1784153"/>
              <a:gd name="connsiteY11" fmla="*/ 1903445 h 1903445"/>
              <a:gd name="connsiteX12" fmla="*/ 0 w 1784153"/>
              <a:gd name="connsiteY12" fmla="*/ 1903445 h 1903445"/>
              <a:gd name="connsiteX13" fmla="*/ 0 w 1784153"/>
              <a:gd name="connsiteY13" fmla="*/ 1352024 h 1903445"/>
              <a:gd name="connsiteX14" fmla="*/ 0 w 1784153"/>
              <a:gd name="connsiteY14" fmla="*/ 864847 h 1903445"/>
              <a:gd name="connsiteX15" fmla="*/ 0 w 1784153"/>
              <a:gd name="connsiteY15" fmla="*/ 297365 h 1903445"/>
              <a:gd name="connsiteX16" fmla="*/ 297365 w 1784153"/>
              <a:gd name="connsiteY16" fmla="*/ 0 h 190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84153" h="1903445" extrusionOk="0">
                <a:moveTo>
                  <a:pt x="297365" y="0"/>
                </a:moveTo>
                <a:cubicBezTo>
                  <a:pt x="475317" y="-47587"/>
                  <a:pt x="614685" y="5572"/>
                  <a:pt x="807829" y="0"/>
                </a:cubicBezTo>
                <a:cubicBezTo>
                  <a:pt x="1000973" y="-5572"/>
                  <a:pt x="1136712" y="35694"/>
                  <a:pt x="1258821" y="0"/>
                </a:cubicBezTo>
                <a:cubicBezTo>
                  <a:pt x="1380930" y="-35694"/>
                  <a:pt x="1528083" y="9296"/>
                  <a:pt x="1784153" y="0"/>
                </a:cubicBezTo>
                <a:lnTo>
                  <a:pt x="1784153" y="0"/>
                </a:lnTo>
                <a:cubicBezTo>
                  <a:pt x="1810487" y="226759"/>
                  <a:pt x="1764738" y="362011"/>
                  <a:pt x="1784153" y="503238"/>
                </a:cubicBezTo>
                <a:cubicBezTo>
                  <a:pt x="1803568" y="644465"/>
                  <a:pt x="1748331" y="796474"/>
                  <a:pt x="1784153" y="1070720"/>
                </a:cubicBezTo>
                <a:cubicBezTo>
                  <a:pt x="1819975" y="1344966"/>
                  <a:pt x="1733249" y="1340538"/>
                  <a:pt x="1784153" y="1606080"/>
                </a:cubicBezTo>
                <a:cubicBezTo>
                  <a:pt x="1743713" y="1784145"/>
                  <a:pt x="1666882" y="1936355"/>
                  <a:pt x="1486788" y="1903445"/>
                </a:cubicBezTo>
                <a:cubicBezTo>
                  <a:pt x="1256571" y="1904931"/>
                  <a:pt x="1160378" y="1854482"/>
                  <a:pt x="1020928" y="1903445"/>
                </a:cubicBezTo>
                <a:cubicBezTo>
                  <a:pt x="881478" y="1952408"/>
                  <a:pt x="692511" y="1898078"/>
                  <a:pt x="495596" y="1903445"/>
                </a:cubicBezTo>
                <a:cubicBezTo>
                  <a:pt x="298681" y="1908812"/>
                  <a:pt x="165130" y="1871896"/>
                  <a:pt x="0" y="1903445"/>
                </a:cubicBezTo>
                <a:lnTo>
                  <a:pt x="0" y="1903445"/>
                </a:lnTo>
                <a:cubicBezTo>
                  <a:pt x="-17300" y="1750080"/>
                  <a:pt x="9510" y="1477510"/>
                  <a:pt x="0" y="1352024"/>
                </a:cubicBezTo>
                <a:cubicBezTo>
                  <a:pt x="-9510" y="1226538"/>
                  <a:pt x="45455" y="1034353"/>
                  <a:pt x="0" y="864847"/>
                </a:cubicBezTo>
                <a:cubicBezTo>
                  <a:pt x="-45455" y="695341"/>
                  <a:pt x="28729" y="425010"/>
                  <a:pt x="0" y="297365"/>
                </a:cubicBezTo>
                <a:cubicBezTo>
                  <a:pt x="3064" y="159294"/>
                  <a:pt x="112772" y="44591"/>
                  <a:pt x="297365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34545024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EBB67A-9E9C-4C60-805D-57D19EA7BF6D}"/>
              </a:ext>
            </a:extLst>
          </p:cNvPr>
          <p:cNvSpPr txBox="1"/>
          <p:nvPr/>
        </p:nvSpPr>
        <p:spPr>
          <a:xfrm>
            <a:off x="2709538" y="205273"/>
            <a:ext cx="7183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u="sng" dirty="0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Creación de un nuevo </a:t>
            </a:r>
            <a:r>
              <a:rPr lang="es-ES" sz="5400" u="sng" dirty="0" err="1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Genially</a:t>
            </a:r>
            <a:endParaRPr lang="es-ES" sz="5400" u="sng" dirty="0">
              <a:ln>
                <a:solidFill>
                  <a:srgbClr val="3E6822"/>
                </a:solidFill>
              </a:ln>
              <a:solidFill>
                <a:srgbClr val="74C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istmas Bell - Personal U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8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A0DBB8A-88B0-4E60-8969-51A8F687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350"/>
            <a:ext cx="12192000" cy="5783962"/>
          </a:xfrm>
          <a:prstGeom prst="rect">
            <a:avLst/>
          </a:prstGeom>
        </p:spPr>
      </p:pic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B94E495B-18F2-4147-8C50-2F58E1B65395}"/>
              </a:ext>
            </a:extLst>
          </p:cNvPr>
          <p:cNvSpPr/>
          <p:nvPr/>
        </p:nvSpPr>
        <p:spPr>
          <a:xfrm>
            <a:off x="91300" y="2177745"/>
            <a:ext cx="869754" cy="229553"/>
          </a:xfrm>
          <a:custGeom>
            <a:avLst/>
            <a:gdLst>
              <a:gd name="connsiteX0" fmla="*/ 38260 w 869754"/>
              <a:gd name="connsiteY0" fmla="*/ 0 h 229553"/>
              <a:gd name="connsiteX1" fmla="*/ 462322 w 869754"/>
              <a:gd name="connsiteY1" fmla="*/ 0 h 229553"/>
              <a:gd name="connsiteX2" fmla="*/ 869754 w 869754"/>
              <a:gd name="connsiteY2" fmla="*/ 0 h 229553"/>
              <a:gd name="connsiteX3" fmla="*/ 869754 w 869754"/>
              <a:gd name="connsiteY3" fmla="*/ 0 h 229553"/>
              <a:gd name="connsiteX4" fmla="*/ 869754 w 869754"/>
              <a:gd name="connsiteY4" fmla="*/ 191293 h 229553"/>
              <a:gd name="connsiteX5" fmla="*/ 831494 w 869754"/>
              <a:gd name="connsiteY5" fmla="*/ 229553 h 229553"/>
              <a:gd name="connsiteX6" fmla="*/ 399117 w 869754"/>
              <a:gd name="connsiteY6" fmla="*/ 229553 h 229553"/>
              <a:gd name="connsiteX7" fmla="*/ 0 w 869754"/>
              <a:gd name="connsiteY7" fmla="*/ 229553 h 229553"/>
              <a:gd name="connsiteX8" fmla="*/ 0 w 869754"/>
              <a:gd name="connsiteY8" fmla="*/ 229553 h 229553"/>
              <a:gd name="connsiteX9" fmla="*/ 0 w 869754"/>
              <a:gd name="connsiteY9" fmla="*/ 38260 h 229553"/>
              <a:gd name="connsiteX10" fmla="*/ 38260 w 869754"/>
              <a:gd name="connsiteY10" fmla="*/ 0 h 22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9754" h="229553" extrusionOk="0">
                <a:moveTo>
                  <a:pt x="38260" y="0"/>
                </a:moveTo>
                <a:cubicBezTo>
                  <a:pt x="143808" y="-22384"/>
                  <a:pt x="367251" y="7337"/>
                  <a:pt x="462322" y="0"/>
                </a:cubicBezTo>
                <a:cubicBezTo>
                  <a:pt x="557393" y="-7337"/>
                  <a:pt x="722981" y="20285"/>
                  <a:pt x="869754" y="0"/>
                </a:cubicBezTo>
                <a:lnTo>
                  <a:pt x="869754" y="0"/>
                </a:lnTo>
                <a:cubicBezTo>
                  <a:pt x="879078" y="65372"/>
                  <a:pt x="861141" y="101100"/>
                  <a:pt x="869754" y="191293"/>
                </a:cubicBezTo>
                <a:cubicBezTo>
                  <a:pt x="870378" y="209963"/>
                  <a:pt x="855099" y="234159"/>
                  <a:pt x="831494" y="229553"/>
                </a:cubicBezTo>
                <a:cubicBezTo>
                  <a:pt x="653543" y="232096"/>
                  <a:pt x="552508" y="216216"/>
                  <a:pt x="399117" y="229553"/>
                </a:cubicBezTo>
                <a:cubicBezTo>
                  <a:pt x="245726" y="242890"/>
                  <a:pt x="191486" y="216895"/>
                  <a:pt x="0" y="229553"/>
                </a:cubicBezTo>
                <a:lnTo>
                  <a:pt x="0" y="229553"/>
                </a:lnTo>
                <a:cubicBezTo>
                  <a:pt x="-3350" y="183718"/>
                  <a:pt x="4751" y="105597"/>
                  <a:pt x="0" y="38260"/>
                </a:cubicBezTo>
                <a:cubicBezTo>
                  <a:pt x="4389" y="18970"/>
                  <a:pt x="13693" y="-1086"/>
                  <a:pt x="3826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34545024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EBB67A-9E9C-4C60-805D-57D19EA7BF6D}"/>
              </a:ext>
            </a:extLst>
          </p:cNvPr>
          <p:cNvSpPr txBox="1"/>
          <p:nvPr/>
        </p:nvSpPr>
        <p:spPr>
          <a:xfrm>
            <a:off x="4886374" y="84685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u="sng" dirty="0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Mi marca</a:t>
            </a:r>
          </a:p>
        </p:txBody>
      </p:sp>
    </p:spTree>
    <p:extLst>
      <p:ext uri="{BB962C8B-B14F-4D97-AF65-F5344CB8AC3E}">
        <p14:creationId xmlns:p14="http://schemas.microsoft.com/office/powerpoint/2010/main" val="223118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FB3386-A122-4C84-9EFF-B3975DEE3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330"/>
            <a:ext cx="12192000" cy="5708650"/>
          </a:xfrm>
          <a:prstGeom prst="rect">
            <a:avLst/>
          </a:prstGeom>
        </p:spPr>
      </p:pic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B94E495B-18F2-4147-8C50-2F58E1B65395}"/>
              </a:ext>
            </a:extLst>
          </p:cNvPr>
          <p:cNvSpPr/>
          <p:nvPr/>
        </p:nvSpPr>
        <p:spPr>
          <a:xfrm>
            <a:off x="91300" y="2439005"/>
            <a:ext cx="869754" cy="229553"/>
          </a:xfrm>
          <a:custGeom>
            <a:avLst/>
            <a:gdLst>
              <a:gd name="connsiteX0" fmla="*/ 38260 w 869754"/>
              <a:gd name="connsiteY0" fmla="*/ 0 h 229553"/>
              <a:gd name="connsiteX1" fmla="*/ 462322 w 869754"/>
              <a:gd name="connsiteY1" fmla="*/ 0 h 229553"/>
              <a:gd name="connsiteX2" fmla="*/ 869754 w 869754"/>
              <a:gd name="connsiteY2" fmla="*/ 0 h 229553"/>
              <a:gd name="connsiteX3" fmla="*/ 869754 w 869754"/>
              <a:gd name="connsiteY3" fmla="*/ 0 h 229553"/>
              <a:gd name="connsiteX4" fmla="*/ 869754 w 869754"/>
              <a:gd name="connsiteY4" fmla="*/ 191293 h 229553"/>
              <a:gd name="connsiteX5" fmla="*/ 831494 w 869754"/>
              <a:gd name="connsiteY5" fmla="*/ 229553 h 229553"/>
              <a:gd name="connsiteX6" fmla="*/ 399117 w 869754"/>
              <a:gd name="connsiteY6" fmla="*/ 229553 h 229553"/>
              <a:gd name="connsiteX7" fmla="*/ 0 w 869754"/>
              <a:gd name="connsiteY7" fmla="*/ 229553 h 229553"/>
              <a:gd name="connsiteX8" fmla="*/ 0 w 869754"/>
              <a:gd name="connsiteY8" fmla="*/ 229553 h 229553"/>
              <a:gd name="connsiteX9" fmla="*/ 0 w 869754"/>
              <a:gd name="connsiteY9" fmla="*/ 38260 h 229553"/>
              <a:gd name="connsiteX10" fmla="*/ 38260 w 869754"/>
              <a:gd name="connsiteY10" fmla="*/ 0 h 22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9754" h="229553" extrusionOk="0">
                <a:moveTo>
                  <a:pt x="38260" y="0"/>
                </a:moveTo>
                <a:cubicBezTo>
                  <a:pt x="143808" y="-22384"/>
                  <a:pt x="367251" y="7337"/>
                  <a:pt x="462322" y="0"/>
                </a:cubicBezTo>
                <a:cubicBezTo>
                  <a:pt x="557393" y="-7337"/>
                  <a:pt x="722981" y="20285"/>
                  <a:pt x="869754" y="0"/>
                </a:cubicBezTo>
                <a:lnTo>
                  <a:pt x="869754" y="0"/>
                </a:lnTo>
                <a:cubicBezTo>
                  <a:pt x="879078" y="65372"/>
                  <a:pt x="861141" y="101100"/>
                  <a:pt x="869754" y="191293"/>
                </a:cubicBezTo>
                <a:cubicBezTo>
                  <a:pt x="870378" y="209963"/>
                  <a:pt x="855099" y="234159"/>
                  <a:pt x="831494" y="229553"/>
                </a:cubicBezTo>
                <a:cubicBezTo>
                  <a:pt x="653543" y="232096"/>
                  <a:pt x="552508" y="216216"/>
                  <a:pt x="399117" y="229553"/>
                </a:cubicBezTo>
                <a:cubicBezTo>
                  <a:pt x="245726" y="242890"/>
                  <a:pt x="191486" y="216895"/>
                  <a:pt x="0" y="229553"/>
                </a:cubicBezTo>
                <a:lnTo>
                  <a:pt x="0" y="229553"/>
                </a:lnTo>
                <a:cubicBezTo>
                  <a:pt x="-3350" y="183718"/>
                  <a:pt x="4751" y="105597"/>
                  <a:pt x="0" y="38260"/>
                </a:cubicBezTo>
                <a:cubicBezTo>
                  <a:pt x="4389" y="18970"/>
                  <a:pt x="13693" y="-1086"/>
                  <a:pt x="3826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34545024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EBB67A-9E9C-4C60-805D-57D19EA7BF6D}"/>
              </a:ext>
            </a:extLst>
          </p:cNvPr>
          <p:cNvSpPr txBox="1"/>
          <p:nvPr/>
        </p:nvSpPr>
        <p:spPr>
          <a:xfrm>
            <a:off x="4770958" y="159665"/>
            <a:ext cx="2650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u="sng" dirty="0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Inspiración</a:t>
            </a:r>
          </a:p>
        </p:txBody>
      </p:sp>
    </p:spTree>
    <p:extLst>
      <p:ext uri="{BB962C8B-B14F-4D97-AF65-F5344CB8AC3E}">
        <p14:creationId xmlns:p14="http://schemas.microsoft.com/office/powerpoint/2010/main" val="167758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D47680-6B36-4DEC-B089-80756013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003"/>
            <a:ext cx="12192000" cy="57086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79F1CAC-FB26-44C6-B9EA-8E8166758F7B}"/>
              </a:ext>
            </a:extLst>
          </p:cNvPr>
          <p:cNvSpPr txBox="1"/>
          <p:nvPr/>
        </p:nvSpPr>
        <p:spPr>
          <a:xfrm>
            <a:off x="3228869" y="73682"/>
            <a:ext cx="5734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u="sng" dirty="0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Categorías con plantillas</a:t>
            </a:r>
          </a:p>
        </p:txBody>
      </p:sp>
    </p:spTree>
    <p:extLst>
      <p:ext uri="{BB962C8B-B14F-4D97-AF65-F5344CB8AC3E}">
        <p14:creationId xmlns:p14="http://schemas.microsoft.com/office/powerpoint/2010/main" val="333799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4B47A4-73E9-4CEB-B05C-A6A25173F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9"/>
          <a:stretch/>
        </p:blipFill>
        <p:spPr>
          <a:xfrm>
            <a:off x="0" y="558729"/>
            <a:ext cx="12192000" cy="576341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29B5AD4B-F7D5-4734-8BD4-7729B670E990}"/>
              </a:ext>
            </a:extLst>
          </p:cNvPr>
          <p:cNvSpPr/>
          <p:nvPr/>
        </p:nvSpPr>
        <p:spPr>
          <a:xfrm>
            <a:off x="83975" y="1007705"/>
            <a:ext cx="970384" cy="246607"/>
          </a:xfrm>
          <a:custGeom>
            <a:avLst/>
            <a:gdLst>
              <a:gd name="connsiteX0" fmla="*/ 0 w 970384"/>
              <a:gd name="connsiteY0" fmla="*/ 123304 h 246607"/>
              <a:gd name="connsiteX1" fmla="*/ 485192 w 970384"/>
              <a:gd name="connsiteY1" fmla="*/ 0 h 246607"/>
              <a:gd name="connsiteX2" fmla="*/ 970384 w 970384"/>
              <a:gd name="connsiteY2" fmla="*/ 123304 h 246607"/>
              <a:gd name="connsiteX3" fmla="*/ 485192 w 970384"/>
              <a:gd name="connsiteY3" fmla="*/ 246608 h 246607"/>
              <a:gd name="connsiteX4" fmla="*/ 0 w 970384"/>
              <a:gd name="connsiteY4" fmla="*/ 123304 h 2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384" h="246607" extrusionOk="0">
                <a:moveTo>
                  <a:pt x="0" y="123304"/>
                </a:moveTo>
                <a:cubicBezTo>
                  <a:pt x="-38815" y="9561"/>
                  <a:pt x="253133" y="-13036"/>
                  <a:pt x="485192" y="0"/>
                </a:cubicBezTo>
                <a:cubicBezTo>
                  <a:pt x="746915" y="3507"/>
                  <a:pt x="986415" y="50421"/>
                  <a:pt x="970384" y="123304"/>
                </a:cubicBezTo>
                <a:cubicBezTo>
                  <a:pt x="957632" y="165978"/>
                  <a:pt x="746452" y="267469"/>
                  <a:pt x="485192" y="246608"/>
                </a:cubicBezTo>
                <a:cubicBezTo>
                  <a:pt x="218274" y="245165"/>
                  <a:pt x="6400" y="190876"/>
                  <a:pt x="0" y="123304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96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CD9B07-1354-4615-9063-BB7DF4BF3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176"/>
            <a:ext cx="12192000" cy="57023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16CCD015-220F-4FAA-B2E4-54CC17F181AC}"/>
              </a:ext>
            </a:extLst>
          </p:cNvPr>
          <p:cNvSpPr/>
          <p:nvPr/>
        </p:nvSpPr>
        <p:spPr>
          <a:xfrm>
            <a:off x="73237" y="2860985"/>
            <a:ext cx="1138335" cy="251926"/>
          </a:xfrm>
          <a:custGeom>
            <a:avLst/>
            <a:gdLst>
              <a:gd name="connsiteX0" fmla="*/ 0 w 1138335"/>
              <a:gd name="connsiteY0" fmla="*/ 125963 h 251926"/>
              <a:gd name="connsiteX1" fmla="*/ 569168 w 1138335"/>
              <a:gd name="connsiteY1" fmla="*/ 0 h 251926"/>
              <a:gd name="connsiteX2" fmla="*/ 1138336 w 1138335"/>
              <a:gd name="connsiteY2" fmla="*/ 125963 h 251926"/>
              <a:gd name="connsiteX3" fmla="*/ 569168 w 1138335"/>
              <a:gd name="connsiteY3" fmla="*/ 251926 h 251926"/>
              <a:gd name="connsiteX4" fmla="*/ 0 w 1138335"/>
              <a:gd name="connsiteY4" fmla="*/ 125963 h 25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335" h="251926" extrusionOk="0">
                <a:moveTo>
                  <a:pt x="0" y="125963"/>
                </a:moveTo>
                <a:cubicBezTo>
                  <a:pt x="-7166" y="47970"/>
                  <a:pt x="288780" y="-12328"/>
                  <a:pt x="569168" y="0"/>
                </a:cubicBezTo>
                <a:cubicBezTo>
                  <a:pt x="867179" y="9176"/>
                  <a:pt x="1139974" y="55907"/>
                  <a:pt x="1138336" y="125963"/>
                </a:cubicBezTo>
                <a:cubicBezTo>
                  <a:pt x="1127430" y="173786"/>
                  <a:pt x="862219" y="318178"/>
                  <a:pt x="569168" y="251926"/>
                </a:cubicBezTo>
                <a:cubicBezTo>
                  <a:pt x="256785" y="249222"/>
                  <a:pt x="18580" y="194001"/>
                  <a:pt x="0" y="12596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376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7806AA-899B-4848-8960-23A6837C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502"/>
            <a:ext cx="12192000" cy="570865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05F31D0A-6BC1-4816-B2BA-73D43147EEC1}"/>
              </a:ext>
            </a:extLst>
          </p:cNvPr>
          <p:cNvSpPr/>
          <p:nvPr/>
        </p:nvSpPr>
        <p:spPr>
          <a:xfrm>
            <a:off x="45721" y="4473938"/>
            <a:ext cx="533400" cy="446096"/>
          </a:xfrm>
          <a:custGeom>
            <a:avLst/>
            <a:gdLst>
              <a:gd name="connsiteX0" fmla="*/ 0 w 533400"/>
              <a:gd name="connsiteY0" fmla="*/ 223048 h 446096"/>
              <a:gd name="connsiteX1" fmla="*/ 266700 w 533400"/>
              <a:gd name="connsiteY1" fmla="*/ 0 h 446096"/>
              <a:gd name="connsiteX2" fmla="*/ 533400 w 533400"/>
              <a:gd name="connsiteY2" fmla="*/ 223048 h 446096"/>
              <a:gd name="connsiteX3" fmla="*/ 266700 w 533400"/>
              <a:gd name="connsiteY3" fmla="*/ 446096 h 446096"/>
              <a:gd name="connsiteX4" fmla="*/ 0 w 533400"/>
              <a:gd name="connsiteY4" fmla="*/ 223048 h 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446096" extrusionOk="0">
                <a:moveTo>
                  <a:pt x="0" y="223048"/>
                </a:moveTo>
                <a:cubicBezTo>
                  <a:pt x="-24937" y="70538"/>
                  <a:pt x="138852" y="-7060"/>
                  <a:pt x="266700" y="0"/>
                </a:cubicBezTo>
                <a:cubicBezTo>
                  <a:pt x="383411" y="17183"/>
                  <a:pt x="560857" y="91669"/>
                  <a:pt x="533400" y="223048"/>
                </a:cubicBezTo>
                <a:cubicBezTo>
                  <a:pt x="531625" y="342694"/>
                  <a:pt x="411836" y="452809"/>
                  <a:pt x="266700" y="446096"/>
                </a:cubicBezTo>
                <a:cubicBezTo>
                  <a:pt x="137135" y="421638"/>
                  <a:pt x="23534" y="344297"/>
                  <a:pt x="0" y="2230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E7411C6-8FBA-418F-8359-BC6CB1961722}"/>
              </a:ext>
            </a:extLst>
          </p:cNvPr>
          <p:cNvSpPr/>
          <p:nvPr/>
        </p:nvSpPr>
        <p:spPr>
          <a:xfrm>
            <a:off x="1042316" y="1237276"/>
            <a:ext cx="1187699" cy="376919"/>
          </a:xfrm>
          <a:custGeom>
            <a:avLst/>
            <a:gdLst>
              <a:gd name="connsiteX0" fmla="*/ 0 w 1187699"/>
              <a:gd name="connsiteY0" fmla="*/ 188460 h 376919"/>
              <a:gd name="connsiteX1" fmla="*/ 593850 w 1187699"/>
              <a:gd name="connsiteY1" fmla="*/ 0 h 376919"/>
              <a:gd name="connsiteX2" fmla="*/ 1187700 w 1187699"/>
              <a:gd name="connsiteY2" fmla="*/ 188460 h 376919"/>
              <a:gd name="connsiteX3" fmla="*/ 593850 w 1187699"/>
              <a:gd name="connsiteY3" fmla="*/ 376920 h 376919"/>
              <a:gd name="connsiteX4" fmla="*/ 0 w 1187699"/>
              <a:gd name="connsiteY4" fmla="*/ 188460 h 37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699" h="376919" extrusionOk="0">
                <a:moveTo>
                  <a:pt x="0" y="188460"/>
                </a:moveTo>
                <a:cubicBezTo>
                  <a:pt x="-44397" y="32168"/>
                  <a:pt x="287715" y="-7929"/>
                  <a:pt x="593850" y="0"/>
                </a:cubicBezTo>
                <a:cubicBezTo>
                  <a:pt x="904186" y="9910"/>
                  <a:pt x="1203952" y="79526"/>
                  <a:pt x="1187700" y="188460"/>
                </a:cubicBezTo>
                <a:cubicBezTo>
                  <a:pt x="1164756" y="246799"/>
                  <a:pt x="915539" y="396477"/>
                  <a:pt x="593850" y="376920"/>
                </a:cubicBezTo>
                <a:cubicBezTo>
                  <a:pt x="270417" y="370655"/>
                  <a:pt x="14823" y="291324"/>
                  <a:pt x="0" y="18846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18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B146297-5582-4775-8DE3-44CE4D762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003"/>
            <a:ext cx="12192000" cy="570865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663E22EE-9001-435A-A620-AEE46BB8D33D}"/>
              </a:ext>
            </a:extLst>
          </p:cNvPr>
          <p:cNvSpPr/>
          <p:nvPr/>
        </p:nvSpPr>
        <p:spPr>
          <a:xfrm>
            <a:off x="1676802" y="5967894"/>
            <a:ext cx="970384" cy="325263"/>
          </a:xfrm>
          <a:custGeom>
            <a:avLst/>
            <a:gdLst>
              <a:gd name="connsiteX0" fmla="*/ 0 w 970384"/>
              <a:gd name="connsiteY0" fmla="*/ 162632 h 325263"/>
              <a:gd name="connsiteX1" fmla="*/ 485192 w 970384"/>
              <a:gd name="connsiteY1" fmla="*/ 0 h 325263"/>
              <a:gd name="connsiteX2" fmla="*/ 970384 w 970384"/>
              <a:gd name="connsiteY2" fmla="*/ 162632 h 325263"/>
              <a:gd name="connsiteX3" fmla="*/ 485192 w 970384"/>
              <a:gd name="connsiteY3" fmla="*/ 325264 h 325263"/>
              <a:gd name="connsiteX4" fmla="*/ 0 w 970384"/>
              <a:gd name="connsiteY4" fmla="*/ 162632 h 32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384" h="325263" extrusionOk="0">
                <a:moveTo>
                  <a:pt x="0" y="162632"/>
                </a:moveTo>
                <a:cubicBezTo>
                  <a:pt x="-16276" y="53674"/>
                  <a:pt x="222893" y="-2057"/>
                  <a:pt x="485192" y="0"/>
                </a:cubicBezTo>
                <a:cubicBezTo>
                  <a:pt x="733748" y="10904"/>
                  <a:pt x="985890" y="68186"/>
                  <a:pt x="970384" y="162632"/>
                </a:cubicBezTo>
                <a:cubicBezTo>
                  <a:pt x="960320" y="232386"/>
                  <a:pt x="747014" y="344375"/>
                  <a:pt x="485192" y="325264"/>
                </a:cubicBezTo>
                <a:cubicBezTo>
                  <a:pt x="228752" y="309366"/>
                  <a:pt x="13721" y="251322"/>
                  <a:pt x="0" y="162632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22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869D980-5F53-4D7C-BBC3-84B1B1E87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349"/>
            <a:ext cx="12192000" cy="5739302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06FF52A-4E4C-44B8-A942-6A8A462AAF21}"/>
              </a:ext>
            </a:extLst>
          </p:cNvPr>
          <p:cNvSpPr/>
          <p:nvPr/>
        </p:nvSpPr>
        <p:spPr>
          <a:xfrm>
            <a:off x="9918440" y="596673"/>
            <a:ext cx="1045030" cy="411033"/>
          </a:xfrm>
          <a:custGeom>
            <a:avLst/>
            <a:gdLst>
              <a:gd name="connsiteX0" fmla="*/ 0 w 1045030"/>
              <a:gd name="connsiteY0" fmla="*/ 205517 h 411033"/>
              <a:gd name="connsiteX1" fmla="*/ 522515 w 1045030"/>
              <a:gd name="connsiteY1" fmla="*/ 0 h 411033"/>
              <a:gd name="connsiteX2" fmla="*/ 1045030 w 1045030"/>
              <a:gd name="connsiteY2" fmla="*/ 205517 h 411033"/>
              <a:gd name="connsiteX3" fmla="*/ 522515 w 1045030"/>
              <a:gd name="connsiteY3" fmla="*/ 411034 h 411033"/>
              <a:gd name="connsiteX4" fmla="*/ 0 w 1045030"/>
              <a:gd name="connsiteY4" fmla="*/ 205517 h 4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030" h="411033" extrusionOk="0">
                <a:moveTo>
                  <a:pt x="0" y="205517"/>
                </a:moveTo>
                <a:cubicBezTo>
                  <a:pt x="-42835" y="41642"/>
                  <a:pt x="272365" y="-13952"/>
                  <a:pt x="522515" y="0"/>
                </a:cubicBezTo>
                <a:cubicBezTo>
                  <a:pt x="788253" y="12832"/>
                  <a:pt x="1074217" y="83304"/>
                  <a:pt x="1045030" y="205517"/>
                </a:cubicBezTo>
                <a:cubicBezTo>
                  <a:pt x="1041832" y="312644"/>
                  <a:pt x="797967" y="451876"/>
                  <a:pt x="522515" y="411034"/>
                </a:cubicBezTo>
                <a:cubicBezTo>
                  <a:pt x="244370" y="396643"/>
                  <a:pt x="24418" y="317012"/>
                  <a:pt x="0" y="205517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987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EF525AE-E3C0-44BF-AF61-F8DF3DC5D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505"/>
            <a:ext cx="12192000" cy="57023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9566A2FB-CFDE-4706-9F25-E97F4B3B46C5}"/>
              </a:ext>
            </a:extLst>
          </p:cNvPr>
          <p:cNvSpPr/>
          <p:nvPr/>
        </p:nvSpPr>
        <p:spPr>
          <a:xfrm>
            <a:off x="45721" y="1161566"/>
            <a:ext cx="533400" cy="446096"/>
          </a:xfrm>
          <a:custGeom>
            <a:avLst/>
            <a:gdLst>
              <a:gd name="connsiteX0" fmla="*/ 0 w 533400"/>
              <a:gd name="connsiteY0" fmla="*/ 223048 h 446096"/>
              <a:gd name="connsiteX1" fmla="*/ 266700 w 533400"/>
              <a:gd name="connsiteY1" fmla="*/ 0 h 446096"/>
              <a:gd name="connsiteX2" fmla="*/ 533400 w 533400"/>
              <a:gd name="connsiteY2" fmla="*/ 223048 h 446096"/>
              <a:gd name="connsiteX3" fmla="*/ 266700 w 533400"/>
              <a:gd name="connsiteY3" fmla="*/ 446096 h 446096"/>
              <a:gd name="connsiteX4" fmla="*/ 0 w 533400"/>
              <a:gd name="connsiteY4" fmla="*/ 223048 h 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446096" extrusionOk="0">
                <a:moveTo>
                  <a:pt x="0" y="223048"/>
                </a:moveTo>
                <a:cubicBezTo>
                  <a:pt x="-24937" y="70538"/>
                  <a:pt x="138852" y="-7060"/>
                  <a:pt x="266700" y="0"/>
                </a:cubicBezTo>
                <a:cubicBezTo>
                  <a:pt x="383411" y="17183"/>
                  <a:pt x="560857" y="91669"/>
                  <a:pt x="533400" y="223048"/>
                </a:cubicBezTo>
                <a:cubicBezTo>
                  <a:pt x="531625" y="342694"/>
                  <a:pt x="411836" y="452809"/>
                  <a:pt x="266700" y="446096"/>
                </a:cubicBezTo>
                <a:cubicBezTo>
                  <a:pt x="137135" y="421638"/>
                  <a:pt x="23534" y="344297"/>
                  <a:pt x="0" y="2230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202CD13-B4C0-4835-B8A7-96E8CB93F14A}"/>
              </a:ext>
            </a:extLst>
          </p:cNvPr>
          <p:cNvSpPr/>
          <p:nvPr/>
        </p:nvSpPr>
        <p:spPr>
          <a:xfrm>
            <a:off x="579121" y="817642"/>
            <a:ext cx="6624112" cy="572616"/>
          </a:xfrm>
          <a:custGeom>
            <a:avLst/>
            <a:gdLst>
              <a:gd name="connsiteX0" fmla="*/ 0 w 6624112"/>
              <a:gd name="connsiteY0" fmla="*/ 286308 h 572616"/>
              <a:gd name="connsiteX1" fmla="*/ 3312056 w 6624112"/>
              <a:gd name="connsiteY1" fmla="*/ 0 h 572616"/>
              <a:gd name="connsiteX2" fmla="*/ 6624112 w 6624112"/>
              <a:gd name="connsiteY2" fmla="*/ 286308 h 572616"/>
              <a:gd name="connsiteX3" fmla="*/ 3312056 w 6624112"/>
              <a:gd name="connsiteY3" fmla="*/ 572616 h 572616"/>
              <a:gd name="connsiteX4" fmla="*/ 0 w 6624112"/>
              <a:gd name="connsiteY4" fmla="*/ 286308 h 57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4112" h="572616" extrusionOk="0">
                <a:moveTo>
                  <a:pt x="0" y="286308"/>
                </a:moveTo>
                <a:cubicBezTo>
                  <a:pt x="-265507" y="-184034"/>
                  <a:pt x="1720035" y="-86112"/>
                  <a:pt x="3312056" y="0"/>
                </a:cubicBezTo>
                <a:cubicBezTo>
                  <a:pt x="5122052" y="10789"/>
                  <a:pt x="6631068" y="126108"/>
                  <a:pt x="6624112" y="286308"/>
                </a:cubicBezTo>
                <a:cubicBezTo>
                  <a:pt x="6573834" y="344191"/>
                  <a:pt x="5097579" y="708518"/>
                  <a:pt x="3312056" y="572616"/>
                </a:cubicBezTo>
                <a:cubicBezTo>
                  <a:pt x="1501495" y="546905"/>
                  <a:pt x="28448" y="442091"/>
                  <a:pt x="0" y="286308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732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BB7723-9036-4B4B-B7B1-930C28011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680"/>
            <a:ext cx="12192000" cy="569595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7A5CC71-A4E1-4A5B-ABDF-BC396430C8CC}"/>
              </a:ext>
            </a:extLst>
          </p:cNvPr>
          <p:cNvSpPr/>
          <p:nvPr/>
        </p:nvSpPr>
        <p:spPr>
          <a:xfrm>
            <a:off x="45721" y="1656099"/>
            <a:ext cx="533400" cy="446096"/>
          </a:xfrm>
          <a:custGeom>
            <a:avLst/>
            <a:gdLst>
              <a:gd name="connsiteX0" fmla="*/ 0 w 533400"/>
              <a:gd name="connsiteY0" fmla="*/ 223048 h 446096"/>
              <a:gd name="connsiteX1" fmla="*/ 266700 w 533400"/>
              <a:gd name="connsiteY1" fmla="*/ 0 h 446096"/>
              <a:gd name="connsiteX2" fmla="*/ 533400 w 533400"/>
              <a:gd name="connsiteY2" fmla="*/ 223048 h 446096"/>
              <a:gd name="connsiteX3" fmla="*/ 266700 w 533400"/>
              <a:gd name="connsiteY3" fmla="*/ 446096 h 446096"/>
              <a:gd name="connsiteX4" fmla="*/ 0 w 533400"/>
              <a:gd name="connsiteY4" fmla="*/ 223048 h 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446096" extrusionOk="0">
                <a:moveTo>
                  <a:pt x="0" y="223048"/>
                </a:moveTo>
                <a:cubicBezTo>
                  <a:pt x="-24937" y="70538"/>
                  <a:pt x="138852" y="-7060"/>
                  <a:pt x="266700" y="0"/>
                </a:cubicBezTo>
                <a:cubicBezTo>
                  <a:pt x="383411" y="17183"/>
                  <a:pt x="560857" y="91669"/>
                  <a:pt x="533400" y="223048"/>
                </a:cubicBezTo>
                <a:cubicBezTo>
                  <a:pt x="531625" y="342694"/>
                  <a:pt x="411836" y="452809"/>
                  <a:pt x="266700" y="446096"/>
                </a:cubicBezTo>
                <a:cubicBezTo>
                  <a:pt x="137135" y="421638"/>
                  <a:pt x="23534" y="344297"/>
                  <a:pt x="0" y="2230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3749FAE-9468-4536-9E3B-0007BEE2ECA4}"/>
              </a:ext>
            </a:extLst>
          </p:cNvPr>
          <p:cNvSpPr/>
          <p:nvPr/>
        </p:nvSpPr>
        <p:spPr>
          <a:xfrm>
            <a:off x="579121" y="817642"/>
            <a:ext cx="2985173" cy="572616"/>
          </a:xfrm>
          <a:custGeom>
            <a:avLst/>
            <a:gdLst>
              <a:gd name="connsiteX0" fmla="*/ 0 w 2985173"/>
              <a:gd name="connsiteY0" fmla="*/ 286308 h 572616"/>
              <a:gd name="connsiteX1" fmla="*/ 1492587 w 2985173"/>
              <a:gd name="connsiteY1" fmla="*/ 0 h 572616"/>
              <a:gd name="connsiteX2" fmla="*/ 2985174 w 2985173"/>
              <a:gd name="connsiteY2" fmla="*/ 286308 h 572616"/>
              <a:gd name="connsiteX3" fmla="*/ 1492587 w 2985173"/>
              <a:gd name="connsiteY3" fmla="*/ 572616 h 572616"/>
              <a:gd name="connsiteX4" fmla="*/ 0 w 2985173"/>
              <a:gd name="connsiteY4" fmla="*/ 286308 h 57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173" h="572616" extrusionOk="0">
                <a:moveTo>
                  <a:pt x="0" y="286308"/>
                </a:moveTo>
                <a:cubicBezTo>
                  <a:pt x="-126496" y="-20567"/>
                  <a:pt x="759161" y="-33006"/>
                  <a:pt x="1492587" y="0"/>
                </a:cubicBezTo>
                <a:cubicBezTo>
                  <a:pt x="2297718" y="10789"/>
                  <a:pt x="2992130" y="126108"/>
                  <a:pt x="2985174" y="286308"/>
                </a:cubicBezTo>
                <a:cubicBezTo>
                  <a:pt x="2917542" y="309591"/>
                  <a:pt x="2301962" y="619160"/>
                  <a:pt x="1492587" y="572616"/>
                </a:cubicBezTo>
                <a:cubicBezTo>
                  <a:pt x="686891" y="546905"/>
                  <a:pt x="28448" y="442091"/>
                  <a:pt x="0" y="286308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916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7C00936-D018-49EC-9D2F-257092841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824"/>
            <a:ext cx="12192000" cy="5715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B61E76D7-26F4-48B6-8AF3-74B6CB4C4F9D}"/>
              </a:ext>
            </a:extLst>
          </p:cNvPr>
          <p:cNvSpPr/>
          <p:nvPr/>
        </p:nvSpPr>
        <p:spPr>
          <a:xfrm>
            <a:off x="45721" y="2113294"/>
            <a:ext cx="533400" cy="446096"/>
          </a:xfrm>
          <a:custGeom>
            <a:avLst/>
            <a:gdLst>
              <a:gd name="connsiteX0" fmla="*/ 0 w 533400"/>
              <a:gd name="connsiteY0" fmla="*/ 223048 h 446096"/>
              <a:gd name="connsiteX1" fmla="*/ 266700 w 533400"/>
              <a:gd name="connsiteY1" fmla="*/ 0 h 446096"/>
              <a:gd name="connsiteX2" fmla="*/ 533400 w 533400"/>
              <a:gd name="connsiteY2" fmla="*/ 223048 h 446096"/>
              <a:gd name="connsiteX3" fmla="*/ 266700 w 533400"/>
              <a:gd name="connsiteY3" fmla="*/ 446096 h 446096"/>
              <a:gd name="connsiteX4" fmla="*/ 0 w 533400"/>
              <a:gd name="connsiteY4" fmla="*/ 223048 h 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446096" extrusionOk="0">
                <a:moveTo>
                  <a:pt x="0" y="223048"/>
                </a:moveTo>
                <a:cubicBezTo>
                  <a:pt x="-24937" y="70538"/>
                  <a:pt x="138852" y="-7060"/>
                  <a:pt x="266700" y="0"/>
                </a:cubicBezTo>
                <a:cubicBezTo>
                  <a:pt x="383411" y="17183"/>
                  <a:pt x="560857" y="91669"/>
                  <a:pt x="533400" y="223048"/>
                </a:cubicBezTo>
                <a:cubicBezTo>
                  <a:pt x="531625" y="342694"/>
                  <a:pt x="411836" y="452809"/>
                  <a:pt x="266700" y="446096"/>
                </a:cubicBezTo>
                <a:cubicBezTo>
                  <a:pt x="137135" y="421638"/>
                  <a:pt x="23534" y="344297"/>
                  <a:pt x="0" y="2230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E7B890F-7F01-4783-A81D-771FFA605BAF}"/>
              </a:ext>
            </a:extLst>
          </p:cNvPr>
          <p:cNvSpPr/>
          <p:nvPr/>
        </p:nvSpPr>
        <p:spPr>
          <a:xfrm>
            <a:off x="579121" y="817642"/>
            <a:ext cx="3302414" cy="572616"/>
          </a:xfrm>
          <a:custGeom>
            <a:avLst/>
            <a:gdLst>
              <a:gd name="connsiteX0" fmla="*/ 0 w 3302414"/>
              <a:gd name="connsiteY0" fmla="*/ 286308 h 572616"/>
              <a:gd name="connsiteX1" fmla="*/ 1651207 w 3302414"/>
              <a:gd name="connsiteY1" fmla="*/ 0 h 572616"/>
              <a:gd name="connsiteX2" fmla="*/ 3302414 w 3302414"/>
              <a:gd name="connsiteY2" fmla="*/ 286308 h 572616"/>
              <a:gd name="connsiteX3" fmla="*/ 1651207 w 3302414"/>
              <a:gd name="connsiteY3" fmla="*/ 572616 h 572616"/>
              <a:gd name="connsiteX4" fmla="*/ 0 w 3302414"/>
              <a:gd name="connsiteY4" fmla="*/ 286308 h 57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414" h="572616" extrusionOk="0">
                <a:moveTo>
                  <a:pt x="0" y="286308"/>
                </a:moveTo>
                <a:cubicBezTo>
                  <a:pt x="-34556" y="87549"/>
                  <a:pt x="937058" y="-71811"/>
                  <a:pt x="1651207" y="0"/>
                </a:cubicBezTo>
                <a:cubicBezTo>
                  <a:pt x="2543941" y="10789"/>
                  <a:pt x="3309370" y="126108"/>
                  <a:pt x="3302414" y="286308"/>
                </a:cubicBezTo>
                <a:cubicBezTo>
                  <a:pt x="3251113" y="342151"/>
                  <a:pt x="2534178" y="662743"/>
                  <a:pt x="1651207" y="572616"/>
                </a:cubicBezTo>
                <a:cubicBezTo>
                  <a:pt x="757908" y="546905"/>
                  <a:pt x="28448" y="442091"/>
                  <a:pt x="0" y="286308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46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1248829-9246-4C4D-9A21-F2ACB109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824"/>
            <a:ext cx="12192000" cy="5715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867D05A-DB6B-47EF-83F0-D7F1C526AF0F}"/>
              </a:ext>
            </a:extLst>
          </p:cNvPr>
          <p:cNvSpPr/>
          <p:nvPr/>
        </p:nvSpPr>
        <p:spPr>
          <a:xfrm>
            <a:off x="45721" y="2607812"/>
            <a:ext cx="533400" cy="446096"/>
          </a:xfrm>
          <a:custGeom>
            <a:avLst/>
            <a:gdLst>
              <a:gd name="connsiteX0" fmla="*/ 0 w 533400"/>
              <a:gd name="connsiteY0" fmla="*/ 223048 h 446096"/>
              <a:gd name="connsiteX1" fmla="*/ 266700 w 533400"/>
              <a:gd name="connsiteY1" fmla="*/ 0 h 446096"/>
              <a:gd name="connsiteX2" fmla="*/ 533400 w 533400"/>
              <a:gd name="connsiteY2" fmla="*/ 223048 h 446096"/>
              <a:gd name="connsiteX3" fmla="*/ 266700 w 533400"/>
              <a:gd name="connsiteY3" fmla="*/ 446096 h 446096"/>
              <a:gd name="connsiteX4" fmla="*/ 0 w 533400"/>
              <a:gd name="connsiteY4" fmla="*/ 223048 h 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446096" extrusionOk="0">
                <a:moveTo>
                  <a:pt x="0" y="223048"/>
                </a:moveTo>
                <a:cubicBezTo>
                  <a:pt x="-24937" y="70538"/>
                  <a:pt x="138852" y="-7060"/>
                  <a:pt x="266700" y="0"/>
                </a:cubicBezTo>
                <a:cubicBezTo>
                  <a:pt x="383411" y="17183"/>
                  <a:pt x="560857" y="91669"/>
                  <a:pt x="533400" y="223048"/>
                </a:cubicBezTo>
                <a:cubicBezTo>
                  <a:pt x="531625" y="342694"/>
                  <a:pt x="411836" y="452809"/>
                  <a:pt x="266700" y="446096"/>
                </a:cubicBezTo>
                <a:cubicBezTo>
                  <a:pt x="137135" y="421638"/>
                  <a:pt x="23534" y="344297"/>
                  <a:pt x="0" y="2230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4668EC8-BAF4-4C95-BBB3-F3C3A952D36E}"/>
              </a:ext>
            </a:extLst>
          </p:cNvPr>
          <p:cNvSpPr/>
          <p:nvPr/>
        </p:nvSpPr>
        <p:spPr>
          <a:xfrm>
            <a:off x="579122" y="817642"/>
            <a:ext cx="2574626" cy="572616"/>
          </a:xfrm>
          <a:custGeom>
            <a:avLst/>
            <a:gdLst>
              <a:gd name="connsiteX0" fmla="*/ 0 w 2574626"/>
              <a:gd name="connsiteY0" fmla="*/ 286308 h 572616"/>
              <a:gd name="connsiteX1" fmla="*/ 1287313 w 2574626"/>
              <a:gd name="connsiteY1" fmla="*/ 0 h 572616"/>
              <a:gd name="connsiteX2" fmla="*/ 2574626 w 2574626"/>
              <a:gd name="connsiteY2" fmla="*/ 286308 h 572616"/>
              <a:gd name="connsiteX3" fmla="*/ 1287313 w 2574626"/>
              <a:gd name="connsiteY3" fmla="*/ 572616 h 572616"/>
              <a:gd name="connsiteX4" fmla="*/ 0 w 2574626"/>
              <a:gd name="connsiteY4" fmla="*/ 286308 h 57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4626" h="572616" extrusionOk="0">
                <a:moveTo>
                  <a:pt x="0" y="286308"/>
                </a:moveTo>
                <a:cubicBezTo>
                  <a:pt x="-72369" y="43083"/>
                  <a:pt x="677329" y="-36663"/>
                  <a:pt x="1287313" y="0"/>
                </a:cubicBezTo>
                <a:cubicBezTo>
                  <a:pt x="1979074" y="10789"/>
                  <a:pt x="2581582" y="126108"/>
                  <a:pt x="2574626" y="286308"/>
                </a:cubicBezTo>
                <a:cubicBezTo>
                  <a:pt x="2507166" y="309934"/>
                  <a:pt x="1949595" y="724095"/>
                  <a:pt x="1287313" y="572616"/>
                </a:cubicBezTo>
                <a:cubicBezTo>
                  <a:pt x="594987" y="546905"/>
                  <a:pt x="28448" y="442091"/>
                  <a:pt x="0" y="286308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607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752EF5E-C84A-449B-A5BF-6AA049C7D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649"/>
            <a:ext cx="12192000" cy="572135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F16D93C7-59EF-41FB-8E22-DF386F22775C}"/>
              </a:ext>
            </a:extLst>
          </p:cNvPr>
          <p:cNvSpPr/>
          <p:nvPr/>
        </p:nvSpPr>
        <p:spPr>
          <a:xfrm>
            <a:off x="45721" y="3065016"/>
            <a:ext cx="533400" cy="446096"/>
          </a:xfrm>
          <a:custGeom>
            <a:avLst/>
            <a:gdLst>
              <a:gd name="connsiteX0" fmla="*/ 0 w 533400"/>
              <a:gd name="connsiteY0" fmla="*/ 223048 h 446096"/>
              <a:gd name="connsiteX1" fmla="*/ 266700 w 533400"/>
              <a:gd name="connsiteY1" fmla="*/ 0 h 446096"/>
              <a:gd name="connsiteX2" fmla="*/ 533400 w 533400"/>
              <a:gd name="connsiteY2" fmla="*/ 223048 h 446096"/>
              <a:gd name="connsiteX3" fmla="*/ 266700 w 533400"/>
              <a:gd name="connsiteY3" fmla="*/ 446096 h 446096"/>
              <a:gd name="connsiteX4" fmla="*/ 0 w 533400"/>
              <a:gd name="connsiteY4" fmla="*/ 223048 h 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446096" extrusionOk="0">
                <a:moveTo>
                  <a:pt x="0" y="223048"/>
                </a:moveTo>
                <a:cubicBezTo>
                  <a:pt x="-24937" y="70538"/>
                  <a:pt x="138852" y="-7060"/>
                  <a:pt x="266700" y="0"/>
                </a:cubicBezTo>
                <a:cubicBezTo>
                  <a:pt x="383411" y="17183"/>
                  <a:pt x="560857" y="91669"/>
                  <a:pt x="533400" y="223048"/>
                </a:cubicBezTo>
                <a:cubicBezTo>
                  <a:pt x="531625" y="342694"/>
                  <a:pt x="411836" y="452809"/>
                  <a:pt x="266700" y="446096"/>
                </a:cubicBezTo>
                <a:cubicBezTo>
                  <a:pt x="137135" y="421638"/>
                  <a:pt x="23534" y="344297"/>
                  <a:pt x="0" y="2230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097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37AA012-A3FD-40A2-96B3-48CCC78D6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680"/>
            <a:ext cx="12192000" cy="569595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EBD90C8F-45CE-4429-9EDA-9942D7DB7712}"/>
              </a:ext>
            </a:extLst>
          </p:cNvPr>
          <p:cNvSpPr/>
          <p:nvPr/>
        </p:nvSpPr>
        <p:spPr>
          <a:xfrm>
            <a:off x="45721" y="3540880"/>
            <a:ext cx="533400" cy="446096"/>
          </a:xfrm>
          <a:custGeom>
            <a:avLst/>
            <a:gdLst>
              <a:gd name="connsiteX0" fmla="*/ 0 w 533400"/>
              <a:gd name="connsiteY0" fmla="*/ 223048 h 446096"/>
              <a:gd name="connsiteX1" fmla="*/ 266700 w 533400"/>
              <a:gd name="connsiteY1" fmla="*/ 0 h 446096"/>
              <a:gd name="connsiteX2" fmla="*/ 533400 w 533400"/>
              <a:gd name="connsiteY2" fmla="*/ 223048 h 446096"/>
              <a:gd name="connsiteX3" fmla="*/ 266700 w 533400"/>
              <a:gd name="connsiteY3" fmla="*/ 446096 h 446096"/>
              <a:gd name="connsiteX4" fmla="*/ 0 w 533400"/>
              <a:gd name="connsiteY4" fmla="*/ 223048 h 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446096" extrusionOk="0">
                <a:moveTo>
                  <a:pt x="0" y="223048"/>
                </a:moveTo>
                <a:cubicBezTo>
                  <a:pt x="-24937" y="70538"/>
                  <a:pt x="138852" y="-7060"/>
                  <a:pt x="266700" y="0"/>
                </a:cubicBezTo>
                <a:cubicBezTo>
                  <a:pt x="383411" y="17183"/>
                  <a:pt x="560857" y="91669"/>
                  <a:pt x="533400" y="223048"/>
                </a:cubicBezTo>
                <a:cubicBezTo>
                  <a:pt x="531625" y="342694"/>
                  <a:pt x="411836" y="452809"/>
                  <a:pt x="266700" y="446096"/>
                </a:cubicBezTo>
                <a:cubicBezTo>
                  <a:pt x="137135" y="421638"/>
                  <a:pt x="23534" y="344297"/>
                  <a:pt x="0" y="2230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C32D14A-CAE5-4DBD-B9B6-D9947E6F3DF4}"/>
              </a:ext>
            </a:extLst>
          </p:cNvPr>
          <p:cNvSpPr/>
          <p:nvPr/>
        </p:nvSpPr>
        <p:spPr>
          <a:xfrm>
            <a:off x="579121" y="1134883"/>
            <a:ext cx="2210732" cy="446096"/>
          </a:xfrm>
          <a:custGeom>
            <a:avLst/>
            <a:gdLst>
              <a:gd name="connsiteX0" fmla="*/ 0 w 2210732"/>
              <a:gd name="connsiteY0" fmla="*/ 223048 h 446096"/>
              <a:gd name="connsiteX1" fmla="*/ 1105366 w 2210732"/>
              <a:gd name="connsiteY1" fmla="*/ 0 h 446096"/>
              <a:gd name="connsiteX2" fmla="*/ 2210732 w 2210732"/>
              <a:gd name="connsiteY2" fmla="*/ 223048 h 446096"/>
              <a:gd name="connsiteX3" fmla="*/ 1105366 w 2210732"/>
              <a:gd name="connsiteY3" fmla="*/ 446096 h 446096"/>
              <a:gd name="connsiteX4" fmla="*/ 0 w 2210732"/>
              <a:gd name="connsiteY4" fmla="*/ 223048 h 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732" h="446096" extrusionOk="0">
                <a:moveTo>
                  <a:pt x="0" y="223048"/>
                </a:moveTo>
                <a:cubicBezTo>
                  <a:pt x="-54165" y="36167"/>
                  <a:pt x="599191" y="-37869"/>
                  <a:pt x="1105366" y="0"/>
                </a:cubicBezTo>
                <a:cubicBezTo>
                  <a:pt x="1685260" y="17183"/>
                  <a:pt x="2238189" y="91669"/>
                  <a:pt x="2210732" y="223048"/>
                </a:cubicBezTo>
                <a:cubicBezTo>
                  <a:pt x="2182892" y="290729"/>
                  <a:pt x="1703277" y="485197"/>
                  <a:pt x="1105366" y="446096"/>
                </a:cubicBezTo>
                <a:cubicBezTo>
                  <a:pt x="512618" y="421638"/>
                  <a:pt x="23534" y="344297"/>
                  <a:pt x="0" y="223048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811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307D37-2BB4-4942-A280-3FCF6E6D2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509"/>
            <a:ext cx="12192000" cy="57023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BB08F06-88E8-4FEC-B057-09655A0BA060}"/>
              </a:ext>
            </a:extLst>
          </p:cNvPr>
          <p:cNvSpPr/>
          <p:nvPr/>
        </p:nvSpPr>
        <p:spPr>
          <a:xfrm>
            <a:off x="45721" y="3988752"/>
            <a:ext cx="533400" cy="446096"/>
          </a:xfrm>
          <a:custGeom>
            <a:avLst/>
            <a:gdLst>
              <a:gd name="connsiteX0" fmla="*/ 0 w 533400"/>
              <a:gd name="connsiteY0" fmla="*/ 223048 h 446096"/>
              <a:gd name="connsiteX1" fmla="*/ 266700 w 533400"/>
              <a:gd name="connsiteY1" fmla="*/ 0 h 446096"/>
              <a:gd name="connsiteX2" fmla="*/ 533400 w 533400"/>
              <a:gd name="connsiteY2" fmla="*/ 223048 h 446096"/>
              <a:gd name="connsiteX3" fmla="*/ 266700 w 533400"/>
              <a:gd name="connsiteY3" fmla="*/ 446096 h 446096"/>
              <a:gd name="connsiteX4" fmla="*/ 0 w 533400"/>
              <a:gd name="connsiteY4" fmla="*/ 223048 h 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446096" extrusionOk="0">
                <a:moveTo>
                  <a:pt x="0" y="223048"/>
                </a:moveTo>
                <a:cubicBezTo>
                  <a:pt x="-24937" y="70538"/>
                  <a:pt x="138852" y="-7060"/>
                  <a:pt x="266700" y="0"/>
                </a:cubicBezTo>
                <a:cubicBezTo>
                  <a:pt x="383411" y="17183"/>
                  <a:pt x="560857" y="91669"/>
                  <a:pt x="533400" y="223048"/>
                </a:cubicBezTo>
                <a:cubicBezTo>
                  <a:pt x="531625" y="342694"/>
                  <a:pt x="411836" y="452809"/>
                  <a:pt x="266700" y="446096"/>
                </a:cubicBezTo>
                <a:cubicBezTo>
                  <a:pt x="137135" y="421638"/>
                  <a:pt x="23534" y="344297"/>
                  <a:pt x="0" y="2230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7E02E91-3168-4F43-8945-352ED9B4F9B0}"/>
              </a:ext>
            </a:extLst>
          </p:cNvPr>
          <p:cNvSpPr/>
          <p:nvPr/>
        </p:nvSpPr>
        <p:spPr>
          <a:xfrm>
            <a:off x="579121" y="1106893"/>
            <a:ext cx="2257385" cy="446096"/>
          </a:xfrm>
          <a:custGeom>
            <a:avLst/>
            <a:gdLst>
              <a:gd name="connsiteX0" fmla="*/ 0 w 2257385"/>
              <a:gd name="connsiteY0" fmla="*/ 223048 h 446096"/>
              <a:gd name="connsiteX1" fmla="*/ 1128693 w 2257385"/>
              <a:gd name="connsiteY1" fmla="*/ 0 h 446096"/>
              <a:gd name="connsiteX2" fmla="*/ 2257386 w 2257385"/>
              <a:gd name="connsiteY2" fmla="*/ 223048 h 446096"/>
              <a:gd name="connsiteX3" fmla="*/ 1128693 w 2257385"/>
              <a:gd name="connsiteY3" fmla="*/ 446096 h 446096"/>
              <a:gd name="connsiteX4" fmla="*/ 0 w 2257385"/>
              <a:gd name="connsiteY4" fmla="*/ 223048 h 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385" h="446096" extrusionOk="0">
                <a:moveTo>
                  <a:pt x="0" y="223048"/>
                </a:moveTo>
                <a:cubicBezTo>
                  <a:pt x="-13176" y="84368"/>
                  <a:pt x="550097" y="-16252"/>
                  <a:pt x="1128693" y="0"/>
                </a:cubicBezTo>
                <a:cubicBezTo>
                  <a:pt x="1721470" y="17183"/>
                  <a:pt x="2284843" y="91669"/>
                  <a:pt x="2257386" y="223048"/>
                </a:cubicBezTo>
                <a:cubicBezTo>
                  <a:pt x="2231292" y="294210"/>
                  <a:pt x="1710580" y="575146"/>
                  <a:pt x="1128693" y="446096"/>
                </a:cubicBezTo>
                <a:cubicBezTo>
                  <a:pt x="523062" y="421638"/>
                  <a:pt x="23534" y="344297"/>
                  <a:pt x="0" y="223048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206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307D37-2BB4-4942-A280-3FCF6E6D2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509"/>
            <a:ext cx="12192000" cy="57023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57E02E91-3168-4F43-8945-352ED9B4F9B0}"/>
              </a:ext>
            </a:extLst>
          </p:cNvPr>
          <p:cNvSpPr/>
          <p:nvPr/>
        </p:nvSpPr>
        <p:spPr>
          <a:xfrm>
            <a:off x="4967307" y="5785395"/>
            <a:ext cx="4699207" cy="718042"/>
          </a:xfrm>
          <a:custGeom>
            <a:avLst/>
            <a:gdLst>
              <a:gd name="connsiteX0" fmla="*/ 0 w 4699207"/>
              <a:gd name="connsiteY0" fmla="*/ 359021 h 718042"/>
              <a:gd name="connsiteX1" fmla="*/ 2349604 w 4699207"/>
              <a:gd name="connsiteY1" fmla="*/ 0 h 718042"/>
              <a:gd name="connsiteX2" fmla="*/ 4699208 w 4699207"/>
              <a:gd name="connsiteY2" fmla="*/ 359021 h 718042"/>
              <a:gd name="connsiteX3" fmla="*/ 2349604 w 4699207"/>
              <a:gd name="connsiteY3" fmla="*/ 718042 h 718042"/>
              <a:gd name="connsiteX4" fmla="*/ 0 w 4699207"/>
              <a:gd name="connsiteY4" fmla="*/ 359021 h 71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207" h="718042" extrusionOk="0">
                <a:moveTo>
                  <a:pt x="0" y="359021"/>
                </a:moveTo>
                <a:cubicBezTo>
                  <a:pt x="-117069" y="23074"/>
                  <a:pt x="1181456" y="-47019"/>
                  <a:pt x="2349604" y="0"/>
                </a:cubicBezTo>
                <a:cubicBezTo>
                  <a:pt x="3619887" y="15376"/>
                  <a:pt x="4733073" y="150634"/>
                  <a:pt x="4699208" y="359021"/>
                </a:cubicBezTo>
                <a:cubicBezTo>
                  <a:pt x="4634945" y="429179"/>
                  <a:pt x="3569224" y="960841"/>
                  <a:pt x="2349604" y="718042"/>
                </a:cubicBezTo>
                <a:cubicBezTo>
                  <a:pt x="1085479" y="671793"/>
                  <a:pt x="19764" y="555677"/>
                  <a:pt x="0" y="359021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87E1B6D-D1E2-48C3-8F46-C583981E8C17}"/>
              </a:ext>
            </a:extLst>
          </p:cNvPr>
          <p:cNvSpPr txBox="1"/>
          <p:nvPr/>
        </p:nvSpPr>
        <p:spPr>
          <a:xfrm>
            <a:off x="2750580" y="4434848"/>
            <a:ext cx="56989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u="sng" dirty="0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Menú de diapositiva</a:t>
            </a:r>
          </a:p>
        </p:txBody>
      </p:sp>
    </p:spTree>
    <p:extLst>
      <p:ext uri="{BB962C8B-B14F-4D97-AF65-F5344CB8AC3E}">
        <p14:creationId xmlns:p14="http://schemas.microsoft.com/office/powerpoint/2010/main" val="3141332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307D37-2BB4-4942-A280-3FCF6E6D2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6" t="91772" r="22245" b="374"/>
          <a:stretch/>
        </p:blipFill>
        <p:spPr>
          <a:xfrm>
            <a:off x="2463282" y="2285999"/>
            <a:ext cx="7435315" cy="79310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9CD2A8-FFBC-41C9-8E82-3CF66AB33FA0}"/>
              </a:ext>
            </a:extLst>
          </p:cNvPr>
          <p:cNvSpPr txBox="1"/>
          <p:nvPr/>
        </p:nvSpPr>
        <p:spPr>
          <a:xfrm>
            <a:off x="1686508" y="3645924"/>
            <a:ext cx="1784480" cy="510778"/>
          </a:xfrm>
          <a:custGeom>
            <a:avLst/>
            <a:gdLst>
              <a:gd name="connsiteX0" fmla="*/ 85131 w 1784480"/>
              <a:gd name="connsiteY0" fmla="*/ 0 h 510778"/>
              <a:gd name="connsiteX1" fmla="*/ 651581 w 1784480"/>
              <a:gd name="connsiteY1" fmla="*/ 0 h 510778"/>
              <a:gd name="connsiteX2" fmla="*/ 1167050 w 1784480"/>
              <a:gd name="connsiteY2" fmla="*/ 0 h 510778"/>
              <a:gd name="connsiteX3" fmla="*/ 1784480 w 1784480"/>
              <a:gd name="connsiteY3" fmla="*/ 0 h 510778"/>
              <a:gd name="connsiteX4" fmla="*/ 1784480 w 1784480"/>
              <a:gd name="connsiteY4" fmla="*/ 0 h 510778"/>
              <a:gd name="connsiteX5" fmla="*/ 1784480 w 1784480"/>
              <a:gd name="connsiteY5" fmla="*/ 425647 h 510778"/>
              <a:gd name="connsiteX6" fmla="*/ 1699349 w 1784480"/>
              <a:gd name="connsiteY6" fmla="*/ 510778 h 510778"/>
              <a:gd name="connsiteX7" fmla="*/ 1149893 w 1784480"/>
              <a:gd name="connsiteY7" fmla="*/ 510778 h 510778"/>
              <a:gd name="connsiteX8" fmla="*/ 566450 w 1784480"/>
              <a:gd name="connsiteY8" fmla="*/ 510778 h 510778"/>
              <a:gd name="connsiteX9" fmla="*/ 0 w 1784480"/>
              <a:gd name="connsiteY9" fmla="*/ 510778 h 510778"/>
              <a:gd name="connsiteX10" fmla="*/ 0 w 1784480"/>
              <a:gd name="connsiteY10" fmla="*/ 510778 h 510778"/>
              <a:gd name="connsiteX11" fmla="*/ 0 w 1784480"/>
              <a:gd name="connsiteY11" fmla="*/ 85131 h 510778"/>
              <a:gd name="connsiteX12" fmla="*/ 85131 w 1784480"/>
              <a:gd name="connsiteY12" fmla="*/ 0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4480" h="510778" extrusionOk="0">
                <a:moveTo>
                  <a:pt x="85131" y="0"/>
                </a:moveTo>
                <a:cubicBezTo>
                  <a:pt x="294929" y="-49629"/>
                  <a:pt x="376451" y="22650"/>
                  <a:pt x="651581" y="0"/>
                </a:cubicBezTo>
                <a:cubicBezTo>
                  <a:pt x="926711" y="-22650"/>
                  <a:pt x="912957" y="60513"/>
                  <a:pt x="1167050" y="0"/>
                </a:cubicBezTo>
                <a:cubicBezTo>
                  <a:pt x="1421143" y="-60513"/>
                  <a:pt x="1618388" y="35339"/>
                  <a:pt x="1784480" y="0"/>
                </a:cubicBezTo>
                <a:lnTo>
                  <a:pt x="1784480" y="0"/>
                </a:lnTo>
                <a:cubicBezTo>
                  <a:pt x="1821444" y="125159"/>
                  <a:pt x="1745067" y="301972"/>
                  <a:pt x="1784480" y="425647"/>
                </a:cubicBezTo>
                <a:cubicBezTo>
                  <a:pt x="1794819" y="466794"/>
                  <a:pt x="1750723" y="509042"/>
                  <a:pt x="1699349" y="510778"/>
                </a:cubicBezTo>
                <a:cubicBezTo>
                  <a:pt x="1485977" y="558658"/>
                  <a:pt x="1293833" y="501413"/>
                  <a:pt x="1149893" y="510778"/>
                </a:cubicBezTo>
                <a:cubicBezTo>
                  <a:pt x="1005953" y="520143"/>
                  <a:pt x="824196" y="492719"/>
                  <a:pt x="566450" y="510778"/>
                </a:cubicBezTo>
                <a:cubicBezTo>
                  <a:pt x="308704" y="528837"/>
                  <a:pt x="210610" y="460145"/>
                  <a:pt x="0" y="510778"/>
                </a:cubicBezTo>
                <a:lnTo>
                  <a:pt x="0" y="510778"/>
                </a:lnTo>
                <a:cubicBezTo>
                  <a:pt x="-40063" y="331786"/>
                  <a:pt x="38789" y="199479"/>
                  <a:pt x="0" y="85131"/>
                </a:cubicBezTo>
                <a:cubicBezTo>
                  <a:pt x="-2745" y="40729"/>
                  <a:pt x="42378" y="-887"/>
                  <a:pt x="85131" y="0"/>
                </a:cubicBezTo>
                <a:close/>
              </a:path>
            </a:pathLst>
          </a:custGeom>
          <a:noFill/>
          <a:ln w="38100"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2201252569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>
                <a:latin typeface="Christmas Bell - Personal Use" pitchFamily="50" charset="0"/>
              </a:rPr>
              <a:t>Añadir página</a:t>
            </a:r>
            <a:endParaRPr lang="es-ES" dirty="0"/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80C3E19A-5E82-47F3-B285-7C56A7BC936C}"/>
              </a:ext>
            </a:extLst>
          </p:cNvPr>
          <p:cNvSpPr/>
          <p:nvPr/>
        </p:nvSpPr>
        <p:spPr>
          <a:xfrm rot="16200000">
            <a:off x="2426226" y="3123407"/>
            <a:ext cx="718457" cy="195943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BDAA03-AC4C-4E92-A167-492C46C68B5F}"/>
              </a:ext>
            </a:extLst>
          </p:cNvPr>
          <p:cNvSpPr txBox="1"/>
          <p:nvPr/>
        </p:nvSpPr>
        <p:spPr>
          <a:xfrm>
            <a:off x="3321694" y="4271071"/>
            <a:ext cx="1953519" cy="510778"/>
          </a:xfrm>
          <a:custGeom>
            <a:avLst/>
            <a:gdLst>
              <a:gd name="connsiteX0" fmla="*/ 85131 w 1953519"/>
              <a:gd name="connsiteY0" fmla="*/ 0 h 510778"/>
              <a:gd name="connsiteX1" fmla="*/ 552228 w 1953519"/>
              <a:gd name="connsiteY1" fmla="*/ 0 h 510778"/>
              <a:gd name="connsiteX2" fmla="*/ 963273 w 1953519"/>
              <a:gd name="connsiteY2" fmla="*/ 0 h 510778"/>
              <a:gd name="connsiteX3" fmla="*/ 1374319 w 1953519"/>
              <a:gd name="connsiteY3" fmla="*/ 0 h 510778"/>
              <a:gd name="connsiteX4" fmla="*/ 1953519 w 1953519"/>
              <a:gd name="connsiteY4" fmla="*/ 0 h 510778"/>
              <a:gd name="connsiteX5" fmla="*/ 1953519 w 1953519"/>
              <a:gd name="connsiteY5" fmla="*/ 0 h 510778"/>
              <a:gd name="connsiteX6" fmla="*/ 1953519 w 1953519"/>
              <a:gd name="connsiteY6" fmla="*/ 425647 h 510778"/>
              <a:gd name="connsiteX7" fmla="*/ 1868388 w 1953519"/>
              <a:gd name="connsiteY7" fmla="*/ 510778 h 510778"/>
              <a:gd name="connsiteX8" fmla="*/ 1438659 w 1953519"/>
              <a:gd name="connsiteY8" fmla="*/ 510778 h 510778"/>
              <a:gd name="connsiteX9" fmla="*/ 952878 w 1953519"/>
              <a:gd name="connsiteY9" fmla="*/ 510778 h 510778"/>
              <a:gd name="connsiteX10" fmla="*/ 485781 w 1953519"/>
              <a:gd name="connsiteY10" fmla="*/ 510778 h 510778"/>
              <a:gd name="connsiteX11" fmla="*/ 0 w 1953519"/>
              <a:gd name="connsiteY11" fmla="*/ 510778 h 510778"/>
              <a:gd name="connsiteX12" fmla="*/ 0 w 1953519"/>
              <a:gd name="connsiteY12" fmla="*/ 510778 h 510778"/>
              <a:gd name="connsiteX13" fmla="*/ 0 w 1953519"/>
              <a:gd name="connsiteY13" fmla="*/ 85131 h 510778"/>
              <a:gd name="connsiteX14" fmla="*/ 85131 w 1953519"/>
              <a:gd name="connsiteY14" fmla="*/ 0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3519" h="510778" extrusionOk="0">
                <a:moveTo>
                  <a:pt x="85131" y="0"/>
                </a:moveTo>
                <a:cubicBezTo>
                  <a:pt x="223647" y="-17734"/>
                  <a:pt x="398115" y="28392"/>
                  <a:pt x="552228" y="0"/>
                </a:cubicBezTo>
                <a:cubicBezTo>
                  <a:pt x="706341" y="-28392"/>
                  <a:pt x="829097" y="30859"/>
                  <a:pt x="963273" y="0"/>
                </a:cubicBezTo>
                <a:cubicBezTo>
                  <a:pt x="1097450" y="-30859"/>
                  <a:pt x="1195185" y="130"/>
                  <a:pt x="1374319" y="0"/>
                </a:cubicBezTo>
                <a:cubicBezTo>
                  <a:pt x="1553453" y="-130"/>
                  <a:pt x="1774818" y="63684"/>
                  <a:pt x="1953519" y="0"/>
                </a:cubicBezTo>
                <a:lnTo>
                  <a:pt x="1953519" y="0"/>
                </a:lnTo>
                <a:cubicBezTo>
                  <a:pt x="1971671" y="201795"/>
                  <a:pt x="1920252" y="257861"/>
                  <a:pt x="1953519" y="425647"/>
                </a:cubicBezTo>
                <a:cubicBezTo>
                  <a:pt x="1947030" y="469345"/>
                  <a:pt x="1920416" y="504112"/>
                  <a:pt x="1868388" y="510778"/>
                </a:cubicBezTo>
                <a:cubicBezTo>
                  <a:pt x="1768549" y="522509"/>
                  <a:pt x="1601643" y="502062"/>
                  <a:pt x="1438659" y="510778"/>
                </a:cubicBezTo>
                <a:cubicBezTo>
                  <a:pt x="1275675" y="519494"/>
                  <a:pt x="1184864" y="486866"/>
                  <a:pt x="952878" y="510778"/>
                </a:cubicBezTo>
                <a:cubicBezTo>
                  <a:pt x="720892" y="534690"/>
                  <a:pt x="706599" y="506757"/>
                  <a:pt x="485781" y="510778"/>
                </a:cubicBezTo>
                <a:cubicBezTo>
                  <a:pt x="264963" y="514799"/>
                  <a:pt x="215483" y="473429"/>
                  <a:pt x="0" y="510778"/>
                </a:cubicBezTo>
                <a:lnTo>
                  <a:pt x="0" y="510778"/>
                </a:lnTo>
                <a:cubicBezTo>
                  <a:pt x="-16535" y="321375"/>
                  <a:pt x="49096" y="180319"/>
                  <a:pt x="0" y="85131"/>
                </a:cubicBezTo>
                <a:cubicBezTo>
                  <a:pt x="3836" y="43126"/>
                  <a:pt x="41638" y="8962"/>
                  <a:pt x="85131" y="0"/>
                </a:cubicBezTo>
                <a:close/>
              </a:path>
            </a:pathLst>
          </a:custGeom>
          <a:noFill/>
          <a:ln w="38100"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2201252569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>
                <a:latin typeface="Christmas Bell - Personal Use" pitchFamily="50" charset="0"/>
              </a:rPr>
              <a:t>Eliminar página</a:t>
            </a:r>
            <a:endParaRPr lang="es-ES" dirty="0"/>
          </a:p>
        </p:txBody>
      </p:sp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799C9A56-2B69-48DF-B6DC-731B0A6B2D32}"/>
              </a:ext>
            </a:extLst>
          </p:cNvPr>
          <p:cNvSpPr/>
          <p:nvPr/>
        </p:nvSpPr>
        <p:spPr>
          <a:xfrm rot="16200000">
            <a:off x="3941292" y="3441817"/>
            <a:ext cx="1257286" cy="195943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A51DEB-3CEE-4872-A427-7D5F1A2AE952}"/>
              </a:ext>
            </a:extLst>
          </p:cNvPr>
          <p:cNvSpPr txBox="1"/>
          <p:nvPr/>
        </p:nvSpPr>
        <p:spPr>
          <a:xfrm>
            <a:off x="5265331" y="3655254"/>
            <a:ext cx="872947" cy="510778"/>
          </a:xfrm>
          <a:custGeom>
            <a:avLst/>
            <a:gdLst>
              <a:gd name="connsiteX0" fmla="*/ 85131 w 872947"/>
              <a:gd name="connsiteY0" fmla="*/ 0 h 510778"/>
              <a:gd name="connsiteX1" fmla="*/ 479039 w 872947"/>
              <a:gd name="connsiteY1" fmla="*/ 0 h 510778"/>
              <a:gd name="connsiteX2" fmla="*/ 872947 w 872947"/>
              <a:gd name="connsiteY2" fmla="*/ 0 h 510778"/>
              <a:gd name="connsiteX3" fmla="*/ 872947 w 872947"/>
              <a:gd name="connsiteY3" fmla="*/ 0 h 510778"/>
              <a:gd name="connsiteX4" fmla="*/ 872947 w 872947"/>
              <a:gd name="connsiteY4" fmla="*/ 425647 h 510778"/>
              <a:gd name="connsiteX5" fmla="*/ 787816 w 872947"/>
              <a:gd name="connsiteY5" fmla="*/ 510778 h 510778"/>
              <a:gd name="connsiteX6" fmla="*/ 417542 w 872947"/>
              <a:gd name="connsiteY6" fmla="*/ 510778 h 510778"/>
              <a:gd name="connsiteX7" fmla="*/ 0 w 872947"/>
              <a:gd name="connsiteY7" fmla="*/ 510778 h 510778"/>
              <a:gd name="connsiteX8" fmla="*/ 0 w 872947"/>
              <a:gd name="connsiteY8" fmla="*/ 510778 h 510778"/>
              <a:gd name="connsiteX9" fmla="*/ 0 w 872947"/>
              <a:gd name="connsiteY9" fmla="*/ 85131 h 510778"/>
              <a:gd name="connsiteX10" fmla="*/ 85131 w 872947"/>
              <a:gd name="connsiteY10" fmla="*/ 0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947" h="510778" extrusionOk="0">
                <a:moveTo>
                  <a:pt x="85131" y="0"/>
                </a:moveTo>
                <a:cubicBezTo>
                  <a:pt x="205854" y="-10738"/>
                  <a:pt x="353340" y="35304"/>
                  <a:pt x="479039" y="0"/>
                </a:cubicBezTo>
                <a:cubicBezTo>
                  <a:pt x="604738" y="-35304"/>
                  <a:pt x="789615" y="8947"/>
                  <a:pt x="872947" y="0"/>
                </a:cubicBezTo>
                <a:lnTo>
                  <a:pt x="872947" y="0"/>
                </a:lnTo>
                <a:cubicBezTo>
                  <a:pt x="919462" y="104200"/>
                  <a:pt x="861753" y="310030"/>
                  <a:pt x="872947" y="425647"/>
                </a:cubicBezTo>
                <a:cubicBezTo>
                  <a:pt x="869088" y="471116"/>
                  <a:pt x="835265" y="509259"/>
                  <a:pt x="787816" y="510778"/>
                </a:cubicBezTo>
                <a:cubicBezTo>
                  <a:pt x="635158" y="550624"/>
                  <a:pt x="558387" y="485648"/>
                  <a:pt x="417542" y="510778"/>
                </a:cubicBezTo>
                <a:cubicBezTo>
                  <a:pt x="276697" y="535908"/>
                  <a:pt x="124266" y="496074"/>
                  <a:pt x="0" y="510778"/>
                </a:cubicBezTo>
                <a:lnTo>
                  <a:pt x="0" y="510778"/>
                </a:lnTo>
                <a:cubicBezTo>
                  <a:pt x="-26576" y="418220"/>
                  <a:pt x="10506" y="199283"/>
                  <a:pt x="0" y="85131"/>
                </a:cubicBezTo>
                <a:cubicBezTo>
                  <a:pt x="5325" y="37323"/>
                  <a:pt x="31241" y="6507"/>
                  <a:pt x="85131" y="0"/>
                </a:cubicBezTo>
                <a:close/>
              </a:path>
            </a:pathLst>
          </a:custGeom>
          <a:noFill/>
          <a:ln w="38100"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2201252569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>
                <a:latin typeface="Christmas Bell - Personal Use" pitchFamily="50" charset="0"/>
              </a:rPr>
              <a:t>Zoom</a:t>
            </a:r>
            <a:endParaRPr lang="es-ES" dirty="0"/>
          </a:p>
        </p:txBody>
      </p:sp>
      <p:sp>
        <p:nvSpPr>
          <p:cNvPr id="12" name="Flecha: hacia la izquierda 11">
            <a:extLst>
              <a:ext uri="{FF2B5EF4-FFF2-40B4-BE49-F238E27FC236}">
                <a16:creationId xmlns:a16="http://schemas.microsoft.com/office/drawing/2014/main" id="{5C7BFC17-726B-4E0C-8421-F2B35B338153}"/>
              </a:ext>
            </a:extLst>
          </p:cNvPr>
          <p:cNvSpPr/>
          <p:nvPr/>
        </p:nvSpPr>
        <p:spPr>
          <a:xfrm rot="16200000">
            <a:off x="5342577" y="3123408"/>
            <a:ext cx="718457" cy="195943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C5FB0B-8C57-409F-9E81-030D1FC70CEE}"/>
              </a:ext>
            </a:extLst>
          </p:cNvPr>
          <p:cNvSpPr txBox="1"/>
          <p:nvPr/>
        </p:nvSpPr>
        <p:spPr>
          <a:xfrm>
            <a:off x="6475444" y="3692578"/>
            <a:ext cx="1614685" cy="510778"/>
          </a:xfrm>
          <a:custGeom>
            <a:avLst/>
            <a:gdLst>
              <a:gd name="connsiteX0" fmla="*/ 85131 w 1614685"/>
              <a:gd name="connsiteY0" fmla="*/ 0 h 510778"/>
              <a:gd name="connsiteX1" fmla="*/ 594982 w 1614685"/>
              <a:gd name="connsiteY1" fmla="*/ 0 h 510778"/>
              <a:gd name="connsiteX2" fmla="*/ 1058947 w 1614685"/>
              <a:gd name="connsiteY2" fmla="*/ 0 h 510778"/>
              <a:gd name="connsiteX3" fmla="*/ 1614685 w 1614685"/>
              <a:gd name="connsiteY3" fmla="*/ 0 h 510778"/>
              <a:gd name="connsiteX4" fmla="*/ 1614685 w 1614685"/>
              <a:gd name="connsiteY4" fmla="*/ 0 h 510778"/>
              <a:gd name="connsiteX5" fmla="*/ 1614685 w 1614685"/>
              <a:gd name="connsiteY5" fmla="*/ 425647 h 510778"/>
              <a:gd name="connsiteX6" fmla="*/ 1529554 w 1614685"/>
              <a:gd name="connsiteY6" fmla="*/ 510778 h 510778"/>
              <a:gd name="connsiteX7" fmla="*/ 1034998 w 1614685"/>
              <a:gd name="connsiteY7" fmla="*/ 510778 h 510778"/>
              <a:gd name="connsiteX8" fmla="*/ 509851 w 1614685"/>
              <a:gd name="connsiteY8" fmla="*/ 510778 h 510778"/>
              <a:gd name="connsiteX9" fmla="*/ 0 w 1614685"/>
              <a:gd name="connsiteY9" fmla="*/ 510778 h 510778"/>
              <a:gd name="connsiteX10" fmla="*/ 0 w 1614685"/>
              <a:gd name="connsiteY10" fmla="*/ 510778 h 510778"/>
              <a:gd name="connsiteX11" fmla="*/ 0 w 1614685"/>
              <a:gd name="connsiteY11" fmla="*/ 85131 h 510778"/>
              <a:gd name="connsiteX12" fmla="*/ 85131 w 1614685"/>
              <a:gd name="connsiteY12" fmla="*/ 0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4685" h="510778" extrusionOk="0">
                <a:moveTo>
                  <a:pt x="85131" y="0"/>
                </a:moveTo>
                <a:cubicBezTo>
                  <a:pt x="317933" y="-45636"/>
                  <a:pt x="447988" y="24296"/>
                  <a:pt x="594982" y="0"/>
                </a:cubicBezTo>
                <a:cubicBezTo>
                  <a:pt x="741976" y="-24296"/>
                  <a:pt x="847089" y="37314"/>
                  <a:pt x="1058947" y="0"/>
                </a:cubicBezTo>
                <a:cubicBezTo>
                  <a:pt x="1270806" y="-37314"/>
                  <a:pt x="1393463" y="600"/>
                  <a:pt x="1614685" y="0"/>
                </a:cubicBezTo>
                <a:lnTo>
                  <a:pt x="1614685" y="0"/>
                </a:lnTo>
                <a:cubicBezTo>
                  <a:pt x="1651649" y="125159"/>
                  <a:pt x="1575272" y="301972"/>
                  <a:pt x="1614685" y="425647"/>
                </a:cubicBezTo>
                <a:cubicBezTo>
                  <a:pt x="1625024" y="466794"/>
                  <a:pt x="1580928" y="509042"/>
                  <a:pt x="1529554" y="510778"/>
                </a:cubicBezTo>
                <a:cubicBezTo>
                  <a:pt x="1329243" y="547102"/>
                  <a:pt x="1192277" y="504913"/>
                  <a:pt x="1034998" y="510778"/>
                </a:cubicBezTo>
                <a:cubicBezTo>
                  <a:pt x="877719" y="516643"/>
                  <a:pt x="682938" y="454750"/>
                  <a:pt x="509851" y="510778"/>
                </a:cubicBezTo>
                <a:cubicBezTo>
                  <a:pt x="336764" y="566806"/>
                  <a:pt x="192948" y="503917"/>
                  <a:pt x="0" y="510778"/>
                </a:cubicBezTo>
                <a:lnTo>
                  <a:pt x="0" y="510778"/>
                </a:lnTo>
                <a:cubicBezTo>
                  <a:pt x="-40063" y="331786"/>
                  <a:pt x="38789" y="199479"/>
                  <a:pt x="0" y="85131"/>
                </a:cubicBezTo>
                <a:cubicBezTo>
                  <a:pt x="-2745" y="40729"/>
                  <a:pt x="42378" y="-887"/>
                  <a:pt x="85131" y="0"/>
                </a:cubicBezTo>
                <a:close/>
              </a:path>
            </a:pathLst>
          </a:custGeom>
          <a:noFill/>
          <a:ln w="38100"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2201252569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 err="1">
                <a:latin typeface="Christmas Bell - Personal Use" pitchFamily="50" charset="0"/>
              </a:rPr>
              <a:t>Nº</a:t>
            </a:r>
            <a:r>
              <a:rPr lang="es-ES" sz="2400" u="sng" dirty="0">
                <a:latin typeface="Christmas Bell - Personal Use" pitchFamily="50" charset="0"/>
              </a:rPr>
              <a:t> de página</a:t>
            </a:r>
            <a:endParaRPr lang="es-ES" dirty="0"/>
          </a:p>
        </p:txBody>
      </p:sp>
      <p:sp>
        <p:nvSpPr>
          <p:cNvPr id="14" name="Flecha: hacia la izquierda 13">
            <a:extLst>
              <a:ext uri="{FF2B5EF4-FFF2-40B4-BE49-F238E27FC236}">
                <a16:creationId xmlns:a16="http://schemas.microsoft.com/office/drawing/2014/main" id="{2FAE6C22-93D6-4C11-8537-3EB3162E91AD}"/>
              </a:ext>
            </a:extLst>
          </p:cNvPr>
          <p:cNvSpPr/>
          <p:nvPr/>
        </p:nvSpPr>
        <p:spPr>
          <a:xfrm rot="16200000">
            <a:off x="7045368" y="3160730"/>
            <a:ext cx="718457" cy="195943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529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307D37-2BB4-4942-A280-3FCF6E6D2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6" t="91772" r="22245" b="374"/>
          <a:stretch/>
        </p:blipFill>
        <p:spPr>
          <a:xfrm>
            <a:off x="195946" y="1514693"/>
            <a:ext cx="7435315" cy="79310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9CD2A8-FFBC-41C9-8E82-3CF66AB33FA0}"/>
              </a:ext>
            </a:extLst>
          </p:cNvPr>
          <p:cNvSpPr txBox="1"/>
          <p:nvPr/>
        </p:nvSpPr>
        <p:spPr>
          <a:xfrm>
            <a:off x="5698867" y="2918222"/>
            <a:ext cx="990211" cy="510778"/>
          </a:xfrm>
          <a:custGeom>
            <a:avLst/>
            <a:gdLst>
              <a:gd name="connsiteX0" fmla="*/ 85131 w 990211"/>
              <a:gd name="connsiteY0" fmla="*/ 0 h 510778"/>
              <a:gd name="connsiteX1" fmla="*/ 537671 w 990211"/>
              <a:gd name="connsiteY1" fmla="*/ 0 h 510778"/>
              <a:gd name="connsiteX2" fmla="*/ 990211 w 990211"/>
              <a:gd name="connsiteY2" fmla="*/ 0 h 510778"/>
              <a:gd name="connsiteX3" fmla="*/ 990211 w 990211"/>
              <a:gd name="connsiteY3" fmla="*/ 0 h 510778"/>
              <a:gd name="connsiteX4" fmla="*/ 990211 w 990211"/>
              <a:gd name="connsiteY4" fmla="*/ 425647 h 510778"/>
              <a:gd name="connsiteX5" fmla="*/ 905080 w 990211"/>
              <a:gd name="connsiteY5" fmla="*/ 510778 h 510778"/>
              <a:gd name="connsiteX6" fmla="*/ 479692 w 990211"/>
              <a:gd name="connsiteY6" fmla="*/ 510778 h 510778"/>
              <a:gd name="connsiteX7" fmla="*/ 0 w 990211"/>
              <a:gd name="connsiteY7" fmla="*/ 510778 h 510778"/>
              <a:gd name="connsiteX8" fmla="*/ 0 w 990211"/>
              <a:gd name="connsiteY8" fmla="*/ 510778 h 510778"/>
              <a:gd name="connsiteX9" fmla="*/ 0 w 990211"/>
              <a:gd name="connsiteY9" fmla="*/ 85131 h 510778"/>
              <a:gd name="connsiteX10" fmla="*/ 85131 w 990211"/>
              <a:gd name="connsiteY10" fmla="*/ 0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0211" h="510778" extrusionOk="0">
                <a:moveTo>
                  <a:pt x="85131" y="0"/>
                </a:moveTo>
                <a:cubicBezTo>
                  <a:pt x="203298" y="-45808"/>
                  <a:pt x="421499" y="25852"/>
                  <a:pt x="537671" y="0"/>
                </a:cubicBezTo>
                <a:cubicBezTo>
                  <a:pt x="653843" y="-25852"/>
                  <a:pt x="856543" y="30431"/>
                  <a:pt x="990211" y="0"/>
                </a:cubicBezTo>
                <a:lnTo>
                  <a:pt x="990211" y="0"/>
                </a:lnTo>
                <a:cubicBezTo>
                  <a:pt x="1036726" y="104200"/>
                  <a:pt x="979017" y="310030"/>
                  <a:pt x="990211" y="425647"/>
                </a:cubicBezTo>
                <a:cubicBezTo>
                  <a:pt x="986352" y="471116"/>
                  <a:pt x="952529" y="509259"/>
                  <a:pt x="905080" y="510778"/>
                </a:cubicBezTo>
                <a:cubicBezTo>
                  <a:pt x="756802" y="522653"/>
                  <a:pt x="577703" y="498722"/>
                  <a:pt x="479692" y="510778"/>
                </a:cubicBezTo>
                <a:cubicBezTo>
                  <a:pt x="381681" y="522834"/>
                  <a:pt x="190206" y="507816"/>
                  <a:pt x="0" y="510778"/>
                </a:cubicBezTo>
                <a:lnTo>
                  <a:pt x="0" y="510778"/>
                </a:lnTo>
                <a:cubicBezTo>
                  <a:pt x="-26576" y="418220"/>
                  <a:pt x="10506" y="199283"/>
                  <a:pt x="0" y="85131"/>
                </a:cubicBezTo>
                <a:cubicBezTo>
                  <a:pt x="5325" y="37323"/>
                  <a:pt x="31241" y="6507"/>
                  <a:pt x="85131" y="0"/>
                </a:cubicBezTo>
                <a:close/>
              </a:path>
            </a:pathLst>
          </a:custGeom>
          <a:noFill/>
          <a:ln w="38100"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2201252569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>
                <a:latin typeface="Christmas Bell - Personal Use" pitchFamily="50" charset="0"/>
              </a:rPr>
              <a:t>Lienzo</a:t>
            </a:r>
            <a:endParaRPr lang="es-ES" dirty="0"/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80C3E19A-5E82-47F3-B285-7C56A7BC936C}"/>
              </a:ext>
            </a:extLst>
          </p:cNvPr>
          <p:cNvSpPr/>
          <p:nvPr/>
        </p:nvSpPr>
        <p:spPr>
          <a:xfrm rot="16200000">
            <a:off x="5834745" y="2333440"/>
            <a:ext cx="718457" cy="195943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92001CF-54DB-4E29-9E1E-4A60E1771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" b="15640"/>
          <a:stretch/>
        </p:blipFill>
        <p:spPr>
          <a:xfrm>
            <a:off x="9116007" y="0"/>
            <a:ext cx="2680147" cy="5785395"/>
          </a:xfrm>
          <a:prstGeom prst="rect">
            <a:avLst/>
          </a:prstGeom>
        </p:spPr>
      </p:pic>
      <p:sp>
        <p:nvSpPr>
          <p:cNvPr id="15" name="Flecha: hacia la izquierda 14">
            <a:extLst>
              <a:ext uri="{FF2B5EF4-FFF2-40B4-BE49-F238E27FC236}">
                <a16:creationId xmlns:a16="http://schemas.microsoft.com/office/drawing/2014/main" id="{22280501-99CC-4604-A438-C837129F2ECF}"/>
              </a:ext>
            </a:extLst>
          </p:cNvPr>
          <p:cNvSpPr/>
          <p:nvPr/>
        </p:nvSpPr>
        <p:spPr>
          <a:xfrm rot="10800000">
            <a:off x="6824856" y="3075637"/>
            <a:ext cx="2291151" cy="230534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82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537C875-266C-4F14-8757-3E31A84B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135"/>
            <a:ext cx="12192000" cy="5745729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E8CBBC81-C60F-475F-A415-740C415F87D9}"/>
              </a:ext>
            </a:extLst>
          </p:cNvPr>
          <p:cNvSpPr/>
          <p:nvPr/>
        </p:nvSpPr>
        <p:spPr>
          <a:xfrm>
            <a:off x="1502228" y="5113175"/>
            <a:ext cx="3788231" cy="354564"/>
          </a:xfrm>
          <a:custGeom>
            <a:avLst/>
            <a:gdLst>
              <a:gd name="connsiteX0" fmla="*/ 0 w 3788231"/>
              <a:gd name="connsiteY0" fmla="*/ 177282 h 354564"/>
              <a:gd name="connsiteX1" fmla="*/ 1894116 w 3788231"/>
              <a:gd name="connsiteY1" fmla="*/ 0 h 354564"/>
              <a:gd name="connsiteX2" fmla="*/ 3788232 w 3788231"/>
              <a:gd name="connsiteY2" fmla="*/ 177282 h 354564"/>
              <a:gd name="connsiteX3" fmla="*/ 1894116 w 3788231"/>
              <a:gd name="connsiteY3" fmla="*/ 354564 h 354564"/>
              <a:gd name="connsiteX4" fmla="*/ 0 w 3788231"/>
              <a:gd name="connsiteY4" fmla="*/ 177282 h 35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8231" h="354564" extrusionOk="0">
                <a:moveTo>
                  <a:pt x="0" y="177282"/>
                </a:moveTo>
                <a:cubicBezTo>
                  <a:pt x="-46561" y="24620"/>
                  <a:pt x="910404" y="-22648"/>
                  <a:pt x="1894116" y="0"/>
                </a:cubicBezTo>
                <a:cubicBezTo>
                  <a:pt x="2937074" y="1760"/>
                  <a:pt x="3814774" y="71452"/>
                  <a:pt x="3788232" y="177282"/>
                </a:cubicBezTo>
                <a:cubicBezTo>
                  <a:pt x="3726665" y="152443"/>
                  <a:pt x="2913104" y="438899"/>
                  <a:pt x="1894116" y="354564"/>
                </a:cubicBezTo>
                <a:cubicBezTo>
                  <a:pt x="851727" y="349457"/>
                  <a:pt x="11459" y="274249"/>
                  <a:pt x="0" y="177282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911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307D37-2BB4-4942-A280-3FCF6E6D2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6" t="91772" r="22245" b="374"/>
          <a:stretch/>
        </p:blipFill>
        <p:spPr>
          <a:xfrm>
            <a:off x="283964" y="1399591"/>
            <a:ext cx="7435315" cy="79310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9CD2A8-FFBC-41C9-8E82-3CF66AB33FA0}"/>
              </a:ext>
            </a:extLst>
          </p:cNvPr>
          <p:cNvSpPr txBox="1"/>
          <p:nvPr/>
        </p:nvSpPr>
        <p:spPr>
          <a:xfrm>
            <a:off x="5955905" y="2778425"/>
            <a:ext cx="1463933" cy="510778"/>
          </a:xfrm>
          <a:custGeom>
            <a:avLst/>
            <a:gdLst>
              <a:gd name="connsiteX0" fmla="*/ 85131 w 1463933"/>
              <a:gd name="connsiteY0" fmla="*/ 0 h 510778"/>
              <a:gd name="connsiteX1" fmla="*/ 544732 w 1463933"/>
              <a:gd name="connsiteY1" fmla="*/ 0 h 510778"/>
              <a:gd name="connsiteX2" fmla="*/ 962968 w 1463933"/>
              <a:gd name="connsiteY2" fmla="*/ 0 h 510778"/>
              <a:gd name="connsiteX3" fmla="*/ 1463933 w 1463933"/>
              <a:gd name="connsiteY3" fmla="*/ 0 h 510778"/>
              <a:gd name="connsiteX4" fmla="*/ 1463933 w 1463933"/>
              <a:gd name="connsiteY4" fmla="*/ 0 h 510778"/>
              <a:gd name="connsiteX5" fmla="*/ 1463933 w 1463933"/>
              <a:gd name="connsiteY5" fmla="*/ 425647 h 510778"/>
              <a:gd name="connsiteX6" fmla="*/ 1378802 w 1463933"/>
              <a:gd name="connsiteY6" fmla="*/ 510778 h 510778"/>
              <a:gd name="connsiteX7" fmla="*/ 932989 w 1463933"/>
              <a:gd name="connsiteY7" fmla="*/ 510778 h 510778"/>
              <a:gd name="connsiteX8" fmla="*/ 459601 w 1463933"/>
              <a:gd name="connsiteY8" fmla="*/ 510778 h 510778"/>
              <a:gd name="connsiteX9" fmla="*/ 0 w 1463933"/>
              <a:gd name="connsiteY9" fmla="*/ 510778 h 510778"/>
              <a:gd name="connsiteX10" fmla="*/ 0 w 1463933"/>
              <a:gd name="connsiteY10" fmla="*/ 510778 h 510778"/>
              <a:gd name="connsiteX11" fmla="*/ 0 w 1463933"/>
              <a:gd name="connsiteY11" fmla="*/ 85131 h 510778"/>
              <a:gd name="connsiteX12" fmla="*/ 85131 w 1463933"/>
              <a:gd name="connsiteY12" fmla="*/ 0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3933" h="510778" extrusionOk="0">
                <a:moveTo>
                  <a:pt x="85131" y="0"/>
                </a:moveTo>
                <a:cubicBezTo>
                  <a:pt x="309982" y="-45612"/>
                  <a:pt x="429424" y="43677"/>
                  <a:pt x="544732" y="0"/>
                </a:cubicBezTo>
                <a:cubicBezTo>
                  <a:pt x="660040" y="-43677"/>
                  <a:pt x="755552" y="914"/>
                  <a:pt x="962968" y="0"/>
                </a:cubicBezTo>
                <a:cubicBezTo>
                  <a:pt x="1170384" y="-914"/>
                  <a:pt x="1333259" y="13424"/>
                  <a:pt x="1463933" y="0"/>
                </a:cubicBezTo>
                <a:lnTo>
                  <a:pt x="1463933" y="0"/>
                </a:lnTo>
                <a:cubicBezTo>
                  <a:pt x="1500897" y="125159"/>
                  <a:pt x="1424520" y="301972"/>
                  <a:pt x="1463933" y="425647"/>
                </a:cubicBezTo>
                <a:cubicBezTo>
                  <a:pt x="1474272" y="466794"/>
                  <a:pt x="1430176" y="509042"/>
                  <a:pt x="1378802" y="510778"/>
                </a:cubicBezTo>
                <a:cubicBezTo>
                  <a:pt x="1260650" y="516861"/>
                  <a:pt x="1115460" y="480024"/>
                  <a:pt x="932989" y="510778"/>
                </a:cubicBezTo>
                <a:cubicBezTo>
                  <a:pt x="750518" y="541532"/>
                  <a:pt x="652171" y="472375"/>
                  <a:pt x="459601" y="510778"/>
                </a:cubicBezTo>
                <a:cubicBezTo>
                  <a:pt x="267031" y="549181"/>
                  <a:pt x="212779" y="456239"/>
                  <a:pt x="0" y="510778"/>
                </a:cubicBezTo>
                <a:lnTo>
                  <a:pt x="0" y="510778"/>
                </a:lnTo>
                <a:cubicBezTo>
                  <a:pt x="-40063" y="331786"/>
                  <a:pt x="38789" y="199479"/>
                  <a:pt x="0" y="85131"/>
                </a:cubicBezTo>
                <a:cubicBezTo>
                  <a:pt x="-2745" y="40729"/>
                  <a:pt x="42378" y="-887"/>
                  <a:pt x="85131" y="0"/>
                </a:cubicBezTo>
                <a:close/>
              </a:path>
            </a:pathLst>
          </a:custGeom>
          <a:noFill/>
          <a:ln w="38100"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2201252569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>
                <a:latin typeface="Christmas Bell - Personal Use" pitchFamily="50" charset="0"/>
              </a:rPr>
              <a:t>Navegación</a:t>
            </a:r>
            <a:endParaRPr lang="es-ES" dirty="0"/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80C3E19A-5E82-47F3-B285-7C56A7BC936C}"/>
              </a:ext>
            </a:extLst>
          </p:cNvPr>
          <p:cNvSpPr/>
          <p:nvPr/>
        </p:nvSpPr>
        <p:spPr>
          <a:xfrm rot="16200000">
            <a:off x="6426615" y="2218338"/>
            <a:ext cx="718457" cy="195943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la izquierda 14">
            <a:extLst>
              <a:ext uri="{FF2B5EF4-FFF2-40B4-BE49-F238E27FC236}">
                <a16:creationId xmlns:a16="http://schemas.microsoft.com/office/drawing/2014/main" id="{22280501-99CC-4604-A438-C837129F2ECF}"/>
              </a:ext>
            </a:extLst>
          </p:cNvPr>
          <p:cNvSpPr/>
          <p:nvPr/>
        </p:nvSpPr>
        <p:spPr>
          <a:xfrm rot="10800000">
            <a:off x="7552509" y="2960535"/>
            <a:ext cx="1651516" cy="202542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D7BD40F-4E53-4014-BED5-B1963A8DB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025" y="429207"/>
            <a:ext cx="2894266" cy="44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32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307D37-2BB4-4942-A280-3FCF6E6D2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6" t="91772" r="22245" b="374"/>
          <a:stretch/>
        </p:blipFill>
        <p:spPr>
          <a:xfrm>
            <a:off x="205274" y="1351642"/>
            <a:ext cx="7435315" cy="79310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9CD2A8-FFBC-41C9-8E82-3CF66AB33FA0}"/>
              </a:ext>
            </a:extLst>
          </p:cNvPr>
          <p:cNvSpPr txBox="1"/>
          <p:nvPr/>
        </p:nvSpPr>
        <p:spPr>
          <a:xfrm>
            <a:off x="6180908" y="2763132"/>
            <a:ext cx="2421913" cy="510778"/>
          </a:xfrm>
          <a:custGeom>
            <a:avLst/>
            <a:gdLst>
              <a:gd name="connsiteX0" fmla="*/ 85131 w 2421913"/>
              <a:gd name="connsiteY0" fmla="*/ 0 h 510778"/>
              <a:gd name="connsiteX1" fmla="*/ 669327 w 2421913"/>
              <a:gd name="connsiteY1" fmla="*/ 0 h 510778"/>
              <a:gd name="connsiteX2" fmla="*/ 1183419 w 2421913"/>
              <a:gd name="connsiteY2" fmla="*/ 0 h 510778"/>
              <a:gd name="connsiteX3" fmla="*/ 1697511 w 2421913"/>
              <a:gd name="connsiteY3" fmla="*/ 0 h 510778"/>
              <a:gd name="connsiteX4" fmla="*/ 2421913 w 2421913"/>
              <a:gd name="connsiteY4" fmla="*/ 0 h 510778"/>
              <a:gd name="connsiteX5" fmla="*/ 2421913 w 2421913"/>
              <a:gd name="connsiteY5" fmla="*/ 0 h 510778"/>
              <a:gd name="connsiteX6" fmla="*/ 2421913 w 2421913"/>
              <a:gd name="connsiteY6" fmla="*/ 425647 h 510778"/>
              <a:gd name="connsiteX7" fmla="*/ 2336782 w 2421913"/>
              <a:gd name="connsiteY7" fmla="*/ 510778 h 510778"/>
              <a:gd name="connsiteX8" fmla="*/ 1799322 w 2421913"/>
              <a:gd name="connsiteY8" fmla="*/ 510778 h 510778"/>
              <a:gd name="connsiteX9" fmla="*/ 1191759 w 2421913"/>
              <a:gd name="connsiteY9" fmla="*/ 510778 h 510778"/>
              <a:gd name="connsiteX10" fmla="*/ 607563 w 2421913"/>
              <a:gd name="connsiteY10" fmla="*/ 510778 h 510778"/>
              <a:gd name="connsiteX11" fmla="*/ 0 w 2421913"/>
              <a:gd name="connsiteY11" fmla="*/ 510778 h 510778"/>
              <a:gd name="connsiteX12" fmla="*/ 0 w 2421913"/>
              <a:gd name="connsiteY12" fmla="*/ 510778 h 510778"/>
              <a:gd name="connsiteX13" fmla="*/ 0 w 2421913"/>
              <a:gd name="connsiteY13" fmla="*/ 85131 h 510778"/>
              <a:gd name="connsiteX14" fmla="*/ 85131 w 2421913"/>
              <a:gd name="connsiteY14" fmla="*/ 0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1913" h="510778" extrusionOk="0">
                <a:moveTo>
                  <a:pt x="85131" y="0"/>
                </a:moveTo>
                <a:cubicBezTo>
                  <a:pt x="289788" y="-19885"/>
                  <a:pt x="551661" y="3415"/>
                  <a:pt x="669327" y="0"/>
                </a:cubicBezTo>
                <a:cubicBezTo>
                  <a:pt x="786993" y="-3415"/>
                  <a:pt x="1073167" y="40308"/>
                  <a:pt x="1183419" y="0"/>
                </a:cubicBezTo>
                <a:cubicBezTo>
                  <a:pt x="1293671" y="-40308"/>
                  <a:pt x="1497188" y="9915"/>
                  <a:pt x="1697511" y="0"/>
                </a:cubicBezTo>
                <a:cubicBezTo>
                  <a:pt x="1897834" y="-9915"/>
                  <a:pt x="2118166" y="38656"/>
                  <a:pt x="2421913" y="0"/>
                </a:cubicBezTo>
                <a:lnTo>
                  <a:pt x="2421913" y="0"/>
                </a:lnTo>
                <a:cubicBezTo>
                  <a:pt x="2440065" y="201795"/>
                  <a:pt x="2388646" y="257861"/>
                  <a:pt x="2421913" y="425647"/>
                </a:cubicBezTo>
                <a:cubicBezTo>
                  <a:pt x="2415424" y="469345"/>
                  <a:pt x="2388810" y="504112"/>
                  <a:pt x="2336782" y="510778"/>
                </a:cubicBezTo>
                <a:cubicBezTo>
                  <a:pt x="2223066" y="527064"/>
                  <a:pt x="1941805" y="483212"/>
                  <a:pt x="1799322" y="510778"/>
                </a:cubicBezTo>
                <a:cubicBezTo>
                  <a:pt x="1656839" y="538344"/>
                  <a:pt x="1422313" y="458950"/>
                  <a:pt x="1191759" y="510778"/>
                </a:cubicBezTo>
                <a:cubicBezTo>
                  <a:pt x="961205" y="562606"/>
                  <a:pt x="873773" y="481334"/>
                  <a:pt x="607563" y="510778"/>
                </a:cubicBezTo>
                <a:cubicBezTo>
                  <a:pt x="341353" y="540222"/>
                  <a:pt x="153999" y="510498"/>
                  <a:pt x="0" y="510778"/>
                </a:cubicBezTo>
                <a:lnTo>
                  <a:pt x="0" y="510778"/>
                </a:lnTo>
                <a:cubicBezTo>
                  <a:pt x="-16535" y="321375"/>
                  <a:pt x="49096" y="180319"/>
                  <a:pt x="0" y="85131"/>
                </a:cubicBezTo>
                <a:cubicBezTo>
                  <a:pt x="3836" y="43126"/>
                  <a:pt x="41638" y="8962"/>
                  <a:pt x="85131" y="0"/>
                </a:cubicBezTo>
                <a:close/>
              </a:path>
            </a:pathLst>
          </a:custGeom>
          <a:noFill/>
          <a:ln w="38100"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2201252569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>
                <a:latin typeface="Christmas Bell - Personal Use" pitchFamily="50" charset="0"/>
              </a:rPr>
              <a:t>Colores de documento</a:t>
            </a:r>
            <a:endParaRPr lang="es-ES" dirty="0"/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80C3E19A-5E82-47F3-B285-7C56A7BC936C}"/>
              </a:ext>
            </a:extLst>
          </p:cNvPr>
          <p:cNvSpPr/>
          <p:nvPr/>
        </p:nvSpPr>
        <p:spPr>
          <a:xfrm rot="16200000">
            <a:off x="6879768" y="2189051"/>
            <a:ext cx="718457" cy="195943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la izquierda 14">
            <a:extLst>
              <a:ext uri="{FF2B5EF4-FFF2-40B4-BE49-F238E27FC236}">
                <a16:creationId xmlns:a16="http://schemas.microsoft.com/office/drawing/2014/main" id="{22280501-99CC-4604-A438-C837129F2ECF}"/>
              </a:ext>
            </a:extLst>
          </p:cNvPr>
          <p:cNvSpPr/>
          <p:nvPr/>
        </p:nvSpPr>
        <p:spPr>
          <a:xfrm rot="10800000">
            <a:off x="8696128" y="2912583"/>
            <a:ext cx="699797" cy="221206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FBE4C9B-36F6-4B58-BA85-378D11212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232" y="1808173"/>
            <a:ext cx="2526495" cy="27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05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32040A2-988E-4B6E-AECF-FC27B505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34" y="0"/>
            <a:ext cx="9548047" cy="629816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1352C79-389D-4998-89AE-6632BA62FA62}"/>
              </a:ext>
            </a:extLst>
          </p:cNvPr>
          <p:cNvSpPr txBox="1"/>
          <p:nvPr/>
        </p:nvSpPr>
        <p:spPr>
          <a:xfrm>
            <a:off x="4938296" y="0"/>
            <a:ext cx="24513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u="sng" dirty="0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Opciones</a:t>
            </a:r>
          </a:p>
        </p:txBody>
      </p:sp>
    </p:spTree>
    <p:extLst>
      <p:ext uri="{BB962C8B-B14F-4D97-AF65-F5344CB8AC3E}">
        <p14:creationId xmlns:p14="http://schemas.microsoft.com/office/powerpoint/2010/main" val="4270678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32040A2-988E-4B6E-AECF-FC27B5055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40" t="23711" r="34533" b="67136"/>
          <a:stretch/>
        </p:blipFill>
        <p:spPr>
          <a:xfrm>
            <a:off x="2908887" y="1107996"/>
            <a:ext cx="6079279" cy="110799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1352C79-389D-4998-89AE-6632BA62FA62}"/>
              </a:ext>
            </a:extLst>
          </p:cNvPr>
          <p:cNvSpPr txBox="1"/>
          <p:nvPr/>
        </p:nvSpPr>
        <p:spPr>
          <a:xfrm>
            <a:off x="4938296" y="0"/>
            <a:ext cx="24513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u="sng" dirty="0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Opciones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07974D-F3CB-4CE0-986A-60290F703E35}"/>
              </a:ext>
            </a:extLst>
          </p:cNvPr>
          <p:cNvSpPr txBox="1"/>
          <p:nvPr/>
        </p:nvSpPr>
        <p:spPr>
          <a:xfrm>
            <a:off x="731831" y="1107996"/>
            <a:ext cx="1553548" cy="1430179"/>
          </a:xfrm>
          <a:custGeom>
            <a:avLst/>
            <a:gdLst>
              <a:gd name="connsiteX0" fmla="*/ 238368 w 1553548"/>
              <a:gd name="connsiteY0" fmla="*/ 0 h 1430179"/>
              <a:gd name="connsiteX1" fmla="*/ 676761 w 1553548"/>
              <a:gd name="connsiteY1" fmla="*/ 0 h 1430179"/>
              <a:gd name="connsiteX2" fmla="*/ 1075699 w 1553548"/>
              <a:gd name="connsiteY2" fmla="*/ 0 h 1430179"/>
              <a:gd name="connsiteX3" fmla="*/ 1553548 w 1553548"/>
              <a:gd name="connsiteY3" fmla="*/ 0 h 1430179"/>
              <a:gd name="connsiteX4" fmla="*/ 1553548 w 1553548"/>
              <a:gd name="connsiteY4" fmla="*/ 0 h 1430179"/>
              <a:gd name="connsiteX5" fmla="*/ 1553548 w 1553548"/>
              <a:gd name="connsiteY5" fmla="*/ 560151 h 1430179"/>
              <a:gd name="connsiteX6" fmla="*/ 1553548 w 1553548"/>
              <a:gd name="connsiteY6" fmla="*/ 1191811 h 1430179"/>
              <a:gd name="connsiteX7" fmla="*/ 1315180 w 1553548"/>
              <a:gd name="connsiteY7" fmla="*/ 1430179 h 1430179"/>
              <a:gd name="connsiteX8" fmla="*/ 903090 w 1553548"/>
              <a:gd name="connsiteY8" fmla="*/ 1430179 h 1430179"/>
              <a:gd name="connsiteX9" fmla="*/ 451545 w 1553548"/>
              <a:gd name="connsiteY9" fmla="*/ 1430179 h 1430179"/>
              <a:gd name="connsiteX10" fmla="*/ 0 w 1553548"/>
              <a:gd name="connsiteY10" fmla="*/ 1430179 h 1430179"/>
              <a:gd name="connsiteX11" fmla="*/ 0 w 1553548"/>
              <a:gd name="connsiteY11" fmla="*/ 1430179 h 1430179"/>
              <a:gd name="connsiteX12" fmla="*/ 0 w 1553548"/>
              <a:gd name="connsiteY12" fmla="*/ 810437 h 1430179"/>
              <a:gd name="connsiteX13" fmla="*/ 0 w 1553548"/>
              <a:gd name="connsiteY13" fmla="*/ 238368 h 1430179"/>
              <a:gd name="connsiteX14" fmla="*/ 238368 w 1553548"/>
              <a:gd name="connsiteY14" fmla="*/ 0 h 143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3548" h="1430179" extrusionOk="0">
                <a:moveTo>
                  <a:pt x="238368" y="0"/>
                </a:moveTo>
                <a:cubicBezTo>
                  <a:pt x="345261" y="-248"/>
                  <a:pt x="495848" y="28754"/>
                  <a:pt x="676761" y="0"/>
                </a:cubicBezTo>
                <a:cubicBezTo>
                  <a:pt x="857674" y="-28754"/>
                  <a:pt x="939258" y="28714"/>
                  <a:pt x="1075699" y="0"/>
                </a:cubicBezTo>
                <a:cubicBezTo>
                  <a:pt x="1212140" y="-28714"/>
                  <a:pt x="1400195" y="15609"/>
                  <a:pt x="1553548" y="0"/>
                </a:cubicBezTo>
                <a:lnTo>
                  <a:pt x="1553548" y="0"/>
                </a:lnTo>
                <a:cubicBezTo>
                  <a:pt x="1558637" y="195958"/>
                  <a:pt x="1528323" y="442109"/>
                  <a:pt x="1553548" y="560151"/>
                </a:cubicBezTo>
                <a:cubicBezTo>
                  <a:pt x="1578773" y="678193"/>
                  <a:pt x="1533052" y="916879"/>
                  <a:pt x="1553548" y="1191811"/>
                </a:cubicBezTo>
                <a:cubicBezTo>
                  <a:pt x="1540519" y="1316794"/>
                  <a:pt x="1458994" y="1413993"/>
                  <a:pt x="1315180" y="1430179"/>
                </a:cubicBezTo>
                <a:cubicBezTo>
                  <a:pt x="1206429" y="1470581"/>
                  <a:pt x="1056495" y="1411232"/>
                  <a:pt x="903090" y="1430179"/>
                </a:cubicBezTo>
                <a:cubicBezTo>
                  <a:pt x="749685" y="1449126"/>
                  <a:pt x="559885" y="1418118"/>
                  <a:pt x="451545" y="1430179"/>
                </a:cubicBezTo>
                <a:cubicBezTo>
                  <a:pt x="343205" y="1442240"/>
                  <a:pt x="159129" y="1428336"/>
                  <a:pt x="0" y="1430179"/>
                </a:cubicBezTo>
                <a:lnTo>
                  <a:pt x="0" y="1430179"/>
                </a:lnTo>
                <a:cubicBezTo>
                  <a:pt x="-39134" y="1257992"/>
                  <a:pt x="71613" y="942146"/>
                  <a:pt x="0" y="810437"/>
                </a:cubicBezTo>
                <a:cubicBezTo>
                  <a:pt x="-71613" y="678728"/>
                  <a:pt x="41854" y="353943"/>
                  <a:pt x="0" y="238368"/>
                </a:cubicBezTo>
                <a:cubicBezTo>
                  <a:pt x="8338" y="117613"/>
                  <a:pt x="119355" y="32131"/>
                  <a:pt x="238368" y="0"/>
                </a:cubicBezTo>
                <a:close/>
              </a:path>
            </a:pathLst>
          </a:custGeom>
          <a:noFill/>
          <a:ln w="38100"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2201252569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sz="2400" u="sng" dirty="0">
                <a:latin typeface="Christmas Bell - Personal Use" pitchFamily="50" charset="0"/>
              </a:rPr>
              <a:t>Bloquear</a:t>
            </a:r>
            <a:r>
              <a:rPr lang="es-ES" sz="2400" dirty="0">
                <a:latin typeface="+mj-lt"/>
              </a:rPr>
              <a:t>:</a:t>
            </a:r>
          </a:p>
          <a:p>
            <a:r>
              <a:rPr lang="es-ES" dirty="0"/>
              <a:t>la imagen, recurso, etc. se queda fijo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B89D478-45B2-48C3-BF56-11262CB737F3}"/>
              </a:ext>
            </a:extLst>
          </p:cNvPr>
          <p:cNvSpPr txBox="1"/>
          <p:nvPr/>
        </p:nvSpPr>
        <p:spPr>
          <a:xfrm>
            <a:off x="731831" y="2791167"/>
            <a:ext cx="2661401" cy="2043113"/>
          </a:xfrm>
          <a:custGeom>
            <a:avLst/>
            <a:gdLst>
              <a:gd name="connsiteX0" fmla="*/ 340526 w 2661401"/>
              <a:gd name="connsiteY0" fmla="*/ 0 h 2043113"/>
              <a:gd name="connsiteX1" fmla="*/ 920745 w 2661401"/>
              <a:gd name="connsiteY1" fmla="*/ 0 h 2043113"/>
              <a:gd name="connsiteX2" fmla="*/ 1431337 w 2661401"/>
              <a:gd name="connsiteY2" fmla="*/ 0 h 2043113"/>
              <a:gd name="connsiteX3" fmla="*/ 1941930 w 2661401"/>
              <a:gd name="connsiteY3" fmla="*/ 0 h 2043113"/>
              <a:gd name="connsiteX4" fmla="*/ 2661401 w 2661401"/>
              <a:gd name="connsiteY4" fmla="*/ 0 h 2043113"/>
              <a:gd name="connsiteX5" fmla="*/ 2661401 w 2661401"/>
              <a:gd name="connsiteY5" fmla="*/ 0 h 2043113"/>
              <a:gd name="connsiteX6" fmla="*/ 2661401 w 2661401"/>
              <a:gd name="connsiteY6" fmla="*/ 601581 h 2043113"/>
              <a:gd name="connsiteX7" fmla="*/ 2661401 w 2661401"/>
              <a:gd name="connsiteY7" fmla="*/ 1118032 h 2043113"/>
              <a:gd name="connsiteX8" fmla="*/ 2661401 w 2661401"/>
              <a:gd name="connsiteY8" fmla="*/ 1702587 h 2043113"/>
              <a:gd name="connsiteX9" fmla="*/ 2320875 w 2661401"/>
              <a:gd name="connsiteY9" fmla="*/ 2043113 h 2043113"/>
              <a:gd name="connsiteX10" fmla="*/ 1740656 w 2661401"/>
              <a:gd name="connsiteY10" fmla="*/ 2043113 h 2043113"/>
              <a:gd name="connsiteX11" fmla="*/ 1114020 w 2661401"/>
              <a:gd name="connsiteY11" fmla="*/ 2043113 h 2043113"/>
              <a:gd name="connsiteX12" fmla="*/ 603428 w 2661401"/>
              <a:gd name="connsiteY12" fmla="*/ 2043113 h 2043113"/>
              <a:gd name="connsiteX13" fmla="*/ 0 w 2661401"/>
              <a:gd name="connsiteY13" fmla="*/ 2043113 h 2043113"/>
              <a:gd name="connsiteX14" fmla="*/ 0 w 2661401"/>
              <a:gd name="connsiteY14" fmla="*/ 2043113 h 2043113"/>
              <a:gd name="connsiteX15" fmla="*/ 0 w 2661401"/>
              <a:gd name="connsiteY15" fmla="*/ 1509636 h 2043113"/>
              <a:gd name="connsiteX16" fmla="*/ 0 w 2661401"/>
              <a:gd name="connsiteY16" fmla="*/ 976158 h 2043113"/>
              <a:gd name="connsiteX17" fmla="*/ 0 w 2661401"/>
              <a:gd name="connsiteY17" fmla="*/ 340526 h 2043113"/>
              <a:gd name="connsiteX18" fmla="*/ 340526 w 2661401"/>
              <a:gd name="connsiteY18" fmla="*/ 0 h 20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1401" h="2043113" extrusionOk="0">
                <a:moveTo>
                  <a:pt x="340526" y="0"/>
                </a:moveTo>
                <a:cubicBezTo>
                  <a:pt x="563549" y="-47637"/>
                  <a:pt x="724758" y="26918"/>
                  <a:pt x="920745" y="0"/>
                </a:cubicBezTo>
                <a:cubicBezTo>
                  <a:pt x="1116732" y="-26918"/>
                  <a:pt x="1192460" y="32855"/>
                  <a:pt x="1431337" y="0"/>
                </a:cubicBezTo>
                <a:cubicBezTo>
                  <a:pt x="1670214" y="-32855"/>
                  <a:pt x="1743011" y="39367"/>
                  <a:pt x="1941930" y="0"/>
                </a:cubicBezTo>
                <a:cubicBezTo>
                  <a:pt x="2140849" y="-39367"/>
                  <a:pt x="2483126" y="45982"/>
                  <a:pt x="2661401" y="0"/>
                </a:cubicBezTo>
                <a:lnTo>
                  <a:pt x="2661401" y="0"/>
                </a:lnTo>
                <a:cubicBezTo>
                  <a:pt x="2683838" y="125576"/>
                  <a:pt x="2630110" y="449101"/>
                  <a:pt x="2661401" y="601581"/>
                </a:cubicBezTo>
                <a:cubicBezTo>
                  <a:pt x="2692692" y="754061"/>
                  <a:pt x="2623554" y="860743"/>
                  <a:pt x="2661401" y="1118032"/>
                </a:cubicBezTo>
                <a:cubicBezTo>
                  <a:pt x="2699248" y="1375321"/>
                  <a:pt x="2621089" y="1548777"/>
                  <a:pt x="2661401" y="1702587"/>
                </a:cubicBezTo>
                <a:cubicBezTo>
                  <a:pt x="2677212" y="1919886"/>
                  <a:pt x="2549879" y="2057965"/>
                  <a:pt x="2320875" y="2043113"/>
                </a:cubicBezTo>
                <a:cubicBezTo>
                  <a:pt x="2057781" y="2069438"/>
                  <a:pt x="2030089" y="1989292"/>
                  <a:pt x="1740656" y="2043113"/>
                </a:cubicBezTo>
                <a:cubicBezTo>
                  <a:pt x="1451223" y="2096934"/>
                  <a:pt x="1302539" y="1997290"/>
                  <a:pt x="1114020" y="2043113"/>
                </a:cubicBezTo>
                <a:cubicBezTo>
                  <a:pt x="925501" y="2088936"/>
                  <a:pt x="729077" y="2021253"/>
                  <a:pt x="603428" y="2043113"/>
                </a:cubicBezTo>
                <a:cubicBezTo>
                  <a:pt x="477779" y="2064973"/>
                  <a:pt x="183433" y="2012803"/>
                  <a:pt x="0" y="2043113"/>
                </a:cubicBezTo>
                <a:lnTo>
                  <a:pt x="0" y="2043113"/>
                </a:lnTo>
                <a:cubicBezTo>
                  <a:pt x="-16157" y="1916105"/>
                  <a:pt x="47241" y="1657344"/>
                  <a:pt x="0" y="1509636"/>
                </a:cubicBezTo>
                <a:cubicBezTo>
                  <a:pt x="-47241" y="1361928"/>
                  <a:pt x="36998" y="1093709"/>
                  <a:pt x="0" y="976158"/>
                </a:cubicBezTo>
                <a:cubicBezTo>
                  <a:pt x="-36998" y="858607"/>
                  <a:pt x="22983" y="609141"/>
                  <a:pt x="0" y="340526"/>
                </a:cubicBezTo>
                <a:cubicBezTo>
                  <a:pt x="-17035" y="140752"/>
                  <a:pt x="184506" y="19904"/>
                  <a:pt x="340526" y="0"/>
                </a:cubicBezTo>
                <a:close/>
              </a:path>
            </a:pathLst>
          </a:custGeom>
          <a:noFill/>
          <a:ln w="38100"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2201252569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sz="2400" u="sng" dirty="0">
                <a:latin typeface="Christmas Bell - Personal Use" pitchFamily="50" charset="0"/>
              </a:rPr>
              <a:t>Arrastrar</a:t>
            </a:r>
            <a:r>
              <a:rPr lang="es-ES" sz="2400" dirty="0">
                <a:latin typeface="+mj-lt"/>
              </a:rPr>
              <a:t>:</a:t>
            </a:r>
          </a:p>
          <a:p>
            <a:r>
              <a:rPr lang="es-ES" dirty="0"/>
              <a:t>Activa o desactiva esta opción para que la imagen, recurso, etc. puedan arrastrase durante la presentación.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BC1EAF2-81F8-4CF9-8DBA-4699A87D29C6}"/>
              </a:ext>
            </a:extLst>
          </p:cNvPr>
          <p:cNvSpPr txBox="1"/>
          <p:nvPr/>
        </p:nvSpPr>
        <p:spPr>
          <a:xfrm>
            <a:off x="3648534" y="2738608"/>
            <a:ext cx="1768147" cy="510778"/>
          </a:xfrm>
          <a:custGeom>
            <a:avLst/>
            <a:gdLst>
              <a:gd name="connsiteX0" fmla="*/ 85131 w 1768147"/>
              <a:gd name="connsiteY0" fmla="*/ 0 h 510778"/>
              <a:gd name="connsiteX1" fmla="*/ 646136 w 1768147"/>
              <a:gd name="connsiteY1" fmla="*/ 0 h 510778"/>
              <a:gd name="connsiteX2" fmla="*/ 1156651 w 1768147"/>
              <a:gd name="connsiteY2" fmla="*/ 0 h 510778"/>
              <a:gd name="connsiteX3" fmla="*/ 1768147 w 1768147"/>
              <a:gd name="connsiteY3" fmla="*/ 0 h 510778"/>
              <a:gd name="connsiteX4" fmla="*/ 1768147 w 1768147"/>
              <a:gd name="connsiteY4" fmla="*/ 0 h 510778"/>
              <a:gd name="connsiteX5" fmla="*/ 1768147 w 1768147"/>
              <a:gd name="connsiteY5" fmla="*/ 425647 h 510778"/>
              <a:gd name="connsiteX6" fmla="*/ 1683016 w 1768147"/>
              <a:gd name="connsiteY6" fmla="*/ 510778 h 510778"/>
              <a:gd name="connsiteX7" fmla="*/ 1138841 w 1768147"/>
              <a:gd name="connsiteY7" fmla="*/ 510778 h 510778"/>
              <a:gd name="connsiteX8" fmla="*/ 561005 w 1768147"/>
              <a:gd name="connsiteY8" fmla="*/ 510778 h 510778"/>
              <a:gd name="connsiteX9" fmla="*/ 0 w 1768147"/>
              <a:gd name="connsiteY9" fmla="*/ 510778 h 510778"/>
              <a:gd name="connsiteX10" fmla="*/ 0 w 1768147"/>
              <a:gd name="connsiteY10" fmla="*/ 510778 h 510778"/>
              <a:gd name="connsiteX11" fmla="*/ 0 w 1768147"/>
              <a:gd name="connsiteY11" fmla="*/ 85131 h 510778"/>
              <a:gd name="connsiteX12" fmla="*/ 85131 w 1768147"/>
              <a:gd name="connsiteY12" fmla="*/ 0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8147" h="510778" extrusionOk="0">
                <a:moveTo>
                  <a:pt x="85131" y="0"/>
                </a:moveTo>
                <a:cubicBezTo>
                  <a:pt x="211563" y="-66943"/>
                  <a:pt x="491830" y="4547"/>
                  <a:pt x="646136" y="0"/>
                </a:cubicBezTo>
                <a:cubicBezTo>
                  <a:pt x="800442" y="-4547"/>
                  <a:pt x="985260" y="2125"/>
                  <a:pt x="1156651" y="0"/>
                </a:cubicBezTo>
                <a:cubicBezTo>
                  <a:pt x="1328043" y="-2125"/>
                  <a:pt x="1564861" y="29008"/>
                  <a:pt x="1768147" y="0"/>
                </a:cubicBezTo>
                <a:lnTo>
                  <a:pt x="1768147" y="0"/>
                </a:lnTo>
                <a:cubicBezTo>
                  <a:pt x="1805111" y="125159"/>
                  <a:pt x="1728734" y="301972"/>
                  <a:pt x="1768147" y="425647"/>
                </a:cubicBezTo>
                <a:cubicBezTo>
                  <a:pt x="1778486" y="466794"/>
                  <a:pt x="1734390" y="509042"/>
                  <a:pt x="1683016" y="510778"/>
                </a:cubicBezTo>
                <a:cubicBezTo>
                  <a:pt x="1495911" y="553045"/>
                  <a:pt x="1304157" y="506804"/>
                  <a:pt x="1138841" y="510778"/>
                </a:cubicBezTo>
                <a:cubicBezTo>
                  <a:pt x="973526" y="514752"/>
                  <a:pt x="697282" y="486119"/>
                  <a:pt x="561005" y="510778"/>
                </a:cubicBezTo>
                <a:cubicBezTo>
                  <a:pt x="424728" y="535437"/>
                  <a:pt x="254020" y="446131"/>
                  <a:pt x="0" y="510778"/>
                </a:cubicBezTo>
                <a:lnTo>
                  <a:pt x="0" y="510778"/>
                </a:lnTo>
                <a:cubicBezTo>
                  <a:pt x="-40063" y="331786"/>
                  <a:pt x="38789" y="199479"/>
                  <a:pt x="0" y="85131"/>
                </a:cubicBezTo>
                <a:cubicBezTo>
                  <a:pt x="-2745" y="40729"/>
                  <a:pt x="42378" y="-887"/>
                  <a:pt x="85131" y="0"/>
                </a:cubicBezTo>
                <a:close/>
              </a:path>
            </a:pathLst>
          </a:custGeom>
          <a:noFill/>
          <a:ln w="38100"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2201252569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>
                <a:latin typeface="Christmas Bell - Personal Use" pitchFamily="50" charset="0"/>
              </a:rPr>
              <a:t>Interactividad</a:t>
            </a:r>
            <a:endParaRPr lang="es-ES" sz="2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6E89D15-B9E5-423E-B902-5AE43C9E379C}"/>
              </a:ext>
            </a:extLst>
          </p:cNvPr>
          <p:cNvSpPr txBox="1"/>
          <p:nvPr/>
        </p:nvSpPr>
        <p:spPr>
          <a:xfrm>
            <a:off x="5712367" y="2844994"/>
            <a:ext cx="1377441" cy="510778"/>
          </a:xfrm>
          <a:custGeom>
            <a:avLst/>
            <a:gdLst>
              <a:gd name="connsiteX0" fmla="*/ 85131 w 1377441"/>
              <a:gd name="connsiteY0" fmla="*/ 0 h 510778"/>
              <a:gd name="connsiteX1" fmla="*/ 515901 w 1377441"/>
              <a:gd name="connsiteY1" fmla="*/ 0 h 510778"/>
              <a:gd name="connsiteX2" fmla="*/ 907902 w 1377441"/>
              <a:gd name="connsiteY2" fmla="*/ 0 h 510778"/>
              <a:gd name="connsiteX3" fmla="*/ 1377441 w 1377441"/>
              <a:gd name="connsiteY3" fmla="*/ 0 h 510778"/>
              <a:gd name="connsiteX4" fmla="*/ 1377441 w 1377441"/>
              <a:gd name="connsiteY4" fmla="*/ 0 h 510778"/>
              <a:gd name="connsiteX5" fmla="*/ 1377441 w 1377441"/>
              <a:gd name="connsiteY5" fmla="*/ 425647 h 510778"/>
              <a:gd name="connsiteX6" fmla="*/ 1292310 w 1377441"/>
              <a:gd name="connsiteY6" fmla="*/ 510778 h 510778"/>
              <a:gd name="connsiteX7" fmla="*/ 874463 w 1377441"/>
              <a:gd name="connsiteY7" fmla="*/ 510778 h 510778"/>
              <a:gd name="connsiteX8" fmla="*/ 430770 w 1377441"/>
              <a:gd name="connsiteY8" fmla="*/ 510778 h 510778"/>
              <a:gd name="connsiteX9" fmla="*/ 0 w 1377441"/>
              <a:gd name="connsiteY9" fmla="*/ 510778 h 510778"/>
              <a:gd name="connsiteX10" fmla="*/ 0 w 1377441"/>
              <a:gd name="connsiteY10" fmla="*/ 510778 h 510778"/>
              <a:gd name="connsiteX11" fmla="*/ 0 w 1377441"/>
              <a:gd name="connsiteY11" fmla="*/ 85131 h 510778"/>
              <a:gd name="connsiteX12" fmla="*/ 85131 w 1377441"/>
              <a:gd name="connsiteY12" fmla="*/ 0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7441" h="510778" extrusionOk="0">
                <a:moveTo>
                  <a:pt x="85131" y="0"/>
                </a:moveTo>
                <a:cubicBezTo>
                  <a:pt x="211153" y="-8242"/>
                  <a:pt x="400515" y="27148"/>
                  <a:pt x="515901" y="0"/>
                </a:cubicBezTo>
                <a:cubicBezTo>
                  <a:pt x="631287" y="-27148"/>
                  <a:pt x="828272" y="5194"/>
                  <a:pt x="907902" y="0"/>
                </a:cubicBezTo>
                <a:cubicBezTo>
                  <a:pt x="987532" y="-5194"/>
                  <a:pt x="1219009" y="36419"/>
                  <a:pt x="1377441" y="0"/>
                </a:cubicBezTo>
                <a:lnTo>
                  <a:pt x="1377441" y="0"/>
                </a:lnTo>
                <a:cubicBezTo>
                  <a:pt x="1414405" y="125159"/>
                  <a:pt x="1338028" y="301972"/>
                  <a:pt x="1377441" y="425647"/>
                </a:cubicBezTo>
                <a:cubicBezTo>
                  <a:pt x="1387780" y="466794"/>
                  <a:pt x="1343684" y="509042"/>
                  <a:pt x="1292310" y="510778"/>
                </a:cubicBezTo>
                <a:cubicBezTo>
                  <a:pt x="1091197" y="559382"/>
                  <a:pt x="1068970" y="492610"/>
                  <a:pt x="874463" y="510778"/>
                </a:cubicBezTo>
                <a:cubicBezTo>
                  <a:pt x="679956" y="528946"/>
                  <a:pt x="632476" y="502057"/>
                  <a:pt x="430770" y="510778"/>
                </a:cubicBezTo>
                <a:cubicBezTo>
                  <a:pt x="229064" y="519499"/>
                  <a:pt x="178434" y="487294"/>
                  <a:pt x="0" y="510778"/>
                </a:cubicBezTo>
                <a:lnTo>
                  <a:pt x="0" y="510778"/>
                </a:lnTo>
                <a:cubicBezTo>
                  <a:pt x="-40063" y="331786"/>
                  <a:pt x="38789" y="199479"/>
                  <a:pt x="0" y="85131"/>
                </a:cubicBezTo>
                <a:cubicBezTo>
                  <a:pt x="-2745" y="40729"/>
                  <a:pt x="42378" y="-887"/>
                  <a:pt x="85131" y="0"/>
                </a:cubicBezTo>
                <a:close/>
              </a:path>
            </a:pathLst>
          </a:custGeom>
          <a:noFill/>
          <a:ln w="38100"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2201252569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>
                <a:latin typeface="Christmas Bell - Personal Use" pitchFamily="50" charset="0"/>
              </a:rPr>
              <a:t>Animación</a:t>
            </a:r>
            <a:endParaRPr lang="es-ES" sz="2400" dirty="0"/>
          </a:p>
        </p:txBody>
      </p:sp>
      <p:sp>
        <p:nvSpPr>
          <p:cNvPr id="16" name="Flecha: hacia la izquierda 15">
            <a:extLst>
              <a:ext uri="{FF2B5EF4-FFF2-40B4-BE49-F238E27FC236}">
                <a16:creationId xmlns:a16="http://schemas.microsoft.com/office/drawing/2014/main" id="{7C581D57-A12B-4CE3-837B-8D91F357EADC}"/>
              </a:ext>
            </a:extLst>
          </p:cNvPr>
          <p:cNvSpPr/>
          <p:nvPr/>
        </p:nvSpPr>
        <p:spPr>
          <a:xfrm>
            <a:off x="2357957" y="1564021"/>
            <a:ext cx="718457" cy="195943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hacia la izquierda 16">
            <a:extLst>
              <a:ext uri="{FF2B5EF4-FFF2-40B4-BE49-F238E27FC236}">
                <a16:creationId xmlns:a16="http://schemas.microsoft.com/office/drawing/2014/main" id="{0919CCDD-9CF2-4C38-BFAB-778EC0045F69}"/>
              </a:ext>
            </a:extLst>
          </p:cNvPr>
          <p:cNvSpPr/>
          <p:nvPr/>
        </p:nvSpPr>
        <p:spPr>
          <a:xfrm rot="18953425" flipV="1">
            <a:off x="3078885" y="2199721"/>
            <a:ext cx="1088970" cy="208787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hacia la izquierda 17">
            <a:extLst>
              <a:ext uri="{FF2B5EF4-FFF2-40B4-BE49-F238E27FC236}">
                <a16:creationId xmlns:a16="http://schemas.microsoft.com/office/drawing/2014/main" id="{85FA9C55-E1DC-44E7-BD90-90BAE8134601}"/>
              </a:ext>
            </a:extLst>
          </p:cNvPr>
          <p:cNvSpPr/>
          <p:nvPr/>
        </p:nvSpPr>
        <p:spPr>
          <a:xfrm rot="16200000" flipV="1">
            <a:off x="4914514" y="2236877"/>
            <a:ext cx="624488" cy="239366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: hacia la izquierda 18">
            <a:extLst>
              <a:ext uri="{FF2B5EF4-FFF2-40B4-BE49-F238E27FC236}">
                <a16:creationId xmlns:a16="http://schemas.microsoft.com/office/drawing/2014/main" id="{D69C9DDB-AE77-4E6C-B697-0341D3E97CC8}"/>
              </a:ext>
            </a:extLst>
          </p:cNvPr>
          <p:cNvSpPr/>
          <p:nvPr/>
        </p:nvSpPr>
        <p:spPr>
          <a:xfrm rot="16200000" flipV="1">
            <a:off x="5647960" y="2269273"/>
            <a:ext cx="738187" cy="239366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CCC2C52-EBCE-4ED6-8C32-30C3A7035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61" y="3669916"/>
            <a:ext cx="5910009" cy="2976220"/>
          </a:xfrm>
          <a:custGeom>
            <a:avLst/>
            <a:gdLst>
              <a:gd name="connsiteX0" fmla="*/ 0 w 5910009"/>
              <a:gd name="connsiteY0" fmla="*/ 0 h 2976220"/>
              <a:gd name="connsiteX1" fmla="*/ 413701 w 5910009"/>
              <a:gd name="connsiteY1" fmla="*/ 0 h 2976220"/>
              <a:gd name="connsiteX2" fmla="*/ 945601 w 5910009"/>
              <a:gd name="connsiteY2" fmla="*/ 0 h 2976220"/>
              <a:gd name="connsiteX3" fmla="*/ 1595702 w 5910009"/>
              <a:gd name="connsiteY3" fmla="*/ 0 h 2976220"/>
              <a:gd name="connsiteX4" fmla="*/ 2127603 w 5910009"/>
              <a:gd name="connsiteY4" fmla="*/ 0 h 2976220"/>
              <a:gd name="connsiteX5" fmla="*/ 2541304 w 5910009"/>
              <a:gd name="connsiteY5" fmla="*/ 0 h 2976220"/>
              <a:gd name="connsiteX6" fmla="*/ 3073205 w 5910009"/>
              <a:gd name="connsiteY6" fmla="*/ 0 h 2976220"/>
              <a:gd name="connsiteX7" fmla="*/ 3723306 w 5910009"/>
              <a:gd name="connsiteY7" fmla="*/ 0 h 2976220"/>
              <a:gd name="connsiteX8" fmla="*/ 4196106 w 5910009"/>
              <a:gd name="connsiteY8" fmla="*/ 0 h 2976220"/>
              <a:gd name="connsiteX9" fmla="*/ 4787107 w 5910009"/>
              <a:gd name="connsiteY9" fmla="*/ 0 h 2976220"/>
              <a:gd name="connsiteX10" fmla="*/ 5259908 w 5910009"/>
              <a:gd name="connsiteY10" fmla="*/ 0 h 2976220"/>
              <a:gd name="connsiteX11" fmla="*/ 5910009 w 5910009"/>
              <a:gd name="connsiteY11" fmla="*/ 0 h 2976220"/>
              <a:gd name="connsiteX12" fmla="*/ 5910009 w 5910009"/>
              <a:gd name="connsiteY12" fmla="*/ 535720 h 2976220"/>
              <a:gd name="connsiteX13" fmla="*/ 5910009 w 5910009"/>
              <a:gd name="connsiteY13" fmla="*/ 1130964 h 2976220"/>
              <a:gd name="connsiteX14" fmla="*/ 5910009 w 5910009"/>
              <a:gd name="connsiteY14" fmla="*/ 1666683 h 2976220"/>
              <a:gd name="connsiteX15" fmla="*/ 5910009 w 5910009"/>
              <a:gd name="connsiteY15" fmla="*/ 2291689 h 2976220"/>
              <a:gd name="connsiteX16" fmla="*/ 5910009 w 5910009"/>
              <a:gd name="connsiteY16" fmla="*/ 2976220 h 2976220"/>
              <a:gd name="connsiteX17" fmla="*/ 5378108 w 5910009"/>
              <a:gd name="connsiteY17" fmla="*/ 2976220 h 2976220"/>
              <a:gd name="connsiteX18" fmla="*/ 4728007 w 5910009"/>
              <a:gd name="connsiteY18" fmla="*/ 2976220 h 2976220"/>
              <a:gd name="connsiteX19" fmla="*/ 4255206 w 5910009"/>
              <a:gd name="connsiteY19" fmla="*/ 2976220 h 2976220"/>
              <a:gd name="connsiteX20" fmla="*/ 3841506 w 5910009"/>
              <a:gd name="connsiteY20" fmla="*/ 2976220 h 2976220"/>
              <a:gd name="connsiteX21" fmla="*/ 3191405 w 5910009"/>
              <a:gd name="connsiteY21" fmla="*/ 2976220 h 2976220"/>
              <a:gd name="connsiteX22" fmla="*/ 2541304 w 5910009"/>
              <a:gd name="connsiteY22" fmla="*/ 2976220 h 2976220"/>
              <a:gd name="connsiteX23" fmla="*/ 2068503 w 5910009"/>
              <a:gd name="connsiteY23" fmla="*/ 2976220 h 2976220"/>
              <a:gd name="connsiteX24" fmla="*/ 1359302 w 5910009"/>
              <a:gd name="connsiteY24" fmla="*/ 2976220 h 2976220"/>
              <a:gd name="connsiteX25" fmla="*/ 827401 w 5910009"/>
              <a:gd name="connsiteY25" fmla="*/ 2976220 h 2976220"/>
              <a:gd name="connsiteX26" fmla="*/ 0 w 5910009"/>
              <a:gd name="connsiteY26" fmla="*/ 2976220 h 2976220"/>
              <a:gd name="connsiteX27" fmla="*/ 0 w 5910009"/>
              <a:gd name="connsiteY27" fmla="*/ 2351214 h 2976220"/>
              <a:gd name="connsiteX28" fmla="*/ 0 w 5910009"/>
              <a:gd name="connsiteY28" fmla="*/ 1696445 h 2976220"/>
              <a:gd name="connsiteX29" fmla="*/ 0 w 5910009"/>
              <a:gd name="connsiteY29" fmla="*/ 1190488 h 2976220"/>
              <a:gd name="connsiteX30" fmla="*/ 0 w 5910009"/>
              <a:gd name="connsiteY30" fmla="*/ 654768 h 2976220"/>
              <a:gd name="connsiteX31" fmla="*/ 0 w 5910009"/>
              <a:gd name="connsiteY31" fmla="*/ 0 h 297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10009" h="2976220" fill="none" extrusionOk="0">
                <a:moveTo>
                  <a:pt x="0" y="0"/>
                </a:moveTo>
                <a:cubicBezTo>
                  <a:pt x="154902" y="-16665"/>
                  <a:pt x="226826" y="298"/>
                  <a:pt x="413701" y="0"/>
                </a:cubicBezTo>
                <a:cubicBezTo>
                  <a:pt x="600576" y="-298"/>
                  <a:pt x="779555" y="23428"/>
                  <a:pt x="945601" y="0"/>
                </a:cubicBezTo>
                <a:cubicBezTo>
                  <a:pt x="1111647" y="-23428"/>
                  <a:pt x="1288895" y="54675"/>
                  <a:pt x="1595702" y="0"/>
                </a:cubicBezTo>
                <a:cubicBezTo>
                  <a:pt x="1902509" y="-54675"/>
                  <a:pt x="1911056" y="53994"/>
                  <a:pt x="2127603" y="0"/>
                </a:cubicBezTo>
                <a:cubicBezTo>
                  <a:pt x="2344150" y="-53994"/>
                  <a:pt x="2395205" y="9093"/>
                  <a:pt x="2541304" y="0"/>
                </a:cubicBezTo>
                <a:cubicBezTo>
                  <a:pt x="2687403" y="-9093"/>
                  <a:pt x="2886786" y="59989"/>
                  <a:pt x="3073205" y="0"/>
                </a:cubicBezTo>
                <a:cubicBezTo>
                  <a:pt x="3259624" y="-59989"/>
                  <a:pt x="3584663" y="11926"/>
                  <a:pt x="3723306" y="0"/>
                </a:cubicBezTo>
                <a:cubicBezTo>
                  <a:pt x="3861949" y="-11926"/>
                  <a:pt x="4081812" y="56111"/>
                  <a:pt x="4196106" y="0"/>
                </a:cubicBezTo>
                <a:cubicBezTo>
                  <a:pt x="4310400" y="-56111"/>
                  <a:pt x="4562741" y="38969"/>
                  <a:pt x="4787107" y="0"/>
                </a:cubicBezTo>
                <a:cubicBezTo>
                  <a:pt x="5011473" y="-38969"/>
                  <a:pt x="5130756" y="34528"/>
                  <a:pt x="5259908" y="0"/>
                </a:cubicBezTo>
                <a:cubicBezTo>
                  <a:pt x="5389060" y="-34528"/>
                  <a:pt x="5710283" y="19779"/>
                  <a:pt x="5910009" y="0"/>
                </a:cubicBezTo>
                <a:cubicBezTo>
                  <a:pt x="5970562" y="234608"/>
                  <a:pt x="5896548" y="372516"/>
                  <a:pt x="5910009" y="535720"/>
                </a:cubicBezTo>
                <a:cubicBezTo>
                  <a:pt x="5923470" y="698924"/>
                  <a:pt x="5841641" y="970082"/>
                  <a:pt x="5910009" y="1130964"/>
                </a:cubicBezTo>
                <a:cubicBezTo>
                  <a:pt x="5978377" y="1291846"/>
                  <a:pt x="5885189" y="1488676"/>
                  <a:pt x="5910009" y="1666683"/>
                </a:cubicBezTo>
                <a:cubicBezTo>
                  <a:pt x="5934829" y="1844690"/>
                  <a:pt x="5859656" y="2153924"/>
                  <a:pt x="5910009" y="2291689"/>
                </a:cubicBezTo>
                <a:cubicBezTo>
                  <a:pt x="5960362" y="2429454"/>
                  <a:pt x="5828452" y="2813504"/>
                  <a:pt x="5910009" y="2976220"/>
                </a:cubicBezTo>
                <a:cubicBezTo>
                  <a:pt x="5662853" y="3032161"/>
                  <a:pt x="5567033" y="2969003"/>
                  <a:pt x="5378108" y="2976220"/>
                </a:cubicBezTo>
                <a:cubicBezTo>
                  <a:pt x="5189183" y="2983437"/>
                  <a:pt x="4920688" y="2912602"/>
                  <a:pt x="4728007" y="2976220"/>
                </a:cubicBezTo>
                <a:cubicBezTo>
                  <a:pt x="4535326" y="3039838"/>
                  <a:pt x="4374228" y="2927769"/>
                  <a:pt x="4255206" y="2976220"/>
                </a:cubicBezTo>
                <a:cubicBezTo>
                  <a:pt x="4136184" y="3024671"/>
                  <a:pt x="4031628" y="2962023"/>
                  <a:pt x="3841506" y="2976220"/>
                </a:cubicBezTo>
                <a:cubicBezTo>
                  <a:pt x="3651384" y="2990417"/>
                  <a:pt x="3376418" y="2898235"/>
                  <a:pt x="3191405" y="2976220"/>
                </a:cubicBezTo>
                <a:cubicBezTo>
                  <a:pt x="3006392" y="3054205"/>
                  <a:pt x="2766431" y="2900286"/>
                  <a:pt x="2541304" y="2976220"/>
                </a:cubicBezTo>
                <a:cubicBezTo>
                  <a:pt x="2316177" y="3052154"/>
                  <a:pt x="2211930" y="2956598"/>
                  <a:pt x="2068503" y="2976220"/>
                </a:cubicBezTo>
                <a:cubicBezTo>
                  <a:pt x="1925076" y="2995842"/>
                  <a:pt x="1624858" y="2908692"/>
                  <a:pt x="1359302" y="2976220"/>
                </a:cubicBezTo>
                <a:cubicBezTo>
                  <a:pt x="1093746" y="3043748"/>
                  <a:pt x="945760" y="2971243"/>
                  <a:pt x="827401" y="2976220"/>
                </a:cubicBezTo>
                <a:cubicBezTo>
                  <a:pt x="709042" y="2981197"/>
                  <a:pt x="363202" y="2957013"/>
                  <a:pt x="0" y="2976220"/>
                </a:cubicBezTo>
                <a:cubicBezTo>
                  <a:pt x="-7559" y="2768190"/>
                  <a:pt x="49387" y="2567317"/>
                  <a:pt x="0" y="2351214"/>
                </a:cubicBezTo>
                <a:cubicBezTo>
                  <a:pt x="-49387" y="2135111"/>
                  <a:pt x="22152" y="1865686"/>
                  <a:pt x="0" y="1696445"/>
                </a:cubicBezTo>
                <a:cubicBezTo>
                  <a:pt x="-22152" y="1527204"/>
                  <a:pt x="25516" y="1431701"/>
                  <a:pt x="0" y="1190488"/>
                </a:cubicBezTo>
                <a:cubicBezTo>
                  <a:pt x="-25516" y="949275"/>
                  <a:pt x="2932" y="797524"/>
                  <a:pt x="0" y="654768"/>
                </a:cubicBezTo>
                <a:cubicBezTo>
                  <a:pt x="-2932" y="512012"/>
                  <a:pt x="68449" y="215747"/>
                  <a:pt x="0" y="0"/>
                </a:cubicBezTo>
                <a:close/>
              </a:path>
              <a:path w="5910009" h="2976220" stroke="0" extrusionOk="0">
                <a:moveTo>
                  <a:pt x="0" y="0"/>
                </a:moveTo>
                <a:cubicBezTo>
                  <a:pt x="312749" y="-2191"/>
                  <a:pt x="404210" y="49615"/>
                  <a:pt x="709201" y="0"/>
                </a:cubicBezTo>
                <a:cubicBezTo>
                  <a:pt x="1014192" y="-49615"/>
                  <a:pt x="1113757" y="27533"/>
                  <a:pt x="1241102" y="0"/>
                </a:cubicBezTo>
                <a:cubicBezTo>
                  <a:pt x="1368447" y="-27533"/>
                  <a:pt x="1567935" y="47272"/>
                  <a:pt x="1773003" y="0"/>
                </a:cubicBezTo>
                <a:cubicBezTo>
                  <a:pt x="1978071" y="-47272"/>
                  <a:pt x="2136784" y="53239"/>
                  <a:pt x="2423104" y="0"/>
                </a:cubicBezTo>
                <a:cubicBezTo>
                  <a:pt x="2709424" y="-53239"/>
                  <a:pt x="2755554" y="56937"/>
                  <a:pt x="3014105" y="0"/>
                </a:cubicBezTo>
                <a:cubicBezTo>
                  <a:pt x="3272656" y="-56937"/>
                  <a:pt x="3348169" y="5962"/>
                  <a:pt x="3486905" y="0"/>
                </a:cubicBezTo>
                <a:cubicBezTo>
                  <a:pt x="3625641" y="-5962"/>
                  <a:pt x="3807542" y="50407"/>
                  <a:pt x="4077906" y="0"/>
                </a:cubicBezTo>
                <a:cubicBezTo>
                  <a:pt x="4348270" y="-50407"/>
                  <a:pt x="4368603" y="34388"/>
                  <a:pt x="4491607" y="0"/>
                </a:cubicBezTo>
                <a:cubicBezTo>
                  <a:pt x="4614611" y="-34388"/>
                  <a:pt x="4857603" y="17417"/>
                  <a:pt x="5141708" y="0"/>
                </a:cubicBezTo>
                <a:cubicBezTo>
                  <a:pt x="5425813" y="-17417"/>
                  <a:pt x="5634993" y="66478"/>
                  <a:pt x="5910009" y="0"/>
                </a:cubicBezTo>
                <a:cubicBezTo>
                  <a:pt x="5959243" y="280289"/>
                  <a:pt x="5903767" y="371379"/>
                  <a:pt x="5910009" y="625006"/>
                </a:cubicBezTo>
                <a:cubicBezTo>
                  <a:pt x="5916251" y="878633"/>
                  <a:pt x="5888771" y="960910"/>
                  <a:pt x="5910009" y="1190488"/>
                </a:cubicBezTo>
                <a:cubicBezTo>
                  <a:pt x="5931247" y="1420066"/>
                  <a:pt x="5900035" y="1617127"/>
                  <a:pt x="5910009" y="1845256"/>
                </a:cubicBezTo>
                <a:cubicBezTo>
                  <a:pt x="5919983" y="2073385"/>
                  <a:pt x="5884983" y="2235412"/>
                  <a:pt x="5910009" y="2351214"/>
                </a:cubicBezTo>
                <a:cubicBezTo>
                  <a:pt x="5935035" y="2467016"/>
                  <a:pt x="5908273" y="2827238"/>
                  <a:pt x="5910009" y="2976220"/>
                </a:cubicBezTo>
                <a:cubicBezTo>
                  <a:pt x="5793907" y="3026672"/>
                  <a:pt x="5575964" y="2934655"/>
                  <a:pt x="5378108" y="2976220"/>
                </a:cubicBezTo>
                <a:cubicBezTo>
                  <a:pt x="5180252" y="3017785"/>
                  <a:pt x="4830945" y="2967575"/>
                  <a:pt x="4668907" y="2976220"/>
                </a:cubicBezTo>
                <a:cubicBezTo>
                  <a:pt x="4506869" y="2984865"/>
                  <a:pt x="4343354" y="2957846"/>
                  <a:pt x="4196106" y="2976220"/>
                </a:cubicBezTo>
                <a:cubicBezTo>
                  <a:pt x="4048858" y="2994594"/>
                  <a:pt x="3684367" y="2959842"/>
                  <a:pt x="3546005" y="2976220"/>
                </a:cubicBezTo>
                <a:cubicBezTo>
                  <a:pt x="3407643" y="2992598"/>
                  <a:pt x="3172378" y="2915109"/>
                  <a:pt x="3014105" y="2976220"/>
                </a:cubicBezTo>
                <a:cubicBezTo>
                  <a:pt x="2855832" y="3037331"/>
                  <a:pt x="2707348" y="2924580"/>
                  <a:pt x="2541304" y="2976220"/>
                </a:cubicBezTo>
                <a:cubicBezTo>
                  <a:pt x="2375260" y="3027860"/>
                  <a:pt x="2202565" y="2935089"/>
                  <a:pt x="2068503" y="2976220"/>
                </a:cubicBezTo>
                <a:cubicBezTo>
                  <a:pt x="1934441" y="3017351"/>
                  <a:pt x="1767211" y="2950218"/>
                  <a:pt x="1595702" y="2976220"/>
                </a:cubicBezTo>
                <a:cubicBezTo>
                  <a:pt x="1424193" y="3002222"/>
                  <a:pt x="1088725" y="2935918"/>
                  <a:pt x="945601" y="2976220"/>
                </a:cubicBezTo>
                <a:cubicBezTo>
                  <a:pt x="802477" y="3016522"/>
                  <a:pt x="335682" y="2969351"/>
                  <a:pt x="0" y="2976220"/>
                </a:cubicBezTo>
                <a:cubicBezTo>
                  <a:pt x="-54854" y="2775494"/>
                  <a:pt x="12392" y="2670113"/>
                  <a:pt x="0" y="2440500"/>
                </a:cubicBezTo>
                <a:cubicBezTo>
                  <a:pt x="-12392" y="2210887"/>
                  <a:pt x="45252" y="2048678"/>
                  <a:pt x="0" y="1934543"/>
                </a:cubicBezTo>
                <a:cubicBezTo>
                  <a:pt x="-45252" y="1820408"/>
                  <a:pt x="23896" y="1474307"/>
                  <a:pt x="0" y="1279775"/>
                </a:cubicBezTo>
                <a:cubicBezTo>
                  <a:pt x="-23896" y="1085243"/>
                  <a:pt x="6103" y="933075"/>
                  <a:pt x="0" y="654768"/>
                </a:cubicBezTo>
                <a:cubicBezTo>
                  <a:pt x="-6103" y="376461"/>
                  <a:pt x="23148" y="166180"/>
                  <a:pt x="0" y="0"/>
                </a:cubicBezTo>
                <a:close/>
              </a:path>
            </a:pathLst>
          </a:custGeom>
          <a:ln w="38100"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25750928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2" name="Flecha: hacia la izquierda 21">
            <a:extLst>
              <a:ext uri="{FF2B5EF4-FFF2-40B4-BE49-F238E27FC236}">
                <a16:creationId xmlns:a16="http://schemas.microsoft.com/office/drawing/2014/main" id="{FDB22CD3-6B26-4F95-BC4A-17A25A691BE0}"/>
              </a:ext>
            </a:extLst>
          </p:cNvPr>
          <p:cNvSpPr/>
          <p:nvPr/>
        </p:nvSpPr>
        <p:spPr>
          <a:xfrm rot="16200000" flipV="1">
            <a:off x="7291015" y="2691056"/>
            <a:ext cx="1563092" cy="239366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190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1352C79-389D-4998-89AE-6632BA62FA62}"/>
              </a:ext>
            </a:extLst>
          </p:cNvPr>
          <p:cNvSpPr txBox="1"/>
          <p:nvPr/>
        </p:nvSpPr>
        <p:spPr>
          <a:xfrm>
            <a:off x="4089168" y="127820"/>
            <a:ext cx="40136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u="sng" dirty="0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Interactividad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464A63-1DE6-4419-8502-E0D8B53D9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19" y="1181081"/>
            <a:ext cx="8376162" cy="4884547"/>
          </a:xfrm>
          <a:custGeom>
            <a:avLst/>
            <a:gdLst>
              <a:gd name="connsiteX0" fmla="*/ 0 w 8376162"/>
              <a:gd name="connsiteY0" fmla="*/ 0 h 4884547"/>
              <a:gd name="connsiteX1" fmla="*/ 430774 w 8376162"/>
              <a:gd name="connsiteY1" fmla="*/ 0 h 4884547"/>
              <a:gd name="connsiteX2" fmla="*/ 777786 w 8376162"/>
              <a:gd name="connsiteY2" fmla="*/ 0 h 4884547"/>
              <a:gd name="connsiteX3" fmla="*/ 1292322 w 8376162"/>
              <a:gd name="connsiteY3" fmla="*/ 0 h 4884547"/>
              <a:gd name="connsiteX4" fmla="*/ 1974381 w 8376162"/>
              <a:gd name="connsiteY4" fmla="*/ 0 h 4884547"/>
              <a:gd name="connsiteX5" fmla="*/ 2488917 w 8376162"/>
              <a:gd name="connsiteY5" fmla="*/ 0 h 4884547"/>
              <a:gd name="connsiteX6" fmla="*/ 2919691 w 8376162"/>
              <a:gd name="connsiteY6" fmla="*/ 0 h 4884547"/>
              <a:gd name="connsiteX7" fmla="*/ 3350465 w 8376162"/>
              <a:gd name="connsiteY7" fmla="*/ 0 h 4884547"/>
              <a:gd name="connsiteX8" fmla="*/ 3781239 w 8376162"/>
              <a:gd name="connsiteY8" fmla="*/ 0 h 4884547"/>
              <a:gd name="connsiteX9" fmla="*/ 4212013 w 8376162"/>
              <a:gd name="connsiteY9" fmla="*/ 0 h 4884547"/>
              <a:gd name="connsiteX10" fmla="*/ 4642787 w 8376162"/>
              <a:gd name="connsiteY10" fmla="*/ 0 h 4884547"/>
              <a:gd name="connsiteX11" fmla="*/ 5324846 w 8376162"/>
              <a:gd name="connsiteY11" fmla="*/ 0 h 4884547"/>
              <a:gd name="connsiteX12" fmla="*/ 5671858 w 8376162"/>
              <a:gd name="connsiteY12" fmla="*/ 0 h 4884547"/>
              <a:gd name="connsiteX13" fmla="*/ 6270156 w 8376162"/>
              <a:gd name="connsiteY13" fmla="*/ 0 h 4884547"/>
              <a:gd name="connsiteX14" fmla="*/ 6952214 w 8376162"/>
              <a:gd name="connsiteY14" fmla="*/ 0 h 4884547"/>
              <a:gd name="connsiteX15" fmla="*/ 7550512 w 8376162"/>
              <a:gd name="connsiteY15" fmla="*/ 0 h 4884547"/>
              <a:gd name="connsiteX16" fmla="*/ 8376162 w 8376162"/>
              <a:gd name="connsiteY16" fmla="*/ 0 h 4884547"/>
              <a:gd name="connsiteX17" fmla="*/ 8376162 w 8376162"/>
              <a:gd name="connsiteY17" fmla="*/ 493882 h 4884547"/>
              <a:gd name="connsiteX18" fmla="*/ 8376162 w 8376162"/>
              <a:gd name="connsiteY18" fmla="*/ 938918 h 4884547"/>
              <a:gd name="connsiteX19" fmla="*/ 8376162 w 8376162"/>
              <a:gd name="connsiteY19" fmla="*/ 1530491 h 4884547"/>
              <a:gd name="connsiteX20" fmla="*/ 8376162 w 8376162"/>
              <a:gd name="connsiteY20" fmla="*/ 2024373 h 4884547"/>
              <a:gd name="connsiteX21" fmla="*/ 8376162 w 8376162"/>
              <a:gd name="connsiteY21" fmla="*/ 2469410 h 4884547"/>
              <a:gd name="connsiteX22" fmla="*/ 8376162 w 8376162"/>
              <a:gd name="connsiteY22" fmla="*/ 2963292 h 4884547"/>
              <a:gd name="connsiteX23" fmla="*/ 8376162 w 8376162"/>
              <a:gd name="connsiteY23" fmla="*/ 3359483 h 4884547"/>
              <a:gd name="connsiteX24" fmla="*/ 8376162 w 8376162"/>
              <a:gd name="connsiteY24" fmla="*/ 3804519 h 4884547"/>
              <a:gd name="connsiteX25" fmla="*/ 8376162 w 8376162"/>
              <a:gd name="connsiteY25" fmla="*/ 4396092 h 4884547"/>
              <a:gd name="connsiteX26" fmla="*/ 8376162 w 8376162"/>
              <a:gd name="connsiteY26" fmla="*/ 4884547 h 4884547"/>
              <a:gd name="connsiteX27" fmla="*/ 7945388 w 8376162"/>
              <a:gd name="connsiteY27" fmla="*/ 4884547 h 4884547"/>
              <a:gd name="connsiteX28" fmla="*/ 7514614 w 8376162"/>
              <a:gd name="connsiteY28" fmla="*/ 4884547 h 4884547"/>
              <a:gd name="connsiteX29" fmla="*/ 7167601 w 8376162"/>
              <a:gd name="connsiteY29" fmla="*/ 4884547 h 4884547"/>
              <a:gd name="connsiteX30" fmla="*/ 6736827 w 8376162"/>
              <a:gd name="connsiteY30" fmla="*/ 4884547 h 4884547"/>
              <a:gd name="connsiteX31" fmla="*/ 6138530 w 8376162"/>
              <a:gd name="connsiteY31" fmla="*/ 4884547 h 4884547"/>
              <a:gd name="connsiteX32" fmla="*/ 5456471 w 8376162"/>
              <a:gd name="connsiteY32" fmla="*/ 4884547 h 4884547"/>
              <a:gd name="connsiteX33" fmla="*/ 5109459 w 8376162"/>
              <a:gd name="connsiteY33" fmla="*/ 4884547 h 4884547"/>
              <a:gd name="connsiteX34" fmla="*/ 4594923 w 8376162"/>
              <a:gd name="connsiteY34" fmla="*/ 4884547 h 4884547"/>
              <a:gd name="connsiteX35" fmla="*/ 3829103 w 8376162"/>
              <a:gd name="connsiteY35" fmla="*/ 4884547 h 4884547"/>
              <a:gd name="connsiteX36" fmla="*/ 3230805 w 8376162"/>
              <a:gd name="connsiteY36" fmla="*/ 4884547 h 4884547"/>
              <a:gd name="connsiteX37" fmla="*/ 2800031 w 8376162"/>
              <a:gd name="connsiteY37" fmla="*/ 4884547 h 4884547"/>
              <a:gd name="connsiteX38" fmla="*/ 2117972 w 8376162"/>
              <a:gd name="connsiteY38" fmla="*/ 4884547 h 4884547"/>
              <a:gd name="connsiteX39" fmla="*/ 1603437 w 8376162"/>
              <a:gd name="connsiteY39" fmla="*/ 4884547 h 4884547"/>
              <a:gd name="connsiteX40" fmla="*/ 921378 w 8376162"/>
              <a:gd name="connsiteY40" fmla="*/ 4884547 h 4884547"/>
              <a:gd name="connsiteX41" fmla="*/ 0 w 8376162"/>
              <a:gd name="connsiteY41" fmla="*/ 4884547 h 4884547"/>
              <a:gd name="connsiteX42" fmla="*/ 0 w 8376162"/>
              <a:gd name="connsiteY42" fmla="*/ 4439510 h 4884547"/>
              <a:gd name="connsiteX43" fmla="*/ 0 w 8376162"/>
              <a:gd name="connsiteY43" fmla="*/ 3945629 h 4884547"/>
              <a:gd name="connsiteX44" fmla="*/ 0 w 8376162"/>
              <a:gd name="connsiteY44" fmla="*/ 3549437 h 4884547"/>
              <a:gd name="connsiteX45" fmla="*/ 0 w 8376162"/>
              <a:gd name="connsiteY45" fmla="*/ 3104401 h 4884547"/>
              <a:gd name="connsiteX46" fmla="*/ 0 w 8376162"/>
              <a:gd name="connsiteY46" fmla="*/ 2659364 h 4884547"/>
              <a:gd name="connsiteX47" fmla="*/ 0 w 8376162"/>
              <a:gd name="connsiteY47" fmla="*/ 2214328 h 4884547"/>
              <a:gd name="connsiteX48" fmla="*/ 0 w 8376162"/>
              <a:gd name="connsiteY48" fmla="*/ 1720446 h 4884547"/>
              <a:gd name="connsiteX49" fmla="*/ 0 w 8376162"/>
              <a:gd name="connsiteY49" fmla="*/ 1128873 h 4884547"/>
              <a:gd name="connsiteX50" fmla="*/ 0 w 8376162"/>
              <a:gd name="connsiteY50" fmla="*/ 732682 h 4884547"/>
              <a:gd name="connsiteX51" fmla="*/ 0 w 8376162"/>
              <a:gd name="connsiteY51" fmla="*/ 0 h 488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376162" h="4884547" fill="none" extrusionOk="0">
                <a:moveTo>
                  <a:pt x="0" y="0"/>
                </a:moveTo>
                <a:cubicBezTo>
                  <a:pt x="170096" y="-47176"/>
                  <a:pt x="242091" y="45266"/>
                  <a:pt x="430774" y="0"/>
                </a:cubicBezTo>
                <a:cubicBezTo>
                  <a:pt x="619457" y="-45266"/>
                  <a:pt x="633902" y="34555"/>
                  <a:pt x="777786" y="0"/>
                </a:cubicBezTo>
                <a:cubicBezTo>
                  <a:pt x="921670" y="-34555"/>
                  <a:pt x="1175801" y="17195"/>
                  <a:pt x="1292322" y="0"/>
                </a:cubicBezTo>
                <a:cubicBezTo>
                  <a:pt x="1408843" y="-17195"/>
                  <a:pt x="1814376" y="71561"/>
                  <a:pt x="1974381" y="0"/>
                </a:cubicBezTo>
                <a:cubicBezTo>
                  <a:pt x="2134386" y="-71561"/>
                  <a:pt x="2299778" y="13007"/>
                  <a:pt x="2488917" y="0"/>
                </a:cubicBezTo>
                <a:cubicBezTo>
                  <a:pt x="2678056" y="-13007"/>
                  <a:pt x="2802337" y="2228"/>
                  <a:pt x="2919691" y="0"/>
                </a:cubicBezTo>
                <a:cubicBezTo>
                  <a:pt x="3037045" y="-2228"/>
                  <a:pt x="3197759" y="3791"/>
                  <a:pt x="3350465" y="0"/>
                </a:cubicBezTo>
                <a:cubicBezTo>
                  <a:pt x="3503171" y="-3791"/>
                  <a:pt x="3622664" y="48916"/>
                  <a:pt x="3781239" y="0"/>
                </a:cubicBezTo>
                <a:cubicBezTo>
                  <a:pt x="3939814" y="-48916"/>
                  <a:pt x="4116314" y="16546"/>
                  <a:pt x="4212013" y="0"/>
                </a:cubicBezTo>
                <a:cubicBezTo>
                  <a:pt x="4307712" y="-16546"/>
                  <a:pt x="4478674" y="1767"/>
                  <a:pt x="4642787" y="0"/>
                </a:cubicBezTo>
                <a:cubicBezTo>
                  <a:pt x="4806900" y="-1767"/>
                  <a:pt x="5159516" y="21568"/>
                  <a:pt x="5324846" y="0"/>
                </a:cubicBezTo>
                <a:cubicBezTo>
                  <a:pt x="5490176" y="-21568"/>
                  <a:pt x="5535017" y="19096"/>
                  <a:pt x="5671858" y="0"/>
                </a:cubicBezTo>
                <a:cubicBezTo>
                  <a:pt x="5808699" y="-19096"/>
                  <a:pt x="6042425" y="45186"/>
                  <a:pt x="6270156" y="0"/>
                </a:cubicBezTo>
                <a:cubicBezTo>
                  <a:pt x="6497887" y="-45186"/>
                  <a:pt x="6723900" y="21001"/>
                  <a:pt x="6952214" y="0"/>
                </a:cubicBezTo>
                <a:cubicBezTo>
                  <a:pt x="7180528" y="-21001"/>
                  <a:pt x="7362786" y="42487"/>
                  <a:pt x="7550512" y="0"/>
                </a:cubicBezTo>
                <a:cubicBezTo>
                  <a:pt x="7738238" y="-42487"/>
                  <a:pt x="7987359" y="98102"/>
                  <a:pt x="8376162" y="0"/>
                </a:cubicBezTo>
                <a:cubicBezTo>
                  <a:pt x="8394616" y="239336"/>
                  <a:pt x="8371594" y="359792"/>
                  <a:pt x="8376162" y="493882"/>
                </a:cubicBezTo>
                <a:cubicBezTo>
                  <a:pt x="8380730" y="627972"/>
                  <a:pt x="8330520" y="742685"/>
                  <a:pt x="8376162" y="938918"/>
                </a:cubicBezTo>
                <a:cubicBezTo>
                  <a:pt x="8421804" y="1135151"/>
                  <a:pt x="8335155" y="1405167"/>
                  <a:pt x="8376162" y="1530491"/>
                </a:cubicBezTo>
                <a:cubicBezTo>
                  <a:pt x="8417169" y="1655815"/>
                  <a:pt x="8344213" y="1866840"/>
                  <a:pt x="8376162" y="2024373"/>
                </a:cubicBezTo>
                <a:cubicBezTo>
                  <a:pt x="8408111" y="2181906"/>
                  <a:pt x="8327138" y="2266982"/>
                  <a:pt x="8376162" y="2469410"/>
                </a:cubicBezTo>
                <a:cubicBezTo>
                  <a:pt x="8425186" y="2671838"/>
                  <a:pt x="8343577" y="2765661"/>
                  <a:pt x="8376162" y="2963292"/>
                </a:cubicBezTo>
                <a:cubicBezTo>
                  <a:pt x="8408747" y="3160923"/>
                  <a:pt x="8338213" y="3181438"/>
                  <a:pt x="8376162" y="3359483"/>
                </a:cubicBezTo>
                <a:cubicBezTo>
                  <a:pt x="8414111" y="3537528"/>
                  <a:pt x="8369333" y="3617686"/>
                  <a:pt x="8376162" y="3804519"/>
                </a:cubicBezTo>
                <a:cubicBezTo>
                  <a:pt x="8382991" y="3991352"/>
                  <a:pt x="8342218" y="4214514"/>
                  <a:pt x="8376162" y="4396092"/>
                </a:cubicBezTo>
                <a:cubicBezTo>
                  <a:pt x="8410106" y="4577670"/>
                  <a:pt x="8330848" y="4728293"/>
                  <a:pt x="8376162" y="4884547"/>
                </a:cubicBezTo>
                <a:cubicBezTo>
                  <a:pt x="8256544" y="4912325"/>
                  <a:pt x="8110123" y="4847512"/>
                  <a:pt x="7945388" y="4884547"/>
                </a:cubicBezTo>
                <a:cubicBezTo>
                  <a:pt x="7780653" y="4921582"/>
                  <a:pt x="7680297" y="4868767"/>
                  <a:pt x="7514614" y="4884547"/>
                </a:cubicBezTo>
                <a:cubicBezTo>
                  <a:pt x="7348931" y="4900327"/>
                  <a:pt x="7285302" y="4881138"/>
                  <a:pt x="7167601" y="4884547"/>
                </a:cubicBezTo>
                <a:cubicBezTo>
                  <a:pt x="7049900" y="4887956"/>
                  <a:pt x="6836228" y="4877348"/>
                  <a:pt x="6736827" y="4884547"/>
                </a:cubicBezTo>
                <a:cubicBezTo>
                  <a:pt x="6637426" y="4891746"/>
                  <a:pt x="6278286" y="4835901"/>
                  <a:pt x="6138530" y="4884547"/>
                </a:cubicBezTo>
                <a:cubicBezTo>
                  <a:pt x="5998774" y="4933193"/>
                  <a:pt x="5618897" y="4817354"/>
                  <a:pt x="5456471" y="4884547"/>
                </a:cubicBezTo>
                <a:cubicBezTo>
                  <a:pt x="5294045" y="4951740"/>
                  <a:pt x="5210042" y="4865064"/>
                  <a:pt x="5109459" y="4884547"/>
                </a:cubicBezTo>
                <a:cubicBezTo>
                  <a:pt x="5008876" y="4904030"/>
                  <a:pt x="4770136" y="4876351"/>
                  <a:pt x="4594923" y="4884547"/>
                </a:cubicBezTo>
                <a:cubicBezTo>
                  <a:pt x="4419710" y="4892743"/>
                  <a:pt x="4159777" y="4838880"/>
                  <a:pt x="3829103" y="4884547"/>
                </a:cubicBezTo>
                <a:cubicBezTo>
                  <a:pt x="3498429" y="4930214"/>
                  <a:pt x="3478644" y="4840986"/>
                  <a:pt x="3230805" y="4884547"/>
                </a:cubicBezTo>
                <a:cubicBezTo>
                  <a:pt x="2982966" y="4928108"/>
                  <a:pt x="2922800" y="4850151"/>
                  <a:pt x="2800031" y="4884547"/>
                </a:cubicBezTo>
                <a:cubicBezTo>
                  <a:pt x="2677262" y="4918943"/>
                  <a:pt x="2391634" y="4826332"/>
                  <a:pt x="2117972" y="4884547"/>
                </a:cubicBezTo>
                <a:cubicBezTo>
                  <a:pt x="1844310" y="4942762"/>
                  <a:pt x="1790082" y="4874595"/>
                  <a:pt x="1603437" y="4884547"/>
                </a:cubicBezTo>
                <a:cubicBezTo>
                  <a:pt x="1416793" y="4894499"/>
                  <a:pt x="1213303" y="4878100"/>
                  <a:pt x="921378" y="4884547"/>
                </a:cubicBezTo>
                <a:cubicBezTo>
                  <a:pt x="629453" y="4890994"/>
                  <a:pt x="293067" y="4837659"/>
                  <a:pt x="0" y="4884547"/>
                </a:cubicBezTo>
                <a:cubicBezTo>
                  <a:pt x="-6594" y="4787631"/>
                  <a:pt x="22616" y="4591320"/>
                  <a:pt x="0" y="4439510"/>
                </a:cubicBezTo>
                <a:cubicBezTo>
                  <a:pt x="-22616" y="4287700"/>
                  <a:pt x="13410" y="4155306"/>
                  <a:pt x="0" y="3945629"/>
                </a:cubicBezTo>
                <a:cubicBezTo>
                  <a:pt x="-13410" y="3735952"/>
                  <a:pt x="15963" y="3644894"/>
                  <a:pt x="0" y="3549437"/>
                </a:cubicBezTo>
                <a:cubicBezTo>
                  <a:pt x="-15963" y="3453980"/>
                  <a:pt x="25835" y="3268963"/>
                  <a:pt x="0" y="3104401"/>
                </a:cubicBezTo>
                <a:cubicBezTo>
                  <a:pt x="-25835" y="2939839"/>
                  <a:pt x="5298" y="2813448"/>
                  <a:pt x="0" y="2659364"/>
                </a:cubicBezTo>
                <a:cubicBezTo>
                  <a:pt x="-5298" y="2505280"/>
                  <a:pt x="28065" y="2382359"/>
                  <a:pt x="0" y="2214328"/>
                </a:cubicBezTo>
                <a:cubicBezTo>
                  <a:pt x="-28065" y="2046297"/>
                  <a:pt x="8817" y="1838063"/>
                  <a:pt x="0" y="1720446"/>
                </a:cubicBezTo>
                <a:cubicBezTo>
                  <a:pt x="-8817" y="1602829"/>
                  <a:pt x="35462" y="1257878"/>
                  <a:pt x="0" y="1128873"/>
                </a:cubicBezTo>
                <a:cubicBezTo>
                  <a:pt x="-35462" y="999868"/>
                  <a:pt x="16691" y="910250"/>
                  <a:pt x="0" y="732682"/>
                </a:cubicBezTo>
                <a:cubicBezTo>
                  <a:pt x="-16691" y="555114"/>
                  <a:pt x="84129" y="322278"/>
                  <a:pt x="0" y="0"/>
                </a:cubicBezTo>
                <a:close/>
              </a:path>
              <a:path w="8376162" h="4884547" stroke="0" extrusionOk="0">
                <a:moveTo>
                  <a:pt x="0" y="0"/>
                </a:moveTo>
                <a:cubicBezTo>
                  <a:pt x="363958" y="-11922"/>
                  <a:pt x="523822" y="16855"/>
                  <a:pt x="765821" y="0"/>
                </a:cubicBezTo>
                <a:cubicBezTo>
                  <a:pt x="1007820" y="-16855"/>
                  <a:pt x="1182384" y="27298"/>
                  <a:pt x="1364118" y="0"/>
                </a:cubicBezTo>
                <a:cubicBezTo>
                  <a:pt x="1545852" y="-27298"/>
                  <a:pt x="1727668" y="31401"/>
                  <a:pt x="1962415" y="0"/>
                </a:cubicBezTo>
                <a:cubicBezTo>
                  <a:pt x="2197162" y="-31401"/>
                  <a:pt x="2386160" y="50687"/>
                  <a:pt x="2644474" y="0"/>
                </a:cubicBezTo>
                <a:cubicBezTo>
                  <a:pt x="2902788" y="-50687"/>
                  <a:pt x="3098888" y="58611"/>
                  <a:pt x="3326533" y="0"/>
                </a:cubicBezTo>
                <a:cubicBezTo>
                  <a:pt x="3554178" y="-58611"/>
                  <a:pt x="3789116" y="52273"/>
                  <a:pt x="3924830" y="0"/>
                </a:cubicBezTo>
                <a:cubicBezTo>
                  <a:pt x="4060544" y="-52273"/>
                  <a:pt x="4361207" y="15803"/>
                  <a:pt x="4606889" y="0"/>
                </a:cubicBezTo>
                <a:cubicBezTo>
                  <a:pt x="4852571" y="-15803"/>
                  <a:pt x="4872104" y="24407"/>
                  <a:pt x="4953902" y="0"/>
                </a:cubicBezTo>
                <a:cubicBezTo>
                  <a:pt x="5035700" y="-24407"/>
                  <a:pt x="5498880" y="42706"/>
                  <a:pt x="5635960" y="0"/>
                </a:cubicBezTo>
                <a:cubicBezTo>
                  <a:pt x="5773040" y="-42706"/>
                  <a:pt x="6053404" y="48185"/>
                  <a:pt x="6318019" y="0"/>
                </a:cubicBezTo>
                <a:cubicBezTo>
                  <a:pt x="6582634" y="-48185"/>
                  <a:pt x="6762960" y="33010"/>
                  <a:pt x="7083840" y="0"/>
                </a:cubicBezTo>
                <a:cubicBezTo>
                  <a:pt x="7404720" y="-33010"/>
                  <a:pt x="7415758" y="6276"/>
                  <a:pt x="7598376" y="0"/>
                </a:cubicBezTo>
                <a:cubicBezTo>
                  <a:pt x="7780994" y="-6276"/>
                  <a:pt x="8111352" y="13384"/>
                  <a:pt x="8376162" y="0"/>
                </a:cubicBezTo>
                <a:cubicBezTo>
                  <a:pt x="8379989" y="186018"/>
                  <a:pt x="8327140" y="382549"/>
                  <a:pt x="8376162" y="493882"/>
                </a:cubicBezTo>
                <a:cubicBezTo>
                  <a:pt x="8425184" y="605215"/>
                  <a:pt x="8370322" y="957975"/>
                  <a:pt x="8376162" y="1085455"/>
                </a:cubicBezTo>
                <a:cubicBezTo>
                  <a:pt x="8382002" y="1212935"/>
                  <a:pt x="8359149" y="1550002"/>
                  <a:pt x="8376162" y="1677028"/>
                </a:cubicBezTo>
                <a:cubicBezTo>
                  <a:pt x="8393175" y="1804054"/>
                  <a:pt x="8309435" y="1981617"/>
                  <a:pt x="8376162" y="2268601"/>
                </a:cubicBezTo>
                <a:cubicBezTo>
                  <a:pt x="8442889" y="2555585"/>
                  <a:pt x="8362018" y="2599874"/>
                  <a:pt x="8376162" y="2713637"/>
                </a:cubicBezTo>
                <a:cubicBezTo>
                  <a:pt x="8390306" y="2827400"/>
                  <a:pt x="8342831" y="3058164"/>
                  <a:pt x="8376162" y="3207519"/>
                </a:cubicBezTo>
                <a:cubicBezTo>
                  <a:pt x="8409493" y="3356874"/>
                  <a:pt x="8370852" y="3520405"/>
                  <a:pt x="8376162" y="3603710"/>
                </a:cubicBezTo>
                <a:cubicBezTo>
                  <a:pt x="8381472" y="3687015"/>
                  <a:pt x="8350915" y="4037099"/>
                  <a:pt x="8376162" y="4195283"/>
                </a:cubicBezTo>
                <a:cubicBezTo>
                  <a:pt x="8401409" y="4353467"/>
                  <a:pt x="8308143" y="4561707"/>
                  <a:pt x="8376162" y="4884547"/>
                </a:cubicBezTo>
                <a:cubicBezTo>
                  <a:pt x="8205642" y="4901182"/>
                  <a:pt x="8114548" y="4863573"/>
                  <a:pt x="7945388" y="4884547"/>
                </a:cubicBezTo>
                <a:cubicBezTo>
                  <a:pt x="7776228" y="4905521"/>
                  <a:pt x="7474001" y="4825582"/>
                  <a:pt x="7347091" y="4884547"/>
                </a:cubicBezTo>
                <a:cubicBezTo>
                  <a:pt x="7220181" y="4943512"/>
                  <a:pt x="6863809" y="4828578"/>
                  <a:pt x="6665032" y="4884547"/>
                </a:cubicBezTo>
                <a:cubicBezTo>
                  <a:pt x="6466255" y="4940516"/>
                  <a:pt x="6265276" y="4864685"/>
                  <a:pt x="6066734" y="4884547"/>
                </a:cubicBezTo>
                <a:cubicBezTo>
                  <a:pt x="5868192" y="4904409"/>
                  <a:pt x="5790160" y="4874793"/>
                  <a:pt x="5635960" y="4884547"/>
                </a:cubicBezTo>
                <a:cubicBezTo>
                  <a:pt x="5481760" y="4894301"/>
                  <a:pt x="5097530" y="4878370"/>
                  <a:pt x="4953902" y="4884547"/>
                </a:cubicBezTo>
                <a:cubicBezTo>
                  <a:pt x="4810274" y="4890724"/>
                  <a:pt x="4635795" y="4839903"/>
                  <a:pt x="4439366" y="4884547"/>
                </a:cubicBezTo>
                <a:cubicBezTo>
                  <a:pt x="4242937" y="4929191"/>
                  <a:pt x="4098411" y="4873236"/>
                  <a:pt x="3841069" y="4884547"/>
                </a:cubicBezTo>
                <a:cubicBezTo>
                  <a:pt x="3583727" y="4895858"/>
                  <a:pt x="3491444" y="4864607"/>
                  <a:pt x="3326533" y="4884547"/>
                </a:cubicBezTo>
                <a:cubicBezTo>
                  <a:pt x="3161622" y="4904487"/>
                  <a:pt x="3079037" y="4881090"/>
                  <a:pt x="2979520" y="4884547"/>
                </a:cubicBezTo>
                <a:cubicBezTo>
                  <a:pt x="2880003" y="4888004"/>
                  <a:pt x="2798087" y="4852278"/>
                  <a:pt x="2632508" y="4884547"/>
                </a:cubicBezTo>
                <a:cubicBezTo>
                  <a:pt x="2466929" y="4916816"/>
                  <a:pt x="2306514" y="4877554"/>
                  <a:pt x="2201734" y="4884547"/>
                </a:cubicBezTo>
                <a:cubicBezTo>
                  <a:pt x="2096954" y="4891540"/>
                  <a:pt x="1977962" y="4850790"/>
                  <a:pt x="1854722" y="4884547"/>
                </a:cubicBezTo>
                <a:cubicBezTo>
                  <a:pt x="1731482" y="4918304"/>
                  <a:pt x="1562457" y="4836680"/>
                  <a:pt x="1423948" y="4884547"/>
                </a:cubicBezTo>
                <a:cubicBezTo>
                  <a:pt x="1285439" y="4932414"/>
                  <a:pt x="1052358" y="4821769"/>
                  <a:pt x="825650" y="4884547"/>
                </a:cubicBezTo>
                <a:cubicBezTo>
                  <a:pt x="598942" y="4947325"/>
                  <a:pt x="353027" y="4814296"/>
                  <a:pt x="0" y="4884547"/>
                </a:cubicBezTo>
                <a:cubicBezTo>
                  <a:pt x="-29503" y="4773979"/>
                  <a:pt x="4195" y="4596390"/>
                  <a:pt x="0" y="4390665"/>
                </a:cubicBezTo>
                <a:cubicBezTo>
                  <a:pt x="-4195" y="4184940"/>
                  <a:pt x="43076" y="4014941"/>
                  <a:pt x="0" y="3750247"/>
                </a:cubicBezTo>
                <a:cubicBezTo>
                  <a:pt x="-43076" y="3485553"/>
                  <a:pt x="50967" y="3420723"/>
                  <a:pt x="0" y="3305210"/>
                </a:cubicBezTo>
                <a:cubicBezTo>
                  <a:pt x="-50967" y="3189697"/>
                  <a:pt x="7563" y="3074101"/>
                  <a:pt x="0" y="2860174"/>
                </a:cubicBezTo>
                <a:cubicBezTo>
                  <a:pt x="-7563" y="2646247"/>
                  <a:pt x="26948" y="2512732"/>
                  <a:pt x="0" y="2219755"/>
                </a:cubicBezTo>
                <a:cubicBezTo>
                  <a:pt x="-26948" y="1926778"/>
                  <a:pt x="32529" y="1830657"/>
                  <a:pt x="0" y="1725873"/>
                </a:cubicBezTo>
                <a:cubicBezTo>
                  <a:pt x="-32529" y="1621089"/>
                  <a:pt x="28411" y="1305431"/>
                  <a:pt x="0" y="1085455"/>
                </a:cubicBezTo>
                <a:cubicBezTo>
                  <a:pt x="-28411" y="865479"/>
                  <a:pt x="28650" y="816607"/>
                  <a:pt x="0" y="591573"/>
                </a:cubicBezTo>
                <a:cubicBezTo>
                  <a:pt x="-28650" y="366539"/>
                  <a:pt x="52758" y="237485"/>
                  <a:pt x="0" y="0"/>
                </a:cubicBezTo>
                <a:close/>
              </a:path>
            </a:pathLst>
          </a:custGeom>
          <a:ln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39373523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792995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1352C79-389D-4998-89AE-6632BA62FA62}"/>
              </a:ext>
            </a:extLst>
          </p:cNvPr>
          <p:cNvSpPr txBox="1"/>
          <p:nvPr/>
        </p:nvSpPr>
        <p:spPr>
          <a:xfrm>
            <a:off x="2034226" y="2875002"/>
            <a:ext cx="30716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u="sng" dirty="0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Animación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CD49CB-F726-4075-9283-62623854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9566"/>
            <a:ext cx="3076575" cy="5648325"/>
          </a:xfrm>
          <a:custGeom>
            <a:avLst/>
            <a:gdLst>
              <a:gd name="connsiteX0" fmla="*/ 0 w 3076575"/>
              <a:gd name="connsiteY0" fmla="*/ 0 h 5648325"/>
              <a:gd name="connsiteX1" fmla="*/ 512763 w 3076575"/>
              <a:gd name="connsiteY1" fmla="*/ 0 h 5648325"/>
              <a:gd name="connsiteX2" fmla="*/ 1056291 w 3076575"/>
              <a:gd name="connsiteY2" fmla="*/ 0 h 5648325"/>
              <a:gd name="connsiteX3" fmla="*/ 1507522 w 3076575"/>
              <a:gd name="connsiteY3" fmla="*/ 0 h 5648325"/>
              <a:gd name="connsiteX4" fmla="*/ 1958753 w 3076575"/>
              <a:gd name="connsiteY4" fmla="*/ 0 h 5648325"/>
              <a:gd name="connsiteX5" fmla="*/ 2409984 w 3076575"/>
              <a:gd name="connsiteY5" fmla="*/ 0 h 5648325"/>
              <a:gd name="connsiteX6" fmla="*/ 3076575 w 3076575"/>
              <a:gd name="connsiteY6" fmla="*/ 0 h 5648325"/>
              <a:gd name="connsiteX7" fmla="*/ 3076575 w 3076575"/>
              <a:gd name="connsiteY7" fmla="*/ 395383 h 5648325"/>
              <a:gd name="connsiteX8" fmla="*/ 3076575 w 3076575"/>
              <a:gd name="connsiteY8" fmla="*/ 1016699 h 5648325"/>
              <a:gd name="connsiteX9" fmla="*/ 3076575 w 3076575"/>
              <a:gd name="connsiteY9" fmla="*/ 1468565 h 5648325"/>
              <a:gd name="connsiteX10" fmla="*/ 3076575 w 3076575"/>
              <a:gd name="connsiteY10" fmla="*/ 1863947 h 5648325"/>
              <a:gd name="connsiteX11" fmla="*/ 3076575 w 3076575"/>
              <a:gd name="connsiteY11" fmla="*/ 2372297 h 5648325"/>
              <a:gd name="connsiteX12" fmla="*/ 3076575 w 3076575"/>
              <a:gd name="connsiteY12" fmla="*/ 2993612 h 5648325"/>
              <a:gd name="connsiteX13" fmla="*/ 3076575 w 3076575"/>
              <a:gd name="connsiteY13" fmla="*/ 3558445 h 5648325"/>
              <a:gd name="connsiteX14" fmla="*/ 3076575 w 3076575"/>
              <a:gd name="connsiteY14" fmla="*/ 3953827 h 5648325"/>
              <a:gd name="connsiteX15" fmla="*/ 3076575 w 3076575"/>
              <a:gd name="connsiteY15" fmla="*/ 4405693 h 5648325"/>
              <a:gd name="connsiteX16" fmla="*/ 3076575 w 3076575"/>
              <a:gd name="connsiteY16" fmla="*/ 4857559 h 5648325"/>
              <a:gd name="connsiteX17" fmla="*/ 3076575 w 3076575"/>
              <a:gd name="connsiteY17" fmla="*/ 5648325 h 5648325"/>
              <a:gd name="connsiteX18" fmla="*/ 2625344 w 3076575"/>
              <a:gd name="connsiteY18" fmla="*/ 5648325 h 5648325"/>
              <a:gd name="connsiteX19" fmla="*/ 2112582 w 3076575"/>
              <a:gd name="connsiteY19" fmla="*/ 5648325 h 5648325"/>
              <a:gd name="connsiteX20" fmla="*/ 1661351 w 3076575"/>
              <a:gd name="connsiteY20" fmla="*/ 5648325 h 5648325"/>
              <a:gd name="connsiteX21" fmla="*/ 1210120 w 3076575"/>
              <a:gd name="connsiteY21" fmla="*/ 5648325 h 5648325"/>
              <a:gd name="connsiteX22" fmla="*/ 728123 w 3076575"/>
              <a:gd name="connsiteY22" fmla="*/ 5648325 h 5648325"/>
              <a:gd name="connsiteX23" fmla="*/ 0 w 3076575"/>
              <a:gd name="connsiteY23" fmla="*/ 5648325 h 5648325"/>
              <a:gd name="connsiteX24" fmla="*/ 0 w 3076575"/>
              <a:gd name="connsiteY24" fmla="*/ 4970526 h 5648325"/>
              <a:gd name="connsiteX25" fmla="*/ 0 w 3076575"/>
              <a:gd name="connsiteY25" fmla="*/ 4518660 h 5648325"/>
              <a:gd name="connsiteX26" fmla="*/ 0 w 3076575"/>
              <a:gd name="connsiteY26" fmla="*/ 4123277 h 5648325"/>
              <a:gd name="connsiteX27" fmla="*/ 0 w 3076575"/>
              <a:gd name="connsiteY27" fmla="*/ 3501962 h 5648325"/>
              <a:gd name="connsiteX28" fmla="*/ 0 w 3076575"/>
              <a:gd name="connsiteY28" fmla="*/ 2824163 h 5648325"/>
              <a:gd name="connsiteX29" fmla="*/ 0 w 3076575"/>
              <a:gd name="connsiteY29" fmla="*/ 2202847 h 5648325"/>
              <a:gd name="connsiteX30" fmla="*/ 0 w 3076575"/>
              <a:gd name="connsiteY30" fmla="*/ 1638014 h 5648325"/>
              <a:gd name="connsiteX31" fmla="*/ 0 w 3076575"/>
              <a:gd name="connsiteY31" fmla="*/ 1129665 h 5648325"/>
              <a:gd name="connsiteX32" fmla="*/ 0 w 3076575"/>
              <a:gd name="connsiteY32" fmla="*/ 0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076575" h="5648325" fill="none" extrusionOk="0">
                <a:moveTo>
                  <a:pt x="0" y="0"/>
                </a:moveTo>
                <a:cubicBezTo>
                  <a:pt x="172986" y="-18819"/>
                  <a:pt x="258639" y="2063"/>
                  <a:pt x="512763" y="0"/>
                </a:cubicBezTo>
                <a:cubicBezTo>
                  <a:pt x="766887" y="-2063"/>
                  <a:pt x="872639" y="31406"/>
                  <a:pt x="1056291" y="0"/>
                </a:cubicBezTo>
                <a:cubicBezTo>
                  <a:pt x="1239943" y="-31406"/>
                  <a:pt x="1343042" y="18087"/>
                  <a:pt x="1507522" y="0"/>
                </a:cubicBezTo>
                <a:cubicBezTo>
                  <a:pt x="1672002" y="-18087"/>
                  <a:pt x="1843585" y="49610"/>
                  <a:pt x="1958753" y="0"/>
                </a:cubicBezTo>
                <a:cubicBezTo>
                  <a:pt x="2073921" y="-49610"/>
                  <a:pt x="2260413" y="25937"/>
                  <a:pt x="2409984" y="0"/>
                </a:cubicBezTo>
                <a:cubicBezTo>
                  <a:pt x="2559555" y="-25937"/>
                  <a:pt x="2929957" y="16477"/>
                  <a:pt x="3076575" y="0"/>
                </a:cubicBezTo>
                <a:cubicBezTo>
                  <a:pt x="3116470" y="131467"/>
                  <a:pt x="3067376" y="225341"/>
                  <a:pt x="3076575" y="395383"/>
                </a:cubicBezTo>
                <a:cubicBezTo>
                  <a:pt x="3085774" y="565425"/>
                  <a:pt x="3032285" y="770397"/>
                  <a:pt x="3076575" y="1016699"/>
                </a:cubicBezTo>
                <a:cubicBezTo>
                  <a:pt x="3120865" y="1263001"/>
                  <a:pt x="3046565" y="1296051"/>
                  <a:pt x="3076575" y="1468565"/>
                </a:cubicBezTo>
                <a:cubicBezTo>
                  <a:pt x="3106585" y="1641079"/>
                  <a:pt x="3036360" y="1705658"/>
                  <a:pt x="3076575" y="1863947"/>
                </a:cubicBezTo>
                <a:cubicBezTo>
                  <a:pt x="3116790" y="2022236"/>
                  <a:pt x="3035475" y="2149330"/>
                  <a:pt x="3076575" y="2372297"/>
                </a:cubicBezTo>
                <a:cubicBezTo>
                  <a:pt x="3117675" y="2595264"/>
                  <a:pt x="3055704" y="2786529"/>
                  <a:pt x="3076575" y="2993612"/>
                </a:cubicBezTo>
                <a:cubicBezTo>
                  <a:pt x="3097446" y="3200696"/>
                  <a:pt x="3049842" y="3416796"/>
                  <a:pt x="3076575" y="3558445"/>
                </a:cubicBezTo>
                <a:cubicBezTo>
                  <a:pt x="3103308" y="3700094"/>
                  <a:pt x="3073898" y="3775955"/>
                  <a:pt x="3076575" y="3953827"/>
                </a:cubicBezTo>
                <a:cubicBezTo>
                  <a:pt x="3079252" y="4131699"/>
                  <a:pt x="3070410" y="4197774"/>
                  <a:pt x="3076575" y="4405693"/>
                </a:cubicBezTo>
                <a:cubicBezTo>
                  <a:pt x="3082740" y="4613612"/>
                  <a:pt x="3051227" y="4652155"/>
                  <a:pt x="3076575" y="4857559"/>
                </a:cubicBezTo>
                <a:cubicBezTo>
                  <a:pt x="3101923" y="5062963"/>
                  <a:pt x="3006210" y="5277856"/>
                  <a:pt x="3076575" y="5648325"/>
                </a:cubicBezTo>
                <a:cubicBezTo>
                  <a:pt x="2869496" y="5673311"/>
                  <a:pt x="2725918" y="5607407"/>
                  <a:pt x="2625344" y="5648325"/>
                </a:cubicBezTo>
                <a:cubicBezTo>
                  <a:pt x="2524770" y="5689243"/>
                  <a:pt x="2340961" y="5614233"/>
                  <a:pt x="2112582" y="5648325"/>
                </a:cubicBezTo>
                <a:cubicBezTo>
                  <a:pt x="1884203" y="5682417"/>
                  <a:pt x="1796015" y="5617571"/>
                  <a:pt x="1661351" y="5648325"/>
                </a:cubicBezTo>
                <a:cubicBezTo>
                  <a:pt x="1526687" y="5679079"/>
                  <a:pt x="1419481" y="5641594"/>
                  <a:pt x="1210120" y="5648325"/>
                </a:cubicBezTo>
                <a:cubicBezTo>
                  <a:pt x="1000759" y="5655056"/>
                  <a:pt x="881098" y="5633092"/>
                  <a:pt x="728123" y="5648325"/>
                </a:cubicBezTo>
                <a:cubicBezTo>
                  <a:pt x="575148" y="5663558"/>
                  <a:pt x="239141" y="5609812"/>
                  <a:pt x="0" y="5648325"/>
                </a:cubicBezTo>
                <a:cubicBezTo>
                  <a:pt x="-79291" y="5458757"/>
                  <a:pt x="37937" y="5199494"/>
                  <a:pt x="0" y="4970526"/>
                </a:cubicBezTo>
                <a:cubicBezTo>
                  <a:pt x="-37937" y="4741558"/>
                  <a:pt x="27013" y="4656366"/>
                  <a:pt x="0" y="4518660"/>
                </a:cubicBezTo>
                <a:cubicBezTo>
                  <a:pt x="-27013" y="4380954"/>
                  <a:pt x="19890" y="4228528"/>
                  <a:pt x="0" y="4123277"/>
                </a:cubicBezTo>
                <a:cubicBezTo>
                  <a:pt x="-19890" y="4018026"/>
                  <a:pt x="45328" y="3661138"/>
                  <a:pt x="0" y="3501962"/>
                </a:cubicBezTo>
                <a:cubicBezTo>
                  <a:pt x="-45328" y="3342786"/>
                  <a:pt x="47276" y="3072394"/>
                  <a:pt x="0" y="2824163"/>
                </a:cubicBezTo>
                <a:cubicBezTo>
                  <a:pt x="-47276" y="2575932"/>
                  <a:pt x="32836" y="2335040"/>
                  <a:pt x="0" y="2202847"/>
                </a:cubicBezTo>
                <a:cubicBezTo>
                  <a:pt x="-32836" y="2070654"/>
                  <a:pt x="23433" y="1756835"/>
                  <a:pt x="0" y="1638014"/>
                </a:cubicBezTo>
                <a:cubicBezTo>
                  <a:pt x="-23433" y="1519193"/>
                  <a:pt x="21840" y="1364452"/>
                  <a:pt x="0" y="1129665"/>
                </a:cubicBezTo>
                <a:cubicBezTo>
                  <a:pt x="-21840" y="894878"/>
                  <a:pt x="99094" y="329317"/>
                  <a:pt x="0" y="0"/>
                </a:cubicBezTo>
                <a:close/>
              </a:path>
              <a:path w="3076575" h="5648325" stroke="0" extrusionOk="0">
                <a:moveTo>
                  <a:pt x="0" y="0"/>
                </a:moveTo>
                <a:cubicBezTo>
                  <a:pt x="201332" y="-16675"/>
                  <a:pt x="252766" y="27206"/>
                  <a:pt x="481997" y="0"/>
                </a:cubicBezTo>
                <a:cubicBezTo>
                  <a:pt x="711228" y="-27206"/>
                  <a:pt x="777912" y="43982"/>
                  <a:pt x="994759" y="0"/>
                </a:cubicBezTo>
                <a:cubicBezTo>
                  <a:pt x="1211606" y="-43982"/>
                  <a:pt x="1344828" y="6946"/>
                  <a:pt x="1476756" y="0"/>
                </a:cubicBezTo>
                <a:cubicBezTo>
                  <a:pt x="1608684" y="-6946"/>
                  <a:pt x="1712083" y="48433"/>
                  <a:pt x="1927987" y="0"/>
                </a:cubicBezTo>
                <a:cubicBezTo>
                  <a:pt x="2143891" y="-48433"/>
                  <a:pt x="2364902" y="39245"/>
                  <a:pt x="2502281" y="0"/>
                </a:cubicBezTo>
                <a:cubicBezTo>
                  <a:pt x="2639660" y="-39245"/>
                  <a:pt x="2957761" y="9009"/>
                  <a:pt x="3076575" y="0"/>
                </a:cubicBezTo>
                <a:cubicBezTo>
                  <a:pt x="3107748" y="145290"/>
                  <a:pt x="3053712" y="472065"/>
                  <a:pt x="3076575" y="677799"/>
                </a:cubicBezTo>
                <a:cubicBezTo>
                  <a:pt x="3099438" y="883533"/>
                  <a:pt x="3054297" y="1096197"/>
                  <a:pt x="3076575" y="1242632"/>
                </a:cubicBezTo>
                <a:cubicBezTo>
                  <a:pt x="3098853" y="1389067"/>
                  <a:pt x="3061465" y="1673516"/>
                  <a:pt x="3076575" y="1920431"/>
                </a:cubicBezTo>
                <a:cubicBezTo>
                  <a:pt x="3091685" y="2167346"/>
                  <a:pt x="3046792" y="2416811"/>
                  <a:pt x="3076575" y="2541746"/>
                </a:cubicBezTo>
                <a:cubicBezTo>
                  <a:pt x="3106358" y="2666682"/>
                  <a:pt x="3062340" y="2891032"/>
                  <a:pt x="3076575" y="3050096"/>
                </a:cubicBezTo>
                <a:cubicBezTo>
                  <a:pt x="3090810" y="3209160"/>
                  <a:pt x="3026536" y="3278475"/>
                  <a:pt x="3076575" y="3501962"/>
                </a:cubicBezTo>
                <a:cubicBezTo>
                  <a:pt x="3126614" y="3725449"/>
                  <a:pt x="3052086" y="3724827"/>
                  <a:pt x="3076575" y="3897344"/>
                </a:cubicBezTo>
                <a:cubicBezTo>
                  <a:pt x="3101064" y="4069861"/>
                  <a:pt x="3050481" y="4203516"/>
                  <a:pt x="3076575" y="4405693"/>
                </a:cubicBezTo>
                <a:cubicBezTo>
                  <a:pt x="3102669" y="4607870"/>
                  <a:pt x="3052910" y="4934315"/>
                  <a:pt x="3076575" y="5083492"/>
                </a:cubicBezTo>
                <a:cubicBezTo>
                  <a:pt x="3100240" y="5232669"/>
                  <a:pt x="3068428" y="5367542"/>
                  <a:pt x="3076575" y="5648325"/>
                </a:cubicBezTo>
                <a:cubicBezTo>
                  <a:pt x="2942826" y="5697392"/>
                  <a:pt x="2782909" y="5594340"/>
                  <a:pt x="2533047" y="5648325"/>
                </a:cubicBezTo>
                <a:cubicBezTo>
                  <a:pt x="2283185" y="5702310"/>
                  <a:pt x="2282771" y="5615392"/>
                  <a:pt x="2081816" y="5648325"/>
                </a:cubicBezTo>
                <a:cubicBezTo>
                  <a:pt x="1880861" y="5681258"/>
                  <a:pt x="1788303" y="5623772"/>
                  <a:pt x="1569053" y="5648325"/>
                </a:cubicBezTo>
                <a:cubicBezTo>
                  <a:pt x="1349803" y="5672878"/>
                  <a:pt x="1237340" y="5609618"/>
                  <a:pt x="1025525" y="5648325"/>
                </a:cubicBezTo>
                <a:cubicBezTo>
                  <a:pt x="813710" y="5687032"/>
                  <a:pt x="716579" y="5616828"/>
                  <a:pt x="605060" y="5648325"/>
                </a:cubicBezTo>
                <a:cubicBezTo>
                  <a:pt x="493541" y="5679822"/>
                  <a:pt x="165112" y="5591743"/>
                  <a:pt x="0" y="5648325"/>
                </a:cubicBezTo>
                <a:cubicBezTo>
                  <a:pt x="-39741" y="5424429"/>
                  <a:pt x="55639" y="5269053"/>
                  <a:pt x="0" y="5083493"/>
                </a:cubicBezTo>
                <a:cubicBezTo>
                  <a:pt x="-55639" y="4897933"/>
                  <a:pt x="215" y="4777631"/>
                  <a:pt x="0" y="4631627"/>
                </a:cubicBezTo>
                <a:cubicBezTo>
                  <a:pt x="-215" y="4485623"/>
                  <a:pt x="29991" y="4344223"/>
                  <a:pt x="0" y="4066794"/>
                </a:cubicBezTo>
                <a:cubicBezTo>
                  <a:pt x="-29991" y="3789365"/>
                  <a:pt x="35630" y="3710984"/>
                  <a:pt x="0" y="3558445"/>
                </a:cubicBezTo>
                <a:cubicBezTo>
                  <a:pt x="-35630" y="3405906"/>
                  <a:pt x="23892" y="3214694"/>
                  <a:pt x="0" y="2993612"/>
                </a:cubicBezTo>
                <a:cubicBezTo>
                  <a:pt x="-23892" y="2772530"/>
                  <a:pt x="2377" y="2761803"/>
                  <a:pt x="0" y="2541746"/>
                </a:cubicBezTo>
                <a:cubicBezTo>
                  <a:pt x="-2377" y="2321689"/>
                  <a:pt x="24307" y="2245337"/>
                  <a:pt x="0" y="1976914"/>
                </a:cubicBezTo>
                <a:cubicBezTo>
                  <a:pt x="-24307" y="1708491"/>
                  <a:pt x="37904" y="1681448"/>
                  <a:pt x="0" y="1412081"/>
                </a:cubicBezTo>
                <a:cubicBezTo>
                  <a:pt x="-37904" y="1142714"/>
                  <a:pt x="39468" y="1190357"/>
                  <a:pt x="0" y="1016698"/>
                </a:cubicBezTo>
                <a:cubicBezTo>
                  <a:pt x="-39468" y="843039"/>
                  <a:pt x="21062" y="270250"/>
                  <a:pt x="0" y="0"/>
                </a:cubicBezTo>
                <a:close/>
              </a:path>
            </a:pathLst>
          </a:custGeom>
          <a:ln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12780415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578913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1352C79-389D-4998-89AE-6632BA62FA62}"/>
              </a:ext>
            </a:extLst>
          </p:cNvPr>
          <p:cNvSpPr txBox="1"/>
          <p:nvPr/>
        </p:nvSpPr>
        <p:spPr>
          <a:xfrm>
            <a:off x="2053868" y="238374"/>
            <a:ext cx="80842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u="sng" dirty="0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Opciones dentro del </a:t>
            </a:r>
            <a:r>
              <a:rPr lang="es-ES" sz="6600" u="sng" dirty="0" err="1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Genially</a:t>
            </a:r>
            <a:endParaRPr lang="es-ES" sz="6600" u="sng" dirty="0">
              <a:ln>
                <a:solidFill>
                  <a:srgbClr val="3E6822"/>
                </a:solidFill>
              </a:ln>
              <a:solidFill>
                <a:srgbClr val="74C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istmas Bell - Personal Use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543E18-3D71-4931-A793-E224A6F92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247"/>
            <a:ext cx="12192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83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46097D-10AA-49A3-A433-FD6312A48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86" y="541174"/>
            <a:ext cx="7878242" cy="53553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FAE430D-FAA8-42CC-A1F9-750454DA9F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64" t="9189" b="2422"/>
          <a:stretch/>
        </p:blipFill>
        <p:spPr>
          <a:xfrm>
            <a:off x="98322" y="1775974"/>
            <a:ext cx="3106993" cy="3635570"/>
          </a:xfrm>
          <a:custGeom>
            <a:avLst/>
            <a:gdLst>
              <a:gd name="connsiteX0" fmla="*/ 0 w 3106993"/>
              <a:gd name="connsiteY0" fmla="*/ 0 h 3635570"/>
              <a:gd name="connsiteX1" fmla="*/ 486762 w 3106993"/>
              <a:gd name="connsiteY1" fmla="*/ 0 h 3635570"/>
              <a:gd name="connsiteX2" fmla="*/ 1066734 w 3106993"/>
              <a:gd name="connsiteY2" fmla="*/ 0 h 3635570"/>
              <a:gd name="connsiteX3" fmla="*/ 1646706 w 3106993"/>
              <a:gd name="connsiteY3" fmla="*/ 0 h 3635570"/>
              <a:gd name="connsiteX4" fmla="*/ 2133469 w 3106993"/>
              <a:gd name="connsiteY4" fmla="*/ 0 h 3635570"/>
              <a:gd name="connsiteX5" fmla="*/ 3106993 w 3106993"/>
              <a:gd name="connsiteY5" fmla="*/ 0 h 3635570"/>
              <a:gd name="connsiteX6" fmla="*/ 3106993 w 3106993"/>
              <a:gd name="connsiteY6" fmla="*/ 592079 h 3635570"/>
              <a:gd name="connsiteX7" fmla="*/ 3106993 w 3106993"/>
              <a:gd name="connsiteY7" fmla="*/ 1038734 h 3635570"/>
              <a:gd name="connsiteX8" fmla="*/ 3106993 w 3106993"/>
              <a:gd name="connsiteY8" fmla="*/ 1630813 h 3635570"/>
              <a:gd name="connsiteX9" fmla="*/ 3106993 w 3106993"/>
              <a:gd name="connsiteY9" fmla="*/ 2150180 h 3635570"/>
              <a:gd name="connsiteX10" fmla="*/ 3106993 w 3106993"/>
              <a:gd name="connsiteY10" fmla="*/ 2669547 h 3635570"/>
              <a:gd name="connsiteX11" fmla="*/ 3106993 w 3106993"/>
              <a:gd name="connsiteY11" fmla="*/ 3188914 h 3635570"/>
              <a:gd name="connsiteX12" fmla="*/ 3106993 w 3106993"/>
              <a:gd name="connsiteY12" fmla="*/ 3635570 h 3635570"/>
              <a:gd name="connsiteX13" fmla="*/ 2589161 w 3106993"/>
              <a:gd name="connsiteY13" fmla="*/ 3635570 h 3635570"/>
              <a:gd name="connsiteX14" fmla="*/ 2009189 w 3106993"/>
              <a:gd name="connsiteY14" fmla="*/ 3635570 h 3635570"/>
              <a:gd name="connsiteX15" fmla="*/ 1429217 w 3106993"/>
              <a:gd name="connsiteY15" fmla="*/ 3635570 h 3635570"/>
              <a:gd name="connsiteX16" fmla="*/ 942455 w 3106993"/>
              <a:gd name="connsiteY16" fmla="*/ 3635570 h 3635570"/>
              <a:gd name="connsiteX17" fmla="*/ 0 w 3106993"/>
              <a:gd name="connsiteY17" fmla="*/ 3635570 h 3635570"/>
              <a:gd name="connsiteX18" fmla="*/ 0 w 3106993"/>
              <a:gd name="connsiteY18" fmla="*/ 3116203 h 3635570"/>
              <a:gd name="connsiteX19" fmla="*/ 0 w 3106993"/>
              <a:gd name="connsiteY19" fmla="*/ 2633191 h 3635570"/>
              <a:gd name="connsiteX20" fmla="*/ 0 w 3106993"/>
              <a:gd name="connsiteY20" fmla="*/ 2186536 h 3635570"/>
              <a:gd name="connsiteX21" fmla="*/ 0 w 3106993"/>
              <a:gd name="connsiteY21" fmla="*/ 1776236 h 3635570"/>
              <a:gd name="connsiteX22" fmla="*/ 0 w 3106993"/>
              <a:gd name="connsiteY22" fmla="*/ 1329580 h 3635570"/>
              <a:gd name="connsiteX23" fmla="*/ 0 w 3106993"/>
              <a:gd name="connsiteY23" fmla="*/ 919280 h 3635570"/>
              <a:gd name="connsiteX24" fmla="*/ 0 w 3106993"/>
              <a:gd name="connsiteY24" fmla="*/ 0 h 36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06993" h="3635570" fill="none" extrusionOk="0">
                <a:moveTo>
                  <a:pt x="0" y="0"/>
                </a:moveTo>
                <a:cubicBezTo>
                  <a:pt x="220840" y="-37283"/>
                  <a:pt x="290801" y="323"/>
                  <a:pt x="486762" y="0"/>
                </a:cubicBezTo>
                <a:cubicBezTo>
                  <a:pt x="682723" y="-323"/>
                  <a:pt x="915387" y="5262"/>
                  <a:pt x="1066734" y="0"/>
                </a:cubicBezTo>
                <a:cubicBezTo>
                  <a:pt x="1218081" y="-5262"/>
                  <a:pt x="1424171" y="49038"/>
                  <a:pt x="1646706" y="0"/>
                </a:cubicBezTo>
                <a:cubicBezTo>
                  <a:pt x="1869241" y="-49038"/>
                  <a:pt x="1897631" y="22997"/>
                  <a:pt x="2133469" y="0"/>
                </a:cubicBezTo>
                <a:cubicBezTo>
                  <a:pt x="2369307" y="-22997"/>
                  <a:pt x="2907430" y="23472"/>
                  <a:pt x="3106993" y="0"/>
                </a:cubicBezTo>
                <a:cubicBezTo>
                  <a:pt x="3142404" y="281401"/>
                  <a:pt x="3066330" y="317576"/>
                  <a:pt x="3106993" y="592079"/>
                </a:cubicBezTo>
                <a:cubicBezTo>
                  <a:pt x="3147656" y="866582"/>
                  <a:pt x="3089652" y="830527"/>
                  <a:pt x="3106993" y="1038734"/>
                </a:cubicBezTo>
                <a:cubicBezTo>
                  <a:pt x="3124334" y="1246942"/>
                  <a:pt x="3067218" y="1429557"/>
                  <a:pt x="3106993" y="1630813"/>
                </a:cubicBezTo>
                <a:cubicBezTo>
                  <a:pt x="3146768" y="1832069"/>
                  <a:pt x="3085944" y="1893148"/>
                  <a:pt x="3106993" y="2150180"/>
                </a:cubicBezTo>
                <a:cubicBezTo>
                  <a:pt x="3128042" y="2407212"/>
                  <a:pt x="3052743" y="2448940"/>
                  <a:pt x="3106993" y="2669547"/>
                </a:cubicBezTo>
                <a:cubicBezTo>
                  <a:pt x="3161243" y="2890154"/>
                  <a:pt x="3072827" y="2946219"/>
                  <a:pt x="3106993" y="3188914"/>
                </a:cubicBezTo>
                <a:cubicBezTo>
                  <a:pt x="3141159" y="3431609"/>
                  <a:pt x="3059838" y="3450787"/>
                  <a:pt x="3106993" y="3635570"/>
                </a:cubicBezTo>
                <a:cubicBezTo>
                  <a:pt x="2892720" y="3653242"/>
                  <a:pt x="2820011" y="3624350"/>
                  <a:pt x="2589161" y="3635570"/>
                </a:cubicBezTo>
                <a:cubicBezTo>
                  <a:pt x="2358311" y="3646790"/>
                  <a:pt x="2292443" y="3570883"/>
                  <a:pt x="2009189" y="3635570"/>
                </a:cubicBezTo>
                <a:cubicBezTo>
                  <a:pt x="1725935" y="3700257"/>
                  <a:pt x="1557817" y="3632586"/>
                  <a:pt x="1429217" y="3635570"/>
                </a:cubicBezTo>
                <a:cubicBezTo>
                  <a:pt x="1300617" y="3638554"/>
                  <a:pt x="1137766" y="3627164"/>
                  <a:pt x="942455" y="3635570"/>
                </a:cubicBezTo>
                <a:cubicBezTo>
                  <a:pt x="747144" y="3643976"/>
                  <a:pt x="404961" y="3622897"/>
                  <a:pt x="0" y="3635570"/>
                </a:cubicBezTo>
                <a:cubicBezTo>
                  <a:pt x="-52521" y="3407281"/>
                  <a:pt x="18842" y="3327647"/>
                  <a:pt x="0" y="3116203"/>
                </a:cubicBezTo>
                <a:cubicBezTo>
                  <a:pt x="-18842" y="2904759"/>
                  <a:pt x="54217" y="2747760"/>
                  <a:pt x="0" y="2633191"/>
                </a:cubicBezTo>
                <a:cubicBezTo>
                  <a:pt x="-54217" y="2518622"/>
                  <a:pt x="46419" y="2316196"/>
                  <a:pt x="0" y="2186536"/>
                </a:cubicBezTo>
                <a:cubicBezTo>
                  <a:pt x="-46419" y="2056877"/>
                  <a:pt x="29369" y="1938420"/>
                  <a:pt x="0" y="1776236"/>
                </a:cubicBezTo>
                <a:cubicBezTo>
                  <a:pt x="-29369" y="1614052"/>
                  <a:pt x="23864" y="1539847"/>
                  <a:pt x="0" y="1329580"/>
                </a:cubicBezTo>
                <a:cubicBezTo>
                  <a:pt x="-23864" y="1119313"/>
                  <a:pt x="11924" y="1045838"/>
                  <a:pt x="0" y="919280"/>
                </a:cubicBezTo>
                <a:cubicBezTo>
                  <a:pt x="-11924" y="792722"/>
                  <a:pt x="59080" y="357650"/>
                  <a:pt x="0" y="0"/>
                </a:cubicBezTo>
                <a:close/>
              </a:path>
              <a:path w="3106993" h="3635570" stroke="0" extrusionOk="0">
                <a:moveTo>
                  <a:pt x="0" y="0"/>
                </a:moveTo>
                <a:cubicBezTo>
                  <a:pt x="103609" y="-12576"/>
                  <a:pt x="256165" y="56004"/>
                  <a:pt x="486762" y="0"/>
                </a:cubicBezTo>
                <a:cubicBezTo>
                  <a:pt x="717359" y="-56004"/>
                  <a:pt x="885941" y="54277"/>
                  <a:pt x="1035664" y="0"/>
                </a:cubicBezTo>
                <a:cubicBezTo>
                  <a:pt x="1185387" y="-54277"/>
                  <a:pt x="1452665" y="28227"/>
                  <a:pt x="1584566" y="0"/>
                </a:cubicBezTo>
                <a:cubicBezTo>
                  <a:pt x="1716467" y="-28227"/>
                  <a:pt x="1925892" y="8890"/>
                  <a:pt x="2040259" y="0"/>
                </a:cubicBezTo>
                <a:cubicBezTo>
                  <a:pt x="2154626" y="-8890"/>
                  <a:pt x="2316422" y="24885"/>
                  <a:pt x="2495951" y="0"/>
                </a:cubicBezTo>
                <a:cubicBezTo>
                  <a:pt x="2675480" y="-24885"/>
                  <a:pt x="2983532" y="52042"/>
                  <a:pt x="3106993" y="0"/>
                </a:cubicBezTo>
                <a:cubicBezTo>
                  <a:pt x="3137244" y="170219"/>
                  <a:pt x="3104974" y="285703"/>
                  <a:pt x="3106993" y="519367"/>
                </a:cubicBezTo>
                <a:cubicBezTo>
                  <a:pt x="3109012" y="753031"/>
                  <a:pt x="3087004" y="856861"/>
                  <a:pt x="3106993" y="1038734"/>
                </a:cubicBezTo>
                <a:cubicBezTo>
                  <a:pt x="3126982" y="1220607"/>
                  <a:pt x="3064056" y="1471499"/>
                  <a:pt x="3106993" y="1594457"/>
                </a:cubicBezTo>
                <a:cubicBezTo>
                  <a:pt x="3149930" y="1717415"/>
                  <a:pt x="3070867" y="1859663"/>
                  <a:pt x="3106993" y="2077469"/>
                </a:cubicBezTo>
                <a:cubicBezTo>
                  <a:pt x="3143119" y="2295275"/>
                  <a:pt x="3090600" y="2480018"/>
                  <a:pt x="3106993" y="2596836"/>
                </a:cubicBezTo>
                <a:cubicBezTo>
                  <a:pt x="3123386" y="2713654"/>
                  <a:pt x="3063546" y="2842387"/>
                  <a:pt x="3106993" y="3043491"/>
                </a:cubicBezTo>
                <a:cubicBezTo>
                  <a:pt x="3150440" y="3244595"/>
                  <a:pt x="3098443" y="3365180"/>
                  <a:pt x="3106993" y="3635570"/>
                </a:cubicBezTo>
                <a:cubicBezTo>
                  <a:pt x="2942330" y="3699114"/>
                  <a:pt x="2718281" y="3622149"/>
                  <a:pt x="2558091" y="3635570"/>
                </a:cubicBezTo>
                <a:cubicBezTo>
                  <a:pt x="2397901" y="3648991"/>
                  <a:pt x="2196642" y="3623408"/>
                  <a:pt x="2009189" y="3635570"/>
                </a:cubicBezTo>
                <a:cubicBezTo>
                  <a:pt x="1821736" y="3647732"/>
                  <a:pt x="1724310" y="3603935"/>
                  <a:pt x="1491357" y="3635570"/>
                </a:cubicBezTo>
                <a:cubicBezTo>
                  <a:pt x="1258404" y="3667205"/>
                  <a:pt x="1188284" y="3633948"/>
                  <a:pt x="1066734" y="3635570"/>
                </a:cubicBezTo>
                <a:cubicBezTo>
                  <a:pt x="945184" y="3637192"/>
                  <a:pt x="704558" y="3583256"/>
                  <a:pt x="611042" y="3635570"/>
                </a:cubicBezTo>
                <a:cubicBezTo>
                  <a:pt x="517526" y="3687884"/>
                  <a:pt x="301810" y="3616496"/>
                  <a:pt x="0" y="3635570"/>
                </a:cubicBezTo>
                <a:cubicBezTo>
                  <a:pt x="-5823" y="3394279"/>
                  <a:pt x="39682" y="3377959"/>
                  <a:pt x="0" y="3152559"/>
                </a:cubicBezTo>
                <a:cubicBezTo>
                  <a:pt x="-39682" y="2927159"/>
                  <a:pt x="18151" y="2894457"/>
                  <a:pt x="0" y="2705903"/>
                </a:cubicBezTo>
                <a:cubicBezTo>
                  <a:pt x="-18151" y="2517349"/>
                  <a:pt x="34651" y="2340542"/>
                  <a:pt x="0" y="2150180"/>
                </a:cubicBezTo>
                <a:cubicBezTo>
                  <a:pt x="-34651" y="1959818"/>
                  <a:pt x="45795" y="1801657"/>
                  <a:pt x="0" y="1667169"/>
                </a:cubicBezTo>
                <a:cubicBezTo>
                  <a:pt x="-45795" y="1532681"/>
                  <a:pt x="17280" y="1340482"/>
                  <a:pt x="0" y="1184157"/>
                </a:cubicBezTo>
                <a:cubicBezTo>
                  <a:pt x="-17280" y="1027832"/>
                  <a:pt x="14275" y="858972"/>
                  <a:pt x="0" y="628434"/>
                </a:cubicBezTo>
                <a:cubicBezTo>
                  <a:pt x="-14275" y="397896"/>
                  <a:pt x="67900" y="242237"/>
                  <a:pt x="0" y="0"/>
                </a:cubicBezTo>
                <a:close/>
              </a:path>
            </a:pathLst>
          </a:custGeom>
          <a:ln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15460078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1CE5F919-026A-4522-81DD-103E406D076A}"/>
              </a:ext>
            </a:extLst>
          </p:cNvPr>
          <p:cNvSpPr/>
          <p:nvPr/>
        </p:nvSpPr>
        <p:spPr>
          <a:xfrm flipH="1">
            <a:off x="3301129" y="3218865"/>
            <a:ext cx="718457" cy="195943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5B1F9D6-3F82-4AF4-9499-E6F7B1A7DEFD}"/>
              </a:ext>
            </a:extLst>
          </p:cNvPr>
          <p:cNvSpPr/>
          <p:nvPr/>
        </p:nvSpPr>
        <p:spPr>
          <a:xfrm>
            <a:off x="226374" y="1965309"/>
            <a:ext cx="1378492" cy="376675"/>
          </a:xfrm>
          <a:custGeom>
            <a:avLst/>
            <a:gdLst>
              <a:gd name="connsiteX0" fmla="*/ 0 w 1378492"/>
              <a:gd name="connsiteY0" fmla="*/ 188338 h 376675"/>
              <a:gd name="connsiteX1" fmla="*/ 689246 w 1378492"/>
              <a:gd name="connsiteY1" fmla="*/ 0 h 376675"/>
              <a:gd name="connsiteX2" fmla="*/ 1378492 w 1378492"/>
              <a:gd name="connsiteY2" fmla="*/ 188338 h 376675"/>
              <a:gd name="connsiteX3" fmla="*/ 689246 w 1378492"/>
              <a:gd name="connsiteY3" fmla="*/ 376676 h 376675"/>
              <a:gd name="connsiteX4" fmla="*/ 0 w 1378492"/>
              <a:gd name="connsiteY4" fmla="*/ 188338 h 3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492" h="376675" extrusionOk="0">
                <a:moveTo>
                  <a:pt x="0" y="188338"/>
                </a:moveTo>
                <a:cubicBezTo>
                  <a:pt x="-14600" y="67153"/>
                  <a:pt x="393890" y="-30972"/>
                  <a:pt x="689246" y="0"/>
                </a:cubicBezTo>
                <a:cubicBezTo>
                  <a:pt x="1060795" y="5119"/>
                  <a:pt x="1397806" y="78559"/>
                  <a:pt x="1378492" y="188338"/>
                </a:cubicBezTo>
                <a:cubicBezTo>
                  <a:pt x="1345042" y="225663"/>
                  <a:pt x="1047522" y="446325"/>
                  <a:pt x="689246" y="376676"/>
                </a:cubicBezTo>
                <a:cubicBezTo>
                  <a:pt x="316656" y="365543"/>
                  <a:pt x="25180" y="290282"/>
                  <a:pt x="0" y="188338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723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FAE430D-FAA8-42CC-A1F9-750454DA9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64" t="9189" b="2422"/>
          <a:stretch/>
        </p:blipFill>
        <p:spPr>
          <a:xfrm>
            <a:off x="98322" y="1775974"/>
            <a:ext cx="3106993" cy="3635570"/>
          </a:xfrm>
          <a:custGeom>
            <a:avLst/>
            <a:gdLst>
              <a:gd name="connsiteX0" fmla="*/ 0 w 3106993"/>
              <a:gd name="connsiteY0" fmla="*/ 0 h 3635570"/>
              <a:gd name="connsiteX1" fmla="*/ 486762 w 3106993"/>
              <a:gd name="connsiteY1" fmla="*/ 0 h 3635570"/>
              <a:gd name="connsiteX2" fmla="*/ 1066734 w 3106993"/>
              <a:gd name="connsiteY2" fmla="*/ 0 h 3635570"/>
              <a:gd name="connsiteX3" fmla="*/ 1646706 w 3106993"/>
              <a:gd name="connsiteY3" fmla="*/ 0 h 3635570"/>
              <a:gd name="connsiteX4" fmla="*/ 2133469 w 3106993"/>
              <a:gd name="connsiteY4" fmla="*/ 0 h 3635570"/>
              <a:gd name="connsiteX5" fmla="*/ 3106993 w 3106993"/>
              <a:gd name="connsiteY5" fmla="*/ 0 h 3635570"/>
              <a:gd name="connsiteX6" fmla="*/ 3106993 w 3106993"/>
              <a:gd name="connsiteY6" fmla="*/ 592079 h 3635570"/>
              <a:gd name="connsiteX7" fmla="*/ 3106993 w 3106993"/>
              <a:gd name="connsiteY7" fmla="*/ 1038734 h 3635570"/>
              <a:gd name="connsiteX8" fmla="*/ 3106993 w 3106993"/>
              <a:gd name="connsiteY8" fmla="*/ 1630813 h 3635570"/>
              <a:gd name="connsiteX9" fmla="*/ 3106993 w 3106993"/>
              <a:gd name="connsiteY9" fmla="*/ 2150180 h 3635570"/>
              <a:gd name="connsiteX10" fmla="*/ 3106993 w 3106993"/>
              <a:gd name="connsiteY10" fmla="*/ 2669547 h 3635570"/>
              <a:gd name="connsiteX11" fmla="*/ 3106993 w 3106993"/>
              <a:gd name="connsiteY11" fmla="*/ 3188914 h 3635570"/>
              <a:gd name="connsiteX12" fmla="*/ 3106993 w 3106993"/>
              <a:gd name="connsiteY12" fmla="*/ 3635570 h 3635570"/>
              <a:gd name="connsiteX13" fmla="*/ 2589161 w 3106993"/>
              <a:gd name="connsiteY13" fmla="*/ 3635570 h 3635570"/>
              <a:gd name="connsiteX14" fmla="*/ 2009189 w 3106993"/>
              <a:gd name="connsiteY14" fmla="*/ 3635570 h 3635570"/>
              <a:gd name="connsiteX15" fmla="*/ 1429217 w 3106993"/>
              <a:gd name="connsiteY15" fmla="*/ 3635570 h 3635570"/>
              <a:gd name="connsiteX16" fmla="*/ 942455 w 3106993"/>
              <a:gd name="connsiteY16" fmla="*/ 3635570 h 3635570"/>
              <a:gd name="connsiteX17" fmla="*/ 0 w 3106993"/>
              <a:gd name="connsiteY17" fmla="*/ 3635570 h 3635570"/>
              <a:gd name="connsiteX18" fmla="*/ 0 w 3106993"/>
              <a:gd name="connsiteY18" fmla="*/ 3116203 h 3635570"/>
              <a:gd name="connsiteX19" fmla="*/ 0 w 3106993"/>
              <a:gd name="connsiteY19" fmla="*/ 2633191 h 3635570"/>
              <a:gd name="connsiteX20" fmla="*/ 0 w 3106993"/>
              <a:gd name="connsiteY20" fmla="*/ 2186536 h 3635570"/>
              <a:gd name="connsiteX21" fmla="*/ 0 w 3106993"/>
              <a:gd name="connsiteY21" fmla="*/ 1776236 h 3635570"/>
              <a:gd name="connsiteX22" fmla="*/ 0 w 3106993"/>
              <a:gd name="connsiteY22" fmla="*/ 1329580 h 3635570"/>
              <a:gd name="connsiteX23" fmla="*/ 0 w 3106993"/>
              <a:gd name="connsiteY23" fmla="*/ 919280 h 3635570"/>
              <a:gd name="connsiteX24" fmla="*/ 0 w 3106993"/>
              <a:gd name="connsiteY24" fmla="*/ 0 h 36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06993" h="3635570" fill="none" extrusionOk="0">
                <a:moveTo>
                  <a:pt x="0" y="0"/>
                </a:moveTo>
                <a:cubicBezTo>
                  <a:pt x="220840" y="-37283"/>
                  <a:pt x="290801" y="323"/>
                  <a:pt x="486762" y="0"/>
                </a:cubicBezTo>
                <a:cubicBezTo>
                  <a:pt x="682723" y="-323"/>
                  <a:pt x="915387" y="5262"/>
                  <a:pt x="1066734" y="0"/>
                </a:cubicBezTo>
                <a:cubicBezTo>
                  <a:pt x="1218081" y="-5262"/>
                  <a:pt x="1424171" y="49038"/>
                  <a:pt x="1646706" y="0"/>
                </a:cubicBezTo>
                <a:cubicBezTo>
                  <a:pt x="1869241" y="-49038"/>
                  <a:pt x="1897631" y="22997"/>
                  <a:pt x="2133469" y="0"/>
                </a:cubicBezTo>
                <a:cubicBezTo>
                  <a:pt x="2369307" y="-22997"/>
                  <a:pt x="2907430" y="23472"/>
                  <a:pt x="3106993" y="0"/>
                </a:cubicBezTo>
                <a:cubicBezTo>
                  <a:pt x="3142404" y="281401"/>
                  <a:pt x="3066330" y="317576"/>
                  <a:pt x="3106993" y="592079"/>
                </a:cubicBezTo>
                <a:cubicBezTo>
                  <a:pt x="3147656" y="866582"/>
                  <a:pt x="3089652" y="830527"/>
                  <a:pt x="3106993" y="1038734"/>
                </a:cubicBezTo>
                <a:cubicBezTo>
                  <a:pt x="3124334" y="1246942"/>
                  <a:pt x="3067218" y="1429557"/>
                  <a:pt x="3106993" y="1630813"/>
                </a:cubicBezTo>
                <a:cubicBezTo>
                  <a:pt x="3146768" y="1832069"/>
                  <a:pt x="3085944" y="1893148"/>
                  <a:pt x="3106993" y="2150180"/>
                </a:cubicBezTo>
                <a:cubicBezTo>
                  <a:pt x="3128042" y="2407212"/>
                  <a:pt x="3052743" y="2448940"/>
                  <a:pt x="3106993" y="2669547"/>
                </a:cubicBezTo>
                <a:cubicBezTo>
                  <a:pt x="3161243" y="2890154"/>
                  <a:pt x="3072827" y="2946219"/>
                  <a:pt x="3106993" y="3188914"/>
                </a:cubicBezTo>
                <a:cubicBezTo>
                  <a:pt x="3141159" y="3431609"/>
                  <a:pt x="3059838" y="3450787"/>
                  <a:pt x="3106993" y="3635570"/>
                </a:cubicBezTo>
                <a:cubicBezTo>
                  <a:pt x="2892720" y="3653242"/>
                  <a:pt x="2820011" y="3624350"/>
                  <a:pt x="2589161" y="3635570"/>
                </a:cubicBezTo>
                <a:cubicBezTo>
                  <a:pt x="2358311" y="3646790"/>
                  <a:pt x="2292443" y="3570883"/>
                  <a:pt x="2009189" y="3635570"/>
                </a:cubicBezTo>
                <a:cubicBezTo>
                  <a:pt x="1725935" y="3700257"/>
                  <a:pt x="1557817" y="3632586"/>
                  <a:pt x="1429217" y="3635570"/>
                </a:cubicBezTo>
                <a:cubicBezTo>
                  <a:pt x="1300617" y="3638554"/>
                  <a:pt x="1137766" y="3627164"/>
                  <a:pt x="942455" y="3635570"/>
                </a:cubicBezTo>
                <a:cubicBezTo>
                  <a:pt x="747144" y="3643976"/>
                  <a:pt x="404961" y="3622897"/>
                  <a:pt x="0" y="3635570"/>
                </a:cubicBezTo>
                <a:cubicBezTo>
                  <a:pt x="-52521" y="3407281"/>
                  <a:pt x="18842" y="3327647"/>
                  <a:pt x="0" y="3116203"/>
                </a:cubicBezTo>
                <a:cubicBezTo>
                  <a:pt x="-18842" y="2904759"/>
                  <a:pt x="54217" y="2747760"/>
                  <a:pt x="0" y="2633191"/>
                </a:cubicBezTo>
                <a:cubicBezTo>
                  <a:pt x="-54217" y="2518622"/>
                  <a:pt x="46419" y="2316196"/>
                  <a:pt x="0" y="2186536"/>
                </a:cubicBezTo>
                <a:cubicBezTo>
                  <a:pt x="-46419" y="2056877"/>
                  <a:pt x="29369" y="1938420"/>
                  <a:pt x="0" y="1776236"/>
                </a:cubicBezTo>
                <a:cubicBezTo>
                  <a:pt x="-29369" y="1614052"/>
                  <a:pt x="23864" y="1539847"/>
                  <a:pt x="0" y="1329580"/>
                </a:cubicBezTo>
                <a:cubicBezTo>
                  <a:pt x="-23864" y="1119313"/>
                  <a:pt x="11924" y="1045838"/>
                  <a:pt x="0" y="919280"/>
                </a:cubicBezTo>
                <a:cubicBezTo>
                  <a:pt x="-11924" y="792722"/>
                  <a:pt x="59080" y="357650"/>
                  <a:pt x="0" y="0"/>
                </a:cubicBezTo>
                <a:close/>
              </a:path>
              <a:path w="3106993" h="3635570" stroke="0" extrusionOk="0">
                <a:moveTo>
                  <a:pt x="0" y="0"/>
                </a:moveTo>
                <a:cubicBezTo>
                  <a:pt x="103609" y="-12576"/>
                  <a:pt x="256165" y="56004"/>
                  <a:pt x="486762" y="0"/>
                </a:cubicBezTo>
                <a:cubicBezTo>
                  <a:pt x="717359" y="-56004"/>
                  <a:pt x="885941" y="54277"/>
                  <a:pt x="1035664" y="0"/>
                </a:cubicBezTo>
                <a:cubicBezTo>
                  <a:pt x="1185387" y="-54277"/>
                  <a:pt x="1452665" y="28227"/>
                  <a:pt x="1584566" y="0"/>
                </a:cubicBezTo>
                <a:cubicBezTo>
                  <a:pt x="1716467" y="-28227"/>
                  <a:pt x="1925892" y="8890"/>
                  <a:pt x="2040259" y="0"/>
                </a:cubicBezTo>
                <a:cubicBezTo>
                  <a:pt x="2154626" y="-8890"/>
                  <a:pt x="2316422" y="24885"/>
                  <a:pt x="2495951" y="0"/>
                </a:cubicBezTo>
                <a:cubicBezTo>
                  <a:pt x="2675480" y="-24885"/>
                  <a:pt x="2983532" y="52042"/>
                  <a:pt x="3106993" y="0"/>
                </a:cubicBezTo>
                <a:cubicBezTo>
                  <a:pt x="3137244" y="170219"/>
                  <a:pt x="3104974" y="285703"/>
                  <a:pt x="3106993" y="519367"/>
                </a:cubicBezTo>
                <a:cubicBezTo>
                  <a:pt x="3109012" y="753031"/>
                  <a:pt x="3087004" y="856861"/>
                  <a:pt x="3106993" y="1038734"/>
                </a:cubicBezTo>
                <a:cubicBezTo>
                  <a:pt x="3126982" y="1220607"/>
                  <a:pt x="3064056" y="1471499"/>
                  <a:pt x="3106993" y="1594457"/>
                </a:cubicBezTo>
                <a:cubicBezTo>
                  <a:pt x="3149930" y="1717415"/>
                  <a:pt x="3070867" y="1859663"/>
                  <a:pt x="3106993" y="2077469"/>
                </a:cubicBezTo>
                <a:cubicBezTo>
                  <a:pt x="3143119" y="2295275"/>
                  <a:pt x="3090600" y="2480018"/>
                  <a:pt x="3106993" y="2596836"/>
                </a:cubicBezTo>
                <a:cubicBezTo>
                  <a:pt x="3123386" y="2713654"/>
                  <a:pt x="3063546" y="2842387"/>
                  <a:pt x="3106993" y="3043491"/>
                </a:cubicBezTo>
                <a:cubicBezTo>
                  <a:pt x="3150440" y="3244595"/>
                  <a:pt x="3098443" y="3365180"/>
                  <a:pt x="3106993" y="3635570"/>
                </a:cubicBezTo>
                <a:cubicBezTo>
                  <a:pt x="2942330" y="3699114"/>
                  <a:pt x="2718281" y="3622149"/>
                  <a:pt x="2558091" y="3635570"/>
                </a:cubicBezTo>
                <a:cubicBezTo>
                  <a:pt x="2397901" y="3648991"/>
                  <a:pt x="2196642" y="3623408"/>
                  <a:pt x="2009189" y="3635570"/>
                </a:cubicBezTo>
                <a:cubicBezTo>
                  <a:pt x="1821736" y="3647732"/>
                  <a:pt x="1724310" y="3603935"/>
                  <a:pt x="1491357" y="3635570"/>
                </a:cubicBezTo>
                <a:cubicBezTo>
                  <a:pt x="1258404" y="3667205"/>
                  <a:pt x="1188284" y="3633948"/>
                  <a:pt x="1066734" y="3635570"/>
                </a:cubicBezTo>
                <a:cubicBezTo>
                  <a:pt x="945184" y="3637192"/>
                  <a:pt x="704558" y="3583256"/>
                  <a:pt x="611042" y="3635570"/>
                </a:cubicBezTo>
                <a:cubicBezTo>
                  <a:pt x="517526" y="3687884"/>
                  <a:pt x="301810" y="3616496"/>
                  <a:pt x="0" y="3635570"/>
                </a:cubicBezTo>
                <a:cubicBezTo>
                  <a:pt x="-5823" y="3394279"/>
                  <a:pt x="39682" y="3377959"/>
                  <a:pt x="0" y="3152559"/>
                </a:cubicBezTo>
                <a:cubicBezTo>
                  <a:pt x="-39682" y="2927159"/>
                  <a:pt x="18151" y="2894457"/>
                  <a:pt x="0" y="2705903"/>
                </a:cubicBezTo>
                <a:cubicBezTo>
                  <a:pt x="-18151" y="2517349"/>
                  <a:pt x="34651" y="2340542"/>
                  <a:pt x="0" y="2150180"/>
                </a:cubicBezTo>
                <a:cubicBezTo>
                  <a:pt x="-34651" y="1959818"/>
                  <a:pt x="45795" y="1801657"/>
                  <a:pt x="0" y="1667169"/>
                </a:cubicBezTo>
                <a:cubicBezTo>
                  <a:pt x="-45795" y="1532681"/>
                  <a:pt x="17280" y="1340482"/>
                  <a:pt x="0" y="1184157"/>
                </a:cubicBezTo>
                <a:cubicBezTo>
                  <a:pt x="-17280" y="1027832"/>
                  <a:pt x="14275" y="858972"/>
                  <a:pt x="0" y="628434"/>
                </a:cubicBezTo>
                <a:cubicBezTo>
                  <a:pt x="-14275" y="397896"/>
                  <a:pt x="67900" y="242237"/>
                  <a:pt x="0" y="0"/>
                </a:cubicBezTo>
                <a:close/>
              </a:path>
            </a:pathLst>
          </a:custGeom>
          <a:ln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15460078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1CE5F919-026A-4522-81DD-103E406D076A}"/>
              </a:ext>
            </a:extLst>
          </p:cNvPr>
          <p:cNvSpPr/>
          <p:nvPr/>
        </p:nvSpPr>
        <p:spPr>
          <a:xfrm flipH="1">
            <a:off x="3301129" y="3218865"/>
            <a:ext cx="718457" cy="195943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5B1F9D6-3F82-4AF4-9499-E6F7B1A7DEFD}"/>
              </a:ext>
            </a:extLst>
          </p:cNvPr>
          <p:cNvSpPr/>
          <p:nvPr/>
        </p:nvSpPr>
        <p:spPr>
          <a:xfrm>
            <a:off x="226374" y="1965309"/>
            <a:ext cx="1378492" cy="376675"/>
          </a:xfrm>
          <a:custGeom>
            <a:avLst/>
            <a:gdLst>
              <a:gd name="connsiteX0" fmla="*/ 0 w 1378492"/>
              <a:gd name="connsiteY0" fmla="*/ 188338 h 376675"/>
              <a:gd name="connsiteX1" fmla="*/ 689246 w 1378492"/>
              <a:gd name="connsiteY1" fmla="*/ 0 h 376675"/>
              <a:gd name="connsiteX2" fmla="*/ 1378492 w 1378492"/>
              <a:gd name="connsiteY2" fmla="*/ 188338 h 376675"/>
              <a:gd name="connsiteX3" fmla="*/ 689246 w 1378492"/>
              <a:gd name="connsiteY3" fmla="*/ 376676 h 376675"/>
              <a:gd name="connsiteX4" fmla="*/ 0 w 1378492"/>
              <a:gd name="connsiteY4" fmla="*/ 188338 h 3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492" h="376675" extrusionOk="0">
                <a:moveTo>
                  <a:pt x="0" y="188338"/>
                </a:moveTo>
                <a:cubicBezTo>
                  <a:pt x="-14600" y="67153"/>
                  <a:pt x="393890" y="-30972"/>
                  <a:pt x="689246" y="0"/>
                </a:cubicBezTo>
                <a:cubicBezTo>
                  <a:pt x="1060795" y="5119"/>
                  <a:pt x="1397806" y="78559"/>
                  <a:pt x="1378492" y="188338"/>
                </a:cubicBezTo>
                <a:cubicBezTo>
                  <a:pt x="1345042" y="225663"/>
                  <a:pt x="1047522" y="446325"/>
                  <a:pt x="689246" y="376676"/>
                </a:cubicBezTo>
                <a:cubicBezTo>
                  <a:pt x="316656" y="365543"/>
                  <a:pt x="25180" y="290282"/>
                  <a:pt x="0" y="188338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8DF8E5-10D8-4BA9-A189-E4EE3D8F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09" y="771135"/>
            <a:ext cx="7830841" cy="525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07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1352C79-389D-4998-89AE-6632BA62FA62}"/>
              </a:ext>
            </a:extLst>
          </p:cNvPr>
          <p:cNvSpPr txBox="1"/>
          <p:nvPr/>
        </p:nvSpPr>
        <p:spPr>
          <a:xfrm>
            <a:off x="2533165" y="216251"/>
            <a:ext cx="71256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u="sng" dirty="0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¿Cómo poner contraseña?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AB9376-E506-487A-B07B-6B0FF01DE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1371600"/>
            <a:ext cx="5276850" cy="46101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8FFAA3C-7516-47C2-B64F-C24D0CAB3DCA}"/>
              </a:ext>
            </a:extLst>
          </p:cNvPr>
          <p:cNvSpPr/>
          <p:nvPr/>
        </p:nvSpPr>
        <p:spPr>
          <a:xfrm>
            <a:off x="6493824" y="4765659"/>
            <a:ext cx="2516826" cy="492141"/>
          </a:xfrm>
          <a:custGeom>
            <a:avLst/>
            <a:gdLst>
              <a:gd name="connsiteX0" fmla="*/ 0 w 2516826"/>
              <a:gd name="connsiteY0" fmla="*/ 246071 h 492141"/>
              <a:gd name="connsiteX1" fmla="*/ 1258413 w 2516826"/>
              <a:gd name="connsiteY1" fmla="*/ 0 h 492141"/>
              <a:gd name="connsiteX2" fmla="*/ 2516826 w 2516826"/>
              <a:gd name="connsiteY2" fmla="*/ 246071 h 492141"/>
              <a:gd name="connsiteX3" fmla="*/ 1258413 w 2516826"/>
              <a:gd name="connsiteY3" fmla="*/ 492142 h 492141"/>
              <a:gd name="connsiteX4" fmla="*/ 0 w 2516826"/>
              <a:gd name="connsiteY4" fmla="*/ 246071 h 49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826" h="492141" extrusionOk="0">
                <a:moveTo>
                  <a:pt x="0" y="246071"/>
                </a:moveTo>
                <a:cubicBezTo>
                  <a:pt x="-22598" y="83597"/>
                  <a:pt x="660371" y="-35204"/>
                  <a:pt x="1258413" y="0"/>
                </a:cubicBezTo>
                <a:cubicBezTo>
                  <a:pt x="1941617" y="6628"/>
                  <a:pt x="2538510" y="103699"/>
                  <a:pt x="2516826" y="246071"/>
                </a:cubicBezTo>
                <a:cubicBezTo>
                  <a:pt x="2508510" y="365393"/>
                  <a:pt x="1941105" y="530445"/>
                  <a:pt x="1258413" y="492142"/>
                </a:cubicBezTo>
                <a:cubicBezTo>
                  <a:pt x="580931" y="467973"/>
                  <a:pt x="20775" y="380262"/>
                  <a:pt x="0" y="246071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02F9EF-D421-47F3-8CA5-6F47549DC399}"/>
              </a:ext>
            </a:extLst>
          </p:cNvPr>
          <p:cNvSpPr txBox="1"/>
          <p:nvPr/>
        </p:nvSpPr>
        <p:spPr>
          <a:xfrm>
            <a:off x="778484" y="4960144"/>
            <a:ext cx="2487230" cy="1021556"/>
          </a:xfrm>
          <a:custGeom>
            <a:avLst/>
            <a:gdLst>
              <a:gd name="connsiteX0" fmla="*/ 170263 w 2487230"/>
              <a:gd name="connsiteY0" fmla="*/ 0 h 1021556"/>
              <a:gd name="connsiteX1" fmla="*/ 749505 w 2487230"/>
              <a:gd name="connsiteY1" fmla="*/ 0 h 1021556"/>
              <a:gd name="connsiteX2" fmla="*/ 1259237 w 2487230"/>
              <a:gd name="connsiteY2" fmla="*/ 0 h 1021556"/>
              <a:gd name="connsiteX3" fmla="*/ 1768970 w 2487230"/>
              <a:gd name="connsiteY3" fmla="*/ 0 h 1021556"/>
              <a:gd name="connsiteX4" fmla="*/ 2487230 w 2487230"/>
              <a:gd name="connsiteY4" fmla="*/ 0 h 1021556"/>
              <a:gd name="connsiteX5" fmla="*/ 2487230 w 2487230"/>
              <a:gd name="connsiteY5" fmla="*/ 0 h 1021556"/>
              <a:gd name="connsiteX6" fmla="*/ 2487230 w 2487230"/>
              <a:gd name="connsiteY6" fmla="*/ 442672 h 1021556"/>
              <a:gd name="connsiteX7" fmla="*/ 2487230 w 2487230"/>
              <a:gd name="connsiteY7" fmla="*/ 851293 h 1021556"/>
              <a:gd name="connsiteX8" fmla="*/ 2316967 w 2487230"/>
              <a:gd name="connsiteY8" fmla="*/ 1021556 h 1021556"/>
              <a:gd name="connsiteX9" fmla="*/ 1807234 w 2487230"/>
              <a:gd name="connsiteY9" fmla="*/ 1021556 h 1021556"/>
              <a:gd name="connsiteX10" fmla="*/ 1227993 w 2487230"/>
              <a:gd name="connsiteY10" fmla="*/ 1021556 h 1021556"/>
              <a:gd name="connsiteX11" fmla="*/ 602411 w 2487230"/>
              <a:gd name="connsiteY11" fmla="*/ 1021556 h 1021556"/>
              <a:gd name="connsiteX12" fmla="*/ 0 w 2487230"/>
              <a:gd name="connsiteY12" fmla="*/ 1021556 h 1021556"/>
              <a:gd name="connsiteX13" fmla="*/ 0 w 2487230"/>
              <a:gd name="connsiteY13" fmla="*/ 1021556 h 1021556"/>
              <a:gd name="connsiteX14" fmla="*/ 0 w 2487230"/>
              <a:gd name="connsiteY14" fmla="*/ 578884 h 1021556"/>
              <a:gd name="connsiteX15" fmla="*/ 0 w 2487230"/>
              <a:gd name="connsiteY15" fmla="*/ 170263 h 1021556"/>
              <a:gd name="connsiteX16" fmla="*/ 170263 w 2487230"/>
              <a:gd name="connsiteY16" fmla="*/ 0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87230" h="1021556" extrusionOk="0">
                <a:moveTo>
                  <a:pt x="170263" y="0"/>
                </a:moveTo>
                <a:cubicBezTo>
                  <a:pt x="429971" y="-10872"/>
                  <a:pt x="528060" y="17392"/>
                  <a:pt x="749505" y="0"/>
                </a:cubicBezTo>
                <a:cubicBezTo>
                  <a:pt x="970950" y="-17392"/>
                  <a:pt x="1066374" y="59454"/>
                  <a:pt x="1259237" y="0"/>
                </a:cubicBezTo>
                <a:cubicBezTo>
                  <a:pt x="1452100" y="-59454"/>
                  <a:pt x="1583738" y="5068"/>
                  <a:pt x="1768970" y="0"/>
                </a:cubicBezTo>
                <a:cubicBezTo>
                  <a:pt x="1954202" y="-5068"/>
                  <a:pt x="2133845" y="31848"/>
                  <a:pt x="2487230" y="0"/>
                </a:cubicBezTo>
                <a:lnTo>
                  <a:pt x="2487230" y="0"/>
                </a:lnTo>
                <a:cubicBezTo>
                  <a:pt x="2517589" y="110323"/>
                  <a:pt x="2479664" y="318170"/>
                  <a:pt x="2487230" y="442672"/>
                </a:cubicBezTo>
                <a:cubicBezTo>
                  <a:pt x="2494796" y="567174"/>
                  <a:pt x="2440685" y="757269"/>
                  <a:pt x="2487230" y="851293"/>
                </a:cubicBezTo>
                <a:cubicBezTo>
                  <a:pt x="2476393" y="964435"/>
                  <a:pt x="2431827" y="1024776"/>
                  <a:pt x="2316967" y="1021556"/>
                </a:cubicBezTo>
                <a:cubicBezTo>
                  <a:pt x="2161311" y="1036671"/>
                  <a:pt x="1996116" y="1017002"/>
                  <a:pt x="1807234" y="1021556"/>
                </a:cubicBezTo>
                <a:cubicBezTo>
                  <a:pt x="1618352" y="1026110"/>
                  <a:pt x="1428289" y="974264"/>
                  <a:pt x="1227993" y="1021556"/>
                </a:cubicBezTo>
                <a:cubicBezTo>
                  <a:pt x="1027697" y="1068848"/>
                  <a:pt x="865473" y="997369"/>
                  <a:pt x="602411" y="1021556"/>
                </a:cubicBezTo>
                <a:cubicBezTo>
                  <a:pt x="339349" y="1045743"/>
                  <a:pt x="149885" y="963853"/>
                  <a:pt x="0" y="1021556"/>
                </a:cubicBezTo>
                <a:lnTo>
                  <a:pt x="0" y="1021556"/>
                </a:lnTo>
                <a:cubicBezTo>
                  <a:pt x="-46437" y="894868"/>
                  <a:pt x="18524" y="711170"/>
                  <a:pt x="0" y="578884"/>
                </a:cubicBezTo>
                <a:cubicBezTo>
                  <a:pt x="-18524" y="446598"/>
                  <a:pt x="3499" y="370222"/>
                  <a:pt x="0" y="170263"/>
                </a:cubicBezTo>
                <a:cubicBezTo>
                  <a:pt x="-20307" y="68588"/>
                  <a:pt x="79571" y="-1081"/>
                  <a:pt x="170263" y="0"/>
                </a:cubicBezTo>
                <a:close/>
              </a:path>
            </a:pathLst>
          </a:custGeom>
          <a:noFill/>
          <a:ln w="38100">
            <a:solidFill>
              <a:srgbClr val="63A537"/>
            </a:solidFill>
            <a:extLst>
              <a:ext uri="{C807C97D-BFC1-408E-A445-0C87EB9F89A2}">
                <ask:lineSketchStyleProps xmlns:ask="http://schemas.microsoft.com/office/drawing/2018/sketchyshapes" sd="2201252569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dirty="0"/>
              <a:t>* En la primera página no se puede añadir contraseña.</a:t>
            </a:r>
          </a:p>
        </p:txBody>
      </p:sp>
    </p:spTree>
    <p:extLst>
      <p:ext uri="{BB962C8B-B14F-4D97-AF65-F5344CB8AC3E}">
        <p14:creationId xmlns:p14="http://schemas.microsoft.com/office/powerpoint/2010/main" val="230031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FE9AE9-F2D6-4EC8-B122-4E3D61D6C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1"/>
          <a:stretch/>
        </p:blipFill>
        <p:spPr>
          <a:xfrm>
            <a:off x="0" y="581024"/>
            <a:ext cx="12192000" cy="577512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C6D3922-BFAD-49FB-B0D3-49A51B1929DB}"/>
              </a:ext>
            </a:extLst>
          </p:cNvPr>
          <p:cNvSpPr/>
          <p:nvPr/>
        </p:nvSpPr>
        <p:spPr>
          <a:xfrm>
            <a:off x="9806472" y="662472"/>
            <a:ext cx="1343609" cy="354564"/>
          </a:xfrm>
          <a:custGeom>
            <a:avLst/>
            <a:gdLst>
              <a:gd name="connsiteX0" fmla="*/ 0 w 1343609"/>
              <a:gd name="connsiteY0" fmla="*/ 177282 h 354564"/>
              <a:gd name="connsiteX1" fmla="*/ 671805 w 1343609"/>
              <a:gd name="connsiteY1" fmla="*/ 0 h 354564"/>
              <a:gd name="connsiteX2" fmla="*/ 1343610 w 1343609"/>
              <a:gd name="connsiteY2" fmla="*/ 177282 h 354564"/>
              <a:gd name="connsiteX3" fmla="*/ 671805 w 1343609"/>
              <a:gd name="connsiteY3" fmla="*/ 354564 h 354564"/>
              <a:gd name="connsiteX4" fmla="*/ 0 w 1343609"/>
              <a:gd name="connsiteY4" fmla="*/ 177282 h 35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609" h="354564" extrusionOk="0">
                <a:moveTo>
                  <a:pt x="0" y="177282"/>
                </a:moveTo>
                <a:cubicBezTo>
                  <a:pt x="-14280" y="62580"/>
                  <a:pt x="371475" y="-25668"/>
                  <a:pt x="671805" y="0"/>
                </a:cubicBezTo>
                <a:cubicBezTo>
                  <a:pt x="1039700" y="1760"/>
                  <a:pt x="1370152" y="71452"/>
                  <a:pt x="1343610" y="177282"/>
                </a:cubicBezTo>
                <a:cubicBezTo>
                  <a:pt x="1316534" y="221210"/>
                  <a:pt x="1025246" y="409290"/>
                  <a:pt x="671805" y="354564"/>
                </a:cubicBezTo>
                <a:cubicBezTo>
                  <a:pt x="304479" y="349457"/>
                  <a:pt x="11459" y="274249"/>
                  <a:pt x="0" y="177282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649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FAB57-E80A-4F6C-82D4-8950E3A7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Ejemplos de </a:t>
            </a:r>
            <a:r>
              <a:rPr lang="es-ES" dirty="0" err="1"/>
              <a:t>genially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1247B1-3E88-4BEB-AD94-95A1BBA02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4550"/>
            <a:ext cx="10058400" cy="3754544"/>
          </a:xfrm>
        </p:spPr>
        <p:txBody>
          <a:bodyPr/>
          <a:lstStyle/>
          <a:p>
            <a:pPr marL="177800" indent="-1778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s-ES" dirty="0">
                <a:hlinkClick r:id="rId2"/>
              </a:rPr>
              <a:t>https://view.genial.ly/5f74b55ab3bb1f0d011a5dd3/presentation-among-maths</a:t>
            </a:r>
            <a:r>
              <a:rPr lang="es-ES" dirty="0"/>
              <a:t> </a:t>
            </a:r>
          </a:p>
          <a:p>
            <a:pPr marL="177800" indent="-1778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s-ES" dirty="0">
                <a:hlinkClick r:id="rId3"/>
              </a:rPr>
              <a:t>https://view.genial.ly/5e8cf0cb0a461d0d7ca61b2f/interactive-content-caperucita-a-la-carrera</a:t>
            </a:r>
            <a:r>
              <a:rPr lang="es-ES" dirty="0"/>
              <a:t> </a:t>
            </a:r>
          </a:p>
          <a:p>
            <a:pPr marL="177800" indent="-1778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s-ES" dirty="0">
                <a:hlinkClick r:id="rId4"/>
              </a:rPr>
              <a:t>https://view.genial.ly/6006f58061bf7d0d23e6ddcc/game-quiz-lego</a:t>
            </a:r>
            <a:r>
              <a:rPr lang="es-ES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9CEA696-E732-4A26-8553-240FC67EA35C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5301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6DAF5853-3FAE-4604-AD2A-1694E7CC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4309" y="385863"/>
            <a:ext cx="2621462" cy="2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ultado de imagen de logo genially png">
            <a:extLst>
              <a:ext uri="{FF2B5EF4-FFF2-40B4-BE49-F238E27FC236}">
                <a16:creationId xmlns:a16="http://schemas.microsoft.com/office/drawing/2014/main" id="{4ECDE3A8-F131-4CD0-8450-35583D136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418" y="1071945"/>
            <a:ext cx="4646698" cy="412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7">
            <a:extLst>
              <a:ext uri="{FF2B5EF4-FFF2-40B4-BE49-F238E27FC236}">
                <a16:creationId xmlns:a16="http://schemas.microsoft.com/office/drawing/2014/main" id="{4F197177-7B33-423C-9511-9B0724D6E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061" y="3082797"/>
            <a:ext cx="3593958" cy="1546239"/>
          </a:xfrm>
          <a:custGeom>
            <a:avLst/>
            <a:gdLst>
              <a:gd name="connsiteX0" fmla="*/ 0 w 3593958"/>
              <a:gd name="connsiteY0" fmla="*/ 0 h 1546239"/>
              <a:gd name="connsiteX1" fmla="*/ 491174 w 3593958"/>
              <a:gd name="connsiteY1" fmla="*/ 0 h 1546239"/>
              <a:gd name="connsiteX2" fmla="*/ 1018288 w 3593958"/>
              <a:gd name="connsiteY2" fmla="*/ 0 h 1546239"/>
              <a:gd name="connsiteX3" fmla="*/ 1545402 w 3593958"/>
              <a:gd name="connsiteY3" fmla="*/ 0 h 1546239"/>
              <a:gd name="connsiteX4" fmla="*/ 2144395 w 3593958"/>
              <a:gd name="connsiteY4" fmla="*/ 0 h 1546239"/>
              <a:gd name="connsiteX5" fmla="*/ 2635569 w 3593958"/>
              <a:gd name="connsiteY5" fmla="*/ 0 h 1546239"/>
              <a:gd name="connsiteX6" fmla="*/ 3593958 w 3593958"/>
              <a:gd name="connsiteY6" fmla="*/ 0 h 1546239"/>
              <a:gd name="connsiteX7" fmla="*/ 3593958 w 3593958"/>
              <a:gd name="connsiteY7" fmla="*/ 499951 h 1546239"/>
              <a:gd name="connsiteX8" fmla="*/ 3593958 w 3593958"/>
              <a:gd name="connsiteY8" fmla="*/ 968976 h 1546239"/>
              <a:gd name="connsiteX9" fmla="*/ 3593958 w 3593958"/>
              <a:gd name="connsiteY9" fmla="*/ 1546239 h 1546239"/>
              <a:gd name="connsiteX10" fmla="*/ 3102784 w 3593958"/>
              <a:gd name="connsiteY10" fmla="*/ 1546239 h 1546239"/>
              <a:gd name="connsiteX11" fmla="*/ 2611609 w 3593958"/>
              <a:gd name="connsiteY11" fmla="*/ 1546239 h 1546239"/>
              <a:gd name="connsiteX12" fmla="*/ 2120435 w 3593958"/>
              <a:gd name="connsiteY12" fmla="*/ 1546239 h 1546239"/>
              <a:gd name="connsiteX13" fmla="*/ 1449563 w 3593958"/>
              <a:gd name="connsiteY13" fmla="*/ 1546239 h 1546239"/>
              <a:gd name="connsiteX14" fmla="*/ 850570 w 3593958"/>
              <a:gd name="connsiteY14" fmla="*/ 1546239 h 1546239"/>
              <a:gd name="connsiteX15" fmla="*/ 0 w 3593958"/>
              <a:gd name="connsiteY15" fmla="*/ 1546239 h 1546239"/>
              <a:gd name="connsiteX16" fmla="*/ 0 w 3593958"/>
              <a:gd name="connsiteY16" fmla="*/ 1030826 h 1546239"/>
              <a:gd name="connsiteX17" fmla="*/ 0 w 3593958"/>
              <a:gd name="connsiteY17" fmla="*/ 546338 h 1546239"/>
              <a:gd name="connsiteX18" fmla="*/ 0 w 3593958"/>
              <a:gd name="connsiteY18" fmla="*/ 0 h 154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93958" h="1546239" fill="none" extrusionOk="0">
                <a:moveTo>
                  <a:pt x="0" y="0"/>
                </a:moveTo>
                <a:cubicBezTo>
                  <a:pt x="231119" y="-34282"/>
                  <a:pt x="251873" y="24303"/>
                  <a:pt x="491174" y="0"/>
                </a:cubicBezTo>
                <a:cubicBezTo>
                  <a:pt x="730475" y="-24303"/>
                  <a:pt x="770069" y="23379"/>
                  <a:pt x="1018288" y="0"/>
                </a:cubicBezTo>
                <a:cubicBezTo>
                  <a:pt x="1266507" y="-23379"/>
                  <a:pt x="1420478" y="52601"/>
                  <a:pt x="1545402" y="0"/>
                </a:cubicBezTo>
                <a:cubicBezTo>
                  <a:pt x="1670326" y="-52601"/>
                  <a:pt x="1926888" y="14051"/>
                  <a:pt x="2144395" y="0"/>
                </a:cubicBezTo>
                <a:cubicBezTo>
                  <a:pt x="2361902" y="-14051"/>
                  <a:pt x="2513639" y="52103"/>
                  <a:pt x="2635569" y="0"/>
                </a:cubicBezTo>
                <a:cubicBezTo>
                  <a:pt x="2757499" y="-52103"/>
                  <a:pt x="3399023" y="6263"/>
                  <a:pt x="3593958" y="0"/>
                </a:cubicBezTo>
                <a:cubicBezTo>
                  <a:pt x="3616361" y="168961"/>
                  <a:pt x="3543700" y="261599"/>
                  <a:pt x="3593958" y="499951"/>
                </a:cubicBezTo>
                <a:cubicBezTo>
                  <a:pt x="3644216" y="738303"/>
                  <a:pt x="3591532" y="800688"/>
                  <a:pt x="3593958" y="968976"/>
                </a:cubicBezTo>
                <a:cubicBezTo>
                  <a:pt x="3596384" y="1137265"/>
                  <a:pt x="3567378" y="1410347"/>
                  <a:pt x="3593958" y="1546239"/>
                </a:cubicBezTo>
                <a:cubicBezTo>
                  <a:pt x="3358160" y="1590997"/>
                  <a:pt x="3300074" y="1512508"/>
                  <a:pt x="3102784" y="1546239"/>
                </a:cubicBezTo>
                <a:cubicBezTo>
                  <a:pt x="2905494" y="1579970"/>
                  <a:pt x="2784637" y="1494014"/>
                  <a:pt x="2611609" y="1546239"/>
                </a:cubicBezTo>
                <a:cubicBezTo>
                  <a:pt x="2438582" y="1598464"/>
                  <a:pt x="2345060" y="1507966"/>
                  <a:pt x="2120435" y="1546239"/>
                </a:cubicBezTo>
                <a:cubicBezTo>
                  <a:pt x="1895810" y="1584512"/>
                  <a:pt x="1681232" y="1515534"/>
                  <a:pt x="1449563" y="1546239"/>
                </a:cubicBezTo>
                <a:cubicBezTo>
                  <a:pt x="1217894" y="1576944"/>
                  <a:pt x="1010155" y="1479269"/>
                  <a:pt x="850570" y="1546239"/>
                </a:cubicBezTo>
                <a:cubicBezTo>
                  <a:pt x="690985" y="1613209"/>
                  <a:pt x="258962" y="1486271"/>
                  <a:pt x="0" y="1546239"/>
                </a:cubicBezTo>
                <a:cubicBezTo>
                  <a:pt x="-49999" y="1313776"/>
                  <a:pt x="41835" y="1254959"/>
                  <a:pt x="0" y="1030826"/>
                </a:cubicBezTo>
                <a:cubicBezTo>
                  <a:pt x="-41835" y="806693"/>
                  <a:pt x="34119" y="661713"/>
                  <a:pt x="0" y="546338"/>
                </a:cubicBezTo>
                <a:cubicBezTo>
                  <a:pt x="-34119" y="430963"/>
                  <a:pt x="57137" y="180230"/>
                  <a:pt x="0" y="0"/>
                </a:cubicBezTo>
                <a:close/>
              </a:path>
              <a:path w="3593958" h="1546239" stroke="0" extrusionOk="0">
                <a:moveTo>
                  <a:pt x="0" y="0"/>
                </a:moveTo>
                <a:cubicBezTo>
                  <a:pt x="132500" y="-10690"/>
                  <a:pt x="391193" y="56781"/>
                  <a:pt x="527114" y="0"/>
                </a:cubicBezTo>
                <a:cubicBezTo>
                  <a:pt x="663035" y="-56781"/>
                  <a:pt x="955261" y="13384"/>
                  <a:pt x="1197986" y="0"/>
                </a:cubicBezTo>
                <a:cubicBezTo>
                  <a:pt x="1440711" y="-13384"/>
                  <a:pt x="1578365" y="10308"/>
                  <a:pt x="1868858" y="0"/>
                </a:cubicBezTo>
                <a:cubicBezTo>
                  <a:pt x="2159351" y="-10308"/>
                  <a:pt x="2371231" y="71162"/>
                  <a:pt x="2503791" y="0"/>
                </a:cubicBezTo>
                <a:cubicBezTo>
                  <a:pt x="2636351" y="-71162"/>
                  <a:pt x="2922609" y="60180"/>
                  <a:pt x="3030905" y="0"/>
                </a:cubicBezTo>
                <a:cubicBezTo>
                  <a:pt x="3139201" y="-60180"/>
                  <a:pt x="3475098" y="9118"/>
                  <a:pt x="3593958" y="0"/>
                </a:cubicBezTo>
                <a:cubicBezTo>
                  <a:pt x="3595256" y="146873"/>
                  <a:pt x="3537777" y="301844"/>
                  <a:pt x="3593958" y="484488"/>
                </a:cubicBezTo>
                <a:cubicBezTo>
                  <a:pt x="3650139" y="667132"/>
                  <a:pt x="3547180" y="774069"/>
                  <a:pt x="3593958" y="1030826"/>
                </a:cubicBezTo>
                <a:cubicBezTo>
                  <a:pt x="3640736" y="1287583"/>
                  <a:pt x="3574898" y="1300742"/>
                  <a:pt x="3593958" y="1546239"/>
                </a:cubicBezTo>
                <a:cubicBezTo>
                  <a:pt x="3422658" y="1564726"/>
                  <a:pt x="3247100" y="1506314"/>
                  <a:pt x="3102784" y="1546239"/>
                </a:cubicBezTo>
                <a:cubicBezTo>
                  <a:pt x="2958468" y="1586164"/>
                  <a:pt x="2771074" y="1543539"/>
                  <a:pt x="2575670" y="1546239"/>
                </a:cubicBezTo>
                <a:cubicBezTo>
                  <a:pt x="2380266" y="1548939"/>
                  <a:pt x="2231516" y="1508734"/>
                  <a:pt x="1976677" y="1546239"/>
                </a:cubicBezTo>
                <a:cubicBezTo>
                  <a:pt x="1721838" y="1583744"/>
                  <a:pt x="1689684" y="1518686"/>
                  <a:pt x="1413623" y="1546239"/>
                </a:cubicBezTo>
                <a:cubicBezTo>
                  <a:pt x="1137562" y="1573792"/>
                  <a:pt x="943718" y="1517668"/>
                  <a:pt x="742751" y="1546239"/>
                </a:cubicBezTo>
                <a:cubicBezTo>
                  <a:pt x="541784" y="1574810"/>
                  <a:pt x="280157" y="1522858"/>
                  <a:pt x="0" y="1546239"/>
                </a:cubicBezTo>
                <a:cubicBezTo>
                  <a:pt x="-43616" y="1372609"/>
                  <a:pt x="42139" y="1243887"/>
                  <a:pt x="0" y="1077213"/>
                </a:cubicBezTo>
                <a:cubicBezTo>
                  <a:pt x="-42139" y="910539"/>
                  <a:pt x="1090" y="808954"/>
                  <a:pt x="0" y="561800"/>
                </a:cubicBezTo>
                <a:cubicBezTo>
                  <a:pt x="-1090" y="314646"/>
                  <a:pt x="22071" y="202513"/>
                  <a:pt x="0" y="0"/>
                </a:cubicBezTo>
                <a:close/>
              </a:path>
            </a:pathLst>
          </a:custGeom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7750598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850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3000" b="1" u="sng" cap="none" dirty="0">
                <a:solidFill>
                  <a:schemeClr val="accent2">
                    <a:lumMod val="50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Cristina Figueroa Ruiz</a:t>
            </a:r>
          </a:p>
          <a:p>
            <a:pPr lvl="1" algn="l"/>
            <a:r>
              <a:rPr lang="es-ES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cristina.figrui@educa.jcyl.es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  <a:p>
            <a:pPr lvl="1" algn="l"/>
            <a:endParaRPr lang="es-ES" dirty="0">
              <a:solidFill>
                <a:schemeClr val="accent2">
                  <a:lumMod val="50000"/>
                </a:schemeClr>
              </a:solidFill>
            </a:endParaRPr>
          </a:p>
          <a:p>
            <a:pPr lvl="1" algn="l"/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@</a:t>
            </a:r>
            <a:r>
              <a:rPr lang="es-ES" sz="2400" dirty="0"/>
              <a:t>cristinafigruiz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" name="Imagen 22" descr="Imagen que contiene reloj, firmar&#10;&#10;Descripción generada automáticamente">
            <a:extLst>
              <a:ext uri="{FF2B5EF4-FFF2-40B4-BE49-F238E27FC236}">
                <a16:creationId xmlns:a16="http://schemas.microsoft.com/office/drawing/2014/main" id="{9F692E40-421C-470B-BF2D-3EFE775CD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94" y="3592652"/>
            <a:ext cx="298773" cy="298773"/>
          </a:xfrm>
          <a:prstGeom prst="rect">
            <a:avLst/>
          </a:prstGeom>
        </p:spPr>
      </p:pic>
      <p:pic>
        <p:nvPicPr>
          <p:cNvPr id="24" name="Picture 2" descr="CFIE de Segovia (@CFIE_Segovia) | Twitter">
            <a:extLst>
              <a:ext uri="{FF2B5EF4-FFF2-40B4-BE49-F238E27FC236}">
                <a16:creationId xmlns:a16="http://schemas.microsoft.com/office/drawing/2014/main" id="{BED3D68D-E80C-40CE-9AE2-33D7C628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343" y="5535758"/>
            <a:ext cx="784925" cy="78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Png Fondo Transparente,Logo Twitter Png png Descarga Gratis -  Key0">
            <a:extLst>
              <a:ext uri="{FF2B5EF4-FFF2-40B4-BE49-F238E27FC236}">
                <a16:creationId xmlns:a16="http://schemas.microsoft.com/office/drawing/2014/main" id="{874C4BD2-78BC-4E27-ACF9-0BA60FBD9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1497"/>
          <a:stretch/>
        </p:blipFill>
        <p:spPr bwMode="auto">
          <a:xfrm>
            <a:off x="1779324" y="4166250"/>
            <a:ext cx="302421" cy="2987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icencia de Creative Commons">
            <a:extLst>
              <a:ext uri="{FF2B5EF4-FFF2-40B4-BE49-F238E27FC236}">
                <a16:creationId xmlns:a16="http://schemas.microsoft.com/office/drawing/2014/main" id="{9981F935-931A-404C-8C86-8035F09B4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711" y="6449192"/>
            <a:ext cx="996858" cy="35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83BE07-14C4-4381-9424-FEEA723F296C}"/>
              </a:ext>
            </a:extLst>
          </p:cNvPr>
          <p:cNvSpPr txBox="1"/>
          <p:nvPr/>
        </p:nvSpPr>
        <p:spPr>
          <a:xfrm>
            <a:off x="726279" y="4653244"/>
            <a:ext cx="53852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500" dirty="0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¡¡ Gracias !!</a:t>
            </a:r>
          </a:p>
        </p:txBody>
      </p:sp>
    </p:spTree>
    <p:extLst>
      <p:ext uri="{BB962C8B-B14F-4D97-AF65-F5344CB8AC3E}">
        <p14:creationId xmlns:p14="http://schemas.microsoft.com/office/powerpoint/2010/main" val="183285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7B6BAB-CC24-451A-83E2-173789D5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897"/>
            <a:ext cx="12192000" cy="5130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7AE1C10-A2B5-47DB-A23F-9AA0BD4E1DE3}"/>
              </a:ext>
            </a:extLst>
          </p:cNvPr>
          <p:cNvSpPr txBox="1"/>
          <p:nvPr/>
        </p:nvSpPr>
        <p:spPr>
          <a:xfrm>
            <a:off x="1601821" y="149290"/>
            <a:ext cx="8988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u="sng" dirty="0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Panel principal con vuestras creaciones</a:t>
            </a:r>
          </a:p>
        </p:txBody>
      </p:sp>
    </p:spTree>
    <p:extLst>
      <p:ext uri="{BB962C8B-B14F-4D97-AF65-F5344CB8AC3E}">
        <p14:creationId xmlns:p14="http://schemas.microsoft.com/office/powerpoint/2010/main" val="152697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BF4EEFC-3B2C-4419-AF58-5C79E485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606"/>
            <a:ext cx="12192000" cy="5808788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CE1E65B-1214-4DC0-9735-C3DED3D482FB}"/>
              </a:ext>
            </a:extLst>
          </p:cNvPr>
          <p:cNvSpPr/>
          <p:nvPr/>
        </p:nvSpPr>
        <p:spPr>
          <a:xfrm>
            <a:off x="10248923" y="1350730"/>
            <a:ext cx="1707103" cy="281425"/>
          </a:xfrm>
          <a:custGeom>
            <a:avLst/>
            <a:gdLst>
              <a:gd name="connsiteX0" fmla="*/ 0 w 1707103"/>
              <a:gd name="connsiteY0" fmla="*/ 140713 h 281425"/>
              <a:gd name="connsiteX1" fmla="*/ 853552 w 1707103"/>
              <a:gd name="connsiteY1" fmla="*/ 0 h 281425"/>
              <a:gd name="connsiteX2" fmla="*/ 1707104 w 1707103"/>
              <a:gd name="connsiteY2" fmla="*/ 140713 h 281425"/>
              <a:gd name="connsiteX3" fmla="*/ 853552 w 1707103"/>
              <a:gd name="connsiteY3" fmla="*/ 281426 h 281425"/>
              <a:gd name="connsiteX4" fmla="*/ 0 w 1707103"/>
              <a:gd name="connsiteY4" fmla="*/ 140713 h 2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103" h="281425" extrusionOk="0">
                <a:moveTo>
                  <a:pt x="0" y="140713"/>
                </a:moveTo>
                <a:cubicBezTo>
                  <a:pt x="-37647" y="18729"/>
                  <a:pt x="463241" y="-29443"/>
                  <a:pt x="853552" y="0"/>
                </a:cubicBezTo>
                <a:cubicBezTo>
                  <a:pt x="1310820" y="7943"/>
                  <a:pt x="1726596" y="57182"/>
                  <a:pt x="1707104" y="140713"/>
                </a:cubicBezTo>
                <a:cubicBezTo>
                  <a:pt x="1700206" y="204673"/>
                  <a:pt x="1298726" y="363045"/>
                  <a:pt x="853552" y="281426"/>
                </a:cubicBezTo>
                <a:cubicBezTo>
                  <a:pt x="384444" y="278258"/>
                  <a:pt x="20898" y="216707"/>
                  <a:pt x="0" y="14071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id="{0637651F-219D-43D3-82FA-5FAD91D2EF83}"/>
              </a:ext>
            </a:extLst>
          </p:cNvPr>
          <p:cNvSpPr/>
          <p:nvPr/>
        </p:nvSpPr>
        <p:spPr>
          <a:xfrm>
            <a:off x="4532671" y="1140542"/>
            <a:ext cx="816077" cy="403123"/>
          </a:xfrm>
          <a:custGeom>
            <a:avLst/>
            <a:gdLst>
              <a:gd name="connsiteX0" fmla="*/ 67189 w 816077"/>
              <a:gd name="connsiteY0" fmla="*/ 0 h 403123"/>
              <a:gd name="connsiteX1" fmla="*/ 449122 w 816077"/>
              <a:gd name="connsiteY1" fmla="*/ 0 h 403123"/>
              <a:gd name="connsiteX2" fmla="*/ 816077 w 816077"/>
              <a:gd name="connsiteY2" fmla="*/ 0 h 403123"/>
              <a:gd name="connsiteX3" fmla="*/ 816077 w 816077"/>
              <a:gd name="connsiteY3" fmla="*/ 0 h 403123"/>
              <a:gd name="connsiteX4" fmla="*/ 816077 w 816077"/>
              <a:gd name="connsiteY4" fmla="*/ 335934 h 403123"/>
              <a:gd name="connsiteX5" fmla="*/ 748888 w 816077"/>
              <a:gd name="connsiteY5" fmla="*/ 403123 h 403123"/>
              <a:gd name="connsiteX6" fmla="*/ 359466 w 816077"/>
              <a:gd name="connsiteY6" fmla="*/ 403123 h 403123"/>
              <a:gd name="connsiteX7" fmla="*/ 0 w 816077"/>
              <a:gd name="connsiteY7" fmla="*/ 403123 h 403123"/>
              <a:gd name="connsiteX8" fmla="*/ 0 w 816077"/>
              <a:gd name="connsiteY8" fmla="*/ 403123 h 403123"/>
              <a:gd name="connsiteX9" fmla="*/ 0 w 816077"/>
              <a:gd name="connsiteY9" fmla="*/ 67189 h 403123"/>
              <a:gd name="connsiteX10" fmla="*/ 67189 w 816077"/>
              <a:gd name="connsiteY10" fmla="*/ 0 h 40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6077" h="403123" extrusionOk="0">
                <a:moveTo>
                  <a:pt x="67189" y="0"/>
                </a:moveTo>
                <a:cubicBezTo>
                  <a:pt x="215411" y="-10309"/>
                  <a:pt x="298147" y="42796"/>
                  <a:pt x="449122" y="0"/>
                </a:cubicBezTo>
                <a:cubicBezTo>
                  <a:pt x="600097" y="-42796"/>
                  <a:pt x="672200" y="15114"/>
                  <a:pt x="816077" y="0"/>
                </a:cubicBezTo>
                <a:lnTo>
                  <a:pt x="816077" y="0"/>
                </a:lnTo>
                <a:cubicBezTo>
                  <a:pt x="839211" y="160067"/>
                  <a:pt x="797171" y="236214"/>
                  <a:pt x="816077" y="335934"/>
                </a:cubicBezTo>
                <a:cubicBezTo>
                  <a:pt x="817626" y="366935"/>
                  <a:pt x="790957" y="412359"/>
                  <a:pt x="748888" y="403123"/>
                </a:cubicBezTo>
                <a:cubicBezTo>
                  <a:pt x="566454" y="440437"/>
                  <a:pt x="462754" y="382658"/>
                  <a:pt x="359466" y="403123"/>
                </a:cubicBezTo>
                <a:cubicBezTo>
                  <a:pt x="256178" y="423588"/>
                  <a:pt x="104445" y="391756"/>
                  <a:pt x="0" y="403123"/>
                </a:cubicBezTo>
                <a:lnTo>
                  <a:pt x="0" y="403123"/>
                </a:lnTo>
                <a:cubicBezTo>
                  <a:pt x="-7579" y="329488"/>
                  <a:pt x="4693" y="232751"/>
                  <a:pt x="0" y="67189"/>
                </a:cubicBezTo>
                <a:cubicBezTo>
                  <a:pt x="1263" y="30611"/>
                  <a:pt x="21785" y="-2623"/>
                  <a:pt x="67189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34545024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DB627B-F9B7-4FB6-86CC-ECF9BDBB04C0}"/>
              </a:ext>
            </a:extLst>
          </p:cNvPr>
          <p:cNvSpPr txBox="1"/>
          <p:nvPr/>
        </p:nvSpPr>
        <p:spPr>
          <a:xfrm>
            <a:off x="3248105" y="58191"/>
            <a:ext cx="5695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u="sng" dirty="0">
                <a:ln>
                  <a:solidFill>
                    <a:srgbClr val="3E6822"/>
                  </a:solidFill>
                </a:ln>
                <a:solidFill>
                  <a:srgbClr val="74C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mas Bell - Personal Use" pitchFamily="50" charset="0"/>
              </a:rPr>
              <a:t>Configuración de cuenta</a:t>
            </a:r>
          </a:p>
        </p:txBody>
      </p:sp>
    </p:spTree>
    <p:extLst>
      <p:ext uri="{BB962C8B-B14F-4D97-AF65-F5344CB8AC3E}">
        <p14:creationId xmlns:p14="http://schemas.microsoft.com/office/powerpoint/2010/main" val="216004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B0ED29-C0E3-4B97-8536-2D0B3C3F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003"/>
            <a:ext cx="12192000" cy="5708650"/>
          </a:xfrm>
          <a:prstGeom prst="rect">
            <a:avLst/>
          </a:prstGeom>
        </p:spPr>
      </p:pic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98A64796-9988-48AA-96DB-7572ABCCA21A}"/>
              </a:ext>
            </a:extLst>
          </p:cNvPr>
          <p:cNvSpPr/>
          <p:nvPr/>
        </p:nvSpPr>
        <p:spPr>
          <a:xfrm>
            <a:off x="5381754" y="1215190"/>
            <a:ext cx="816077" cy="403123"/>
          </a:xfrm>
          <a:custGeom>
            <a:avLst/>
            <a:gdLst>
              <a:gd name="connsiteX0" fmla="*/ 67189 w 816077"/>
              <a:gd name="connsiteY0" fmla="*/ 0 h 403123"/>
              <a:gd name="connsiteX1" fmla="*/ 449122 w 816077"/>
              <a:gd name="connsiteY1" fmla="*/ 0 h 403123"/>
              <a:gd name="connsiteX2" fmla="*/ 816077 w 816077"/>
              <a:gd name="connsiteY2" fmla="*/ 0 h 403123"/>
              <a:gd name="connsiteX3" fmla="*/ 816077 w 816077"/>
              <a:gd name="connsiteY3" fmla="*/ 0 h 403123"/>
              <a:gd name="connsiteX4" fmla="*/ 816077 w 816077"/>
              <a:gd name="connsiteY4" fmla="*/ 335934 h 403123"/>
              <a:gd name="connsiteX5" fmla="*/ 748888 w 816077"/>
              <a:gd name="connsiteY5" fmla="*/ 403123 h 403123"/>
              <a:gd name="connsiteX6" fmla="*/ 359466 w 816077"/>
              <a:gd name="connsiteY6" fmla="*/ 403123 h 403123"/>
              <a:gd name="connsiteX7" fmla="*/ 0 w 816077"/>
              <a:gd name="connsiteY7" fmla="*/ 403123 h 403123"/>
              <a:gd name="connsiteX8" fmla="*/ 0 w 816077"/>
              <a:gd name="connsiteY8" fmla="*/ 403123 h 403123"/>
              <a:gd name="connsiteX9" fmla="*/ 0 w 816077"/>
              <a:gd name="connsiteY9" fmla="*/ 67189 h 403123"/>
              <a:gd name="connsiteX10" fmla="*/ 67189 w 816077"/>
              <a:gd name="connsiteY10" fmla="*/ 0 h 40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6077" h="403123" extrusionOk="0">
                <a:moveTo>
                  <a:pt x="67189" y="0"/>
                </a:moveTo>
                <a:cubicBezTo>
                  <a:pt x="215411" y="-10309"/>
                  <a:pt x="298147" y="42796"/>
                  <a:pt x="449122" y="0"/>
                </a:cubicBezTo>
                <a:cubicBezTo>
                  <a:pt x="600097" y="-42796"/>
                  <a:pt x="672200" y="15114"/>
                  <a:pt x="816077" y="0"/>
                </a:cubicBezTo>
                <a:lnTo>
                  <a:pt x="816077" y="0"/>
                </a:lnTo>
                <a:cubicBezTo>
                  <a:pt x="839211" y="160067"/>
                  <a:pt x="797171" y="236214"/>
                  <a:pt x="816077" y="335934"/>
                </a:cubicBezTo>
                <a:cubicBezTo>
                  <a:pt x="817626" y="366935"/>
                  <a:pt x="790957" y="412359"/>
                  <a:pt x="748888" y="403123"/>
                </a:cubicBezTo>
                <a:cubicBezTo>
                  <a:pt x="566454" y="440437"/>
                  <a:pt x="462754" y="382658"/>
                  <a:pt x="359466" y="403123"/>
                </a:cubicBezTo>
                <a:cubicBezTo>
                  <a:pt x="256178" y="423588"/>
                  <a:pt x="104445" y="391756"/>
                  <a:pt x="0" y="403123"/>
                </a:cubicBezTo>
                <a:lnTo>
                  <a:pt x="0" y="403123"/>
                </a:lnTo>
                <a:cubicBezTo>
                  <a:pt x="-7579" y="329488"/>
                  <a:pt x="4693" y="232751"/>
                  <a:pt x="0" y="67189"/>
                </a:cubicBezTo>
                <a:cubicBezTo>
                  <a:pt x="1263" y="30611"/>
                  <a:pt x="21785" y="-2623"/>
                  <a:pt x="67189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34545024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21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03E36F-3C41-4354-B4C4-E226CFE16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28"/>
            <a:ext cx="12192000" cy="5715000"/>
          </a:xfrm>
          <a:prstGeom prst="rect">
            <a:avLst/>
          </a:prstGeom>
        </p:spPr>
      </p:pic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6CA781A7-641F-4581-825D-E46C3D35E91E}"/>
              </a:ext>
            </a:extLst>
          </p:cNvPr>
          <p:cNvSpPr/>
          <p:nvPr/>
        </p:nvSpPr>
        <p:spPr>
          <a:xfrm>
            <a:off x="6174868" y="1205859"/>
            <a:ext cx="1112341" cy="403123"/>
          </a:xfrm>
          <a:custGeom>
            <a:avLst/>
            <a:gdLst>
              <a:gd name="connsiteX0" fmla="*/ 67189 w 1112341"/>
              <a:gd name="connsiteY0" fmla="*/ 0 h 403123"/>
              <a:gd name="connsiteX1" fmla="*/ 600217 w 1112341"/>
              <a:gd name="connsiteY1" fmla="*/ 0 h 403123"/>
              <a:gd name="connsiteX2" fmla="*/ 1112341 w 1112341"/>
              <a:gd name="connsiteY2" fmla="*/ 0 h 403123"/>
              <a:gd name="connsiteX3" fmla="*/ 1112341 w 1112341"/>
              <a:gd name="connsiteY3" fmla="*/ 0 h 403123"/>
              <a:gd name="connsiteX4" fmla="*/ 1112341 w 1112341"/>
              <a:gd name="connsiteY4" fmla="*/ 335934 h 403123"/>
              <a:gd name="connsiteX5" fmla="*/ 1045152 w 1112341"/>
              <a:gd name="connsiteY5" fmla="*/ 403123 h 403123"/>
              <a:gd name="connsiteX6" fmla="*/ 501673 w 1112341"/>
              <a:gd name="connsiteY6" fmla="*/ 403123 h 403123"/>
              <a:gd name="connsiteX7" fmla="*/ 0 w 1112341"/>
              <a:gd name="connsiteY7" fmla="*/ 403123 h 403123"/>
              <a:gd name="connsiteX8" fmla="*/ 0 w 1112341"/>
              <a:gd name="connsiteY8" fmla="*/ 403123 h 403123"/>
              <a:gd name="connsiteX9" fmla="*/ 0 w 1112341"/>
              <a:gd name="connsiteY9" fmla="*/ 67189 h 403123"/>
              <a:gd name="connsiteX10" fmla="*/ 67189 w 1112341"/>
              <a:gd name="connsiteY10" fmla="*/ 0 h 40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2341" h="403123" extrusionOk="0">
                <a:moveTo>
                  <a:pt x="67189" y="0"/>
                </a:moveTo>
                <a:cubicBezTo>
                  <a:pt x="297600" y="-14747"/>
                  <a:pt x="400239" y="58113"/>
                  <a:pt x="600217" y="0"/>
                </a:cubicBezTo>
                <a:cubicBezTo>
                  <a:pt x="800195" y="-58113"/>
                  <a:pt x="977775" y="39872"/>
                  <a:pt x="1112341" y="0"/>
                </a:cubicBezTo>
                <a:lnTo>
                  <a:pt x="1112341" y="0"/>
                </a:lnTo>
                <a:cubicBezTo>
                  <a:pt x="1135475" y="160067"/>
                  <a:pt x="1093435" y="236214"/>
                  <a:pt x="1112341" y="335934"/>
                </a:cubicBezTo>
                <a:cubicBezTo>
                  <a:pt x="1113890" y="366935"/>
                  <a:pt x="1087221" y="412359"/>
                  <a:pt x="1045152" y="403123"/>
                </a:cubicBezTo>
                <a:cubicBezTo>
                  <a:pt x="868627" y="444856"/>
                  <a:pt x="677807" y="365635"/>
                  <a:pt x="501673" y="403123"/>
                </a:cubicBezTo>
                <a:cubicBezTo>
                  <a:pt x="325539" y="440611"/>
                  <a:pt x="249590" y="363048"/>
                  <a:pt x="0" y="403123"/>
                </a:cubicBezTo>
                <a:lnTo>
                  <a:pt x="0" y="403123"/>
                </a:lnTo>
                <a:cubicBezTo>
                  <a:pt x="-7579" y="329488"/>
                  <a:pt x="4693" y="232751"/>
                  <a:pt x="0" y="67189"/>
                </a:cubicBezTo>
                <a:cubicBezTo>
                  <a:pt x="1263" y="30611"/>
                  <a:pt x="21785" y="-2623"/>
                  <a:pt x="67189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34545024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65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10FE69-C055-4511-9696-B3066696A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003"/>
            <a:ext cx="12192000" cy="5708650"/>
          </a:xfrm>
          <a:prstGeom prst="rect">
            <a:avLst/>
          </a:prstGeom>
        </p:spPr>
      </p:pic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48EA5EFF-615A-4ACA-A382-AF131AA633C0}"/>
              </a:ext>
            </a:extLst>
          </p:cNvPr>
          <p:cNvSpPr/>
          <p:nvPr/>
        </p:nvSpPr>
        <p:spPr>
          <a:xfrm>
            <a:off x="7238552" y="1224521"/>
            <a:ext cx="816077" cy="403123"/>
          </a:xfrm>
          <a:custGeom>
            <a:avLst/>
            <a:gdLst>
              <a:gd name="connsiteX0" fmla="*/ 67189 w 816077"/>
              <a:gd name="connsiteY0" fmla="*/ 0 h 403123"/>
              <a:gd name="connsiteX1" fmla="*/ 449122 w 816077"/>
              <a:gd name="connsiteY1" fmla="*/ 0 h 403123"/>
              <a:gd name="connsiteX2" fmla="*/ 816077 w 816077"/>
              <a:gd name="connsiteY2" fmla="*/ 0 h 403123"/>
              <a:gd name="connsiteX3" fmla="*/ 816077 w 816077"/>
              <a:gd name="connsiteY3" fmla="*/ 0 h 403123"/>
              <a:gd name="connsiteX4" fmla="*/ 816077 w 816077"/>
              <a:gd name="connsiteY4" fmla="*/ 335934 h 403123"/>
              <a:gd name="connsiteX5" fmla="*/ 748888 w 816077"/>
              <a:gd name="connsiteY5" fmla="*/ 403123 h 403123"/>
              <a:gd name="connsiteX6" fmla="*/ 359466 w 816077"/>
              <a:gd name="connsiteY6" fmla="*/ 403123 h 403123"/>
              <a:gd name="connsiteX7" fmla="*/ 0 w 816077"/>
              <a:gd name="connsiteY7" fmla="*/ 403123 h 403123"/>
              <a:gd name="connsiteX8" fmla="*/ 0 w 816077"/>
              <a:gd name="connsiteY8" fmla="*/ 403123 h 403123"/>
              <a:gd name="connsiteX9" fmla="*/ 0 w 816077"/>
              <a:gd name="connsiteY9" fmla="*/ 67189 h 403123"/>
              <a:gd name="connsiteX10" fmla="*/ 67189 w 816077"/>
              <a:gd name="connsiteY10" fmla="*/ 0 h 40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6077" h="403123" extrusionOk="0">
                <a:moveTo>
                  <a:pt x="67189" y="0"/>
                </a:moveTo>
                <a:cubicBezTo>
                  <a:pt x="215411" y="-10309"/>
                  <a:pt x="298147" y="42796"/>
                  <a:pt x="449122" y="0"/>
                </a:cubicBezTo>
                <a:cubicBezTo>
                  <a:pt x="600097" y="-42796"/>
                  <a:pt x="672200" y="15114"/>
                  <a:pt x="816077" y="0"/>
                </a:cubicBezTo>
                <a:lnTo>
                  <a:pt x="816077" y="0"/>
                </a:lnTo>
                <a:cubicBezTo>
                  <a:pt x="839211" y="160067"/>
                  <a:pt x="797171" y="236214"/>
                  <a:pt x="816077" y="335934"/>
                </a:cubicBezTo>
                <a:cubicBezTo>
                  <a:pt x="817626" y="366935"/>
                  <a:pt x="790957" y="412359"/>
                  <a:pt x="748888" y="403123"/>
                </a:cubicBezTo>
                <a:cubicBezTo>
                  <a:pt x="566454" y="440437"/>
                  <a:pt x="462754" y="382658"/>
                  <a:pt x="359466" y="403123"/>
                </a:cubicBezTo>
                <a:cubicBezTo>
                  <a:pt x="256178" y="423588"/>
                  <a:pt x="104445" y="391756"/>
                  <a:pt x="0" y="403123"/>
                </a:cubicBezTo>
                <a:lnTo>
                  <a:pt x="0" y="403123"/>
                </a:lnTo>
                <a:cubicBezTo>
                  <a:pt x="-7579" y="329488"/>
                  <a:pt x="4693" y="232751"/>
                  <a:pt x="0" y="67189"/>
                </a:cubicBezTo>
                <a:cubicBezTo>
                  <a:pt x="1263" y="30611"/>
                  <a:pt x="21785" y="-2623"/>
                  <a:pt x="67189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34545024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8129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769</TotalTime>
  <Words>162</Words>
  <Application>Microsoft Office PowerPoint</Application>
  <PresentationFormat>Panorámica</PresentationFormat>
  <Paragraphs>40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 little sunshine</vt:lpstr>
      <vt:lpstr>Calibri</vt:lpstr>
      <vt:lpstr>Calibri Light</vt:lpstr>
      <vt:lpstr>Christmas Bell - Personal Use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Ejemplos de genially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FIGUEROA RUIZ</dc:creator>
  <cp:lastModifiedBy>CRISTINA FIGUEROA RUIZ</cp:lastModifiedBy>
  <cp:revision>23</cp:revision>
  <dcterms:created xsi:type="dcterms:W3CDTF">2021-02-18T08:37:28Z</dcterms:created>
  <dcterms:modified xsi:type="dcterms:W3CDTF">2021-11-04T12:46:00Z</dcterms:modified>
</cp:coreProperties>
</file>