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9" r:id="rId5"/>
    <p:sldId id="270" r:id="rId6"/>
    <p:sldId id="264" r:id="rId7"/>
    <p:sldId id="265" r:id="rId8"/>
    <p:sldId id="266" r:id="rId9"/>
    <p:sldId id="268" r:id="rId10"/>
    <p:sldId id="257" r:id="rId11"/>
    <p:sldId id="258" r:id="rId12"/>
    <p:sldId id="267" r:id="rId13"/>
    <p:sldId id="259" r:id="rId14"/>
    <p:sldId id="260" r:id="rId15"/>
    <p:sldId id="27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59691"/>
            <a:ext cx="10806173" cy="1272397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latin typeface="Bradley Hand ITC" panose="03070402050302030203" pitchFamily="66" charset="0"/>
              </a:rPr>
              <a:t>Magia para educar</a:t>
            </a:r>
            <a:endParaRPr lang="es-ES" sz="8000" b="1" dirty="0">
              <a:latin typeface="Bradley Hand ITC" panose="03070402050302030203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83775" y="5917431"/>
            <a:ext cx="4839133" cy="940569"/>
          </a:xfrm>
        </p:spPr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Juanjo Mendoza</a:t>
            </a:r>
            <a:endParaRPr lang="es-ES" sz="40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1" y="2485160"/>
            <a:ext cx="4849091" cy="32367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41" y="3232145"/>
            <a:ext cx="634039" cy="652329"/>
          </a:xfrm>
          <a:prstGeom prst="rect">
            <a:avLst/>
          </a:prstGeom>
        </p:spPr>
      </p:pic>
      <p:sp>
        <p:nvSpPr>
          <p:cNvPr id="6" name="Estrella de 5 puntas 5"/>
          <p:cNvSpPr/>
          <p:nvPr/>
        </p:nvSpPr>
        <p:spPr>
          <a:xfrm>
            <a:off x="193960" y="6092151"/>
            <a:ext cx="581891" cy="59112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1" y="46760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824296" cy="2743200"/>
          </a:xfrm>
        </p:spPr>
        <p:txBody>
          <a:bodyPr>
            <a:normAutofit/>
          </a:bodyPr>
          <a:lstStyle/>
          <a:p>
            <a:pPr lvl="0"/>
            <a:r>
              <a:rPr lang="es-E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CONSEJO 1: </a:t>
            </a:r>
            <a: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40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Procura </a:t>
            </a:r>
            <a:r>
              <a:rPr lang="es-ES" sz="40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no hablar y mover las manos al mismo tiempo</a:t>
            </a:r>
            <a:r>
              <a:rPr lang="es-E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0238" y="4029364"/>
            <a:ext cx="8839350" cy="1879600"/>
          </a:xfrm>
        </p:spPr>
        <p:txBody>
          <a:bodyPr>
            <a:noAutofit/>
          </a:bodyPr>
          <a:lstStyle/>
          <a:p>
            <a:pPr lvl="0" algn="just"/>
            <a:r>
              <a:rPr lang="es-ES" sz="3600" b="1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Ejercicio:</a:t>
            </a:r>
            <a:r>
              <a:rPr lang="es-ES" sz="3600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s-ES" sz="3600" i="1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Cuando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vayas a empezar un efecto intenta no comenzar con el elemento que vayas a usar en la mano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Tenlo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guardado en el bolsillo, en la mesa etc. 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esta forma los espectadores se concentran en lo que dices hasta que presentas el elemento.</a:t>
            </a:r>
          </a:p>
          <a:p>
            <a:endParaRPr lang="es-ES" sz="2400" dirty="0"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5578">
            <a:off x="10782107" y="5412509"/>
            <a:ext cx="126807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2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326" y="1489364"/>
            <a:ext cx="11194473" cy="2743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sz="73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CONSEJO 2: </a:t>
            </a:r>
            <a:r>
              <a:rPr lang="es-ES" sz="73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73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4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Deja </a:t>
            </a:r>
            <a:r>
              <a:rPr lang="es-ES" sz="4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el objeto utilizado en la magia en segundo plano durante los puntos claves de la presentación</a:t>
            </a:r>
            <a:r>
              <a:rPr lang="es-ES" sz="40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.</a:t>
            </a:r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5665" y="4770581"/>
            <a:ext cx="9549679" cy="1879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5100" b="1" i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Ejercicio: </a:t>
            </a:r>
            <a:endParaRPr lang="es-ES" sz="5100" b="1" i="1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3900" b="1" i="1" dirty="0" smtClean="0">
                <a:solidFill>
                  <a:srgbClr val="00B0F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Cuando </a:t>
            </a:r>
            <a:r>
              <a:rPr lang="es-ES" sz="3900" b="1" i="1" dirty="0">
                <a:solidFill>
                  <a:srgbClr val="00B0F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tengas que decir algo importante, deja el elemento en la mesa (si estás sentado) o baja la mano para quitar la atención sobre el objeto.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11776">
            <a:off x="9461305" y="467764"/>
            <a:ext cx="126807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6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8249" y="852054"/>
            <a:ext cx="10058400" cy="2743200"/>
          </a:xfrm>
          <a:effectLst>
            <a:softEdge rad="927100"/>
          </a:effectLst>
        </p:spPr>
        <p:txBody>
          <a:bodyPr>
            <a:noAutofit/>
          </a:bodyPr>
          <a:lstStyle/>
          <a:p>
            <a:pPr algn="ctr"/>
            <a:r>
              <a:rPr lang="es-E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CONSEJO 3: </a:t>
            </a:r>
            <a: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40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Cuanto más ensayo, mucho mejor.</a:t>
            </a:r>
            <a:endParaRPr lang="es-ES" sz="4000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850">
            <a:off x="-59187" y="5398489"/>
            <a:ext cx="1707028" cy="16582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281" y="4270229"/>
            <a:ext cx="3762335" cy="2188297"/>
          </a:xfrm>
          <a:prstGeom prst="rect">
            <a:avLst/>
          </a:prstGeom>
          <a:effectLst>
            <a:glow rad="1168400">
              <a:schemeClr val="accent1">
                <a:alpha val="79000"/>
              </a:schemeClr>
            </a:glow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232120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6551" y="1910750"/>
            <a:ext cx="10058400" cy="4947250"/>
          </a:xfrm>
        </p:spPr>
        <p:txBody>
          <a:bodyPr>
            <a:normAutofit/>
          </a:bodyPr>
          <a:lstStyle/>
          <a:p>
            <a:pPr lvl="0"/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No sale la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técnica</a:t>
            </a:r>
            <a:b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ve el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efecto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El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efecto no causa lo que tú quieres en el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ALUMNO</a:t>
            </a:r>
            <a:b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Que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todo salga bien pero el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ALUMNO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no entienda el efecto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5515" y="843994"/>
            <a:ext cx="11846485" cy="550697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B0F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 </a:t>
            </a:r>
            <a:r>
              <a:rPr lang="es-ES" sz="4000" dirty="0" smtClean="0">
                <a:solidFill>
                  <a:srgbClr val="00B0F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Fallamos… </a:t>
            </a:r>
            <a:r>
              <a:rPr lang="es-ES" sz="3200" dirty="0" smtClean="0">
                <a:solidFill>
                  <a:srgbClr val="00B0F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 </a:t>
            </a:r>
            <a:r>
              <a:rPr lang="es-ES" sz="3200" dirty="0">
                <a:solidFill>
                  <a:srgbClr val="00B0F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pasa nada, somos humanos y es normal que </a:t>
            </a:r>
            <a:r>
              <a:rPr lang="es-ES" sz="3200" dirty="0" smtClean="0">
                <a:solidFill>
                  <a:srgbClr val="00B0F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pase.</a:t>
            </a:r>
            <a:endParaRPr lang="es-ES" sz="3200" dirty="0">
              <a:solidFill>
                <a:srgbClr val="00B0F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198" y="4931635"/>
            <a:ext cx="634039" cy="6523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7" y="3338362"/>
            <a:ext cx="634039" cy="6523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44" y="1119342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6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8068" y="4038599"/>
            <a:ext cx="10058400" cy="2743200"/>
          </a:xfrm>
        </p:spPr>
        <p:txBody>
          <a:bodyPr>
            <a:normAutofit fontScale="90000"/>
          </a:bodyPr>
          <a:lstStyle/>
          <a:p>
            <a:pPr lvl="0" algn="r"/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Falta de ensayo de </a:t>
            </a:r>
            <a:r>
              <a:rPr lang="es-E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ángulos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b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lo mejor para ti todo está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perfecto,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pero luego te grabas y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ves…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que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te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está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viendo todo. </a:t>
            </a: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Prueba </a:t>
            </a:r>
            <a:r>
              <a:rPr lang="es-ES" dirty="0">
                <a:latin typeface="Trebuchet MS" panose="020B0603020202020204" pitchFamily="34" charset="0"/>
                <a:cs typeface="Times New Roman" panose="02020603050405020304" pitchFamily="18" charset="0"/>
              </a:rPr>
              <a:t>a grabarte desde varios ángulos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7274" y="159388"/>
            <a:ext cx="3244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ÁNGULOS</a:t>
            </a:r>
            <a:endParaRPr lang="es-ES" sz="5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79469">
            <a:off x="3339795" y="1029690"/>
            <a:ext cx="1707028" cy="16582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36" y="0"/>
            <a:ext cx="5261264" cy="3504002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117627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085" y="2991013"/>
            <a:ext cx="9840014" cy="2837132"/>
          </a:xfrm>
        </p:spPr>
        <p:txBody>
          <a:bodyPr>
            <a:noAutofit/>
          </a:bodyPr>
          <a:lstStyle/>
          <a:p>
            <a:pPr lvl="0"/>
            <a:r>
              <a:rPr lang="es-ES" sz="3200" cap="all" dirty="0">
                <a:ln w="3175" cmpd="sng">
                  <a:noFill/>
                </a:ln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Tipo de ropa que usamos cuando ensayamos y cuando actuamos. </a:t>
            </a:r>
            <a:endParaRPr lang="es-ES" sz="3200" cap="all" dirty="0" smtClean="0">
              <a:ln w="3175" cmpd="sng">
                <a:noFill/>
              </a:ln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es-ES" sz="3200" cap="all" dirty="0" smtClean="0">
                <a:ln w="3175" cmpd="sng">
                  <a:noFill/>
                </a:ln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Suele </a:t>
            </a:r>
            <a:r>
              <a:rPr lang="es-ES" sz="3200" cap="all" dirty="0">
                <a:ln w="3175" cmpd="sng">
                  <a:noFill/>
                </a:ln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ser diferente y hay elementos como el cinturón, chaqueta, </a:t>
            </a:r>
            <a:r>
              <a:rPr lang="es-ES" sz="3200" cap="all" dirty="0" smtClean="0">
                <a:ln w="3175" cmpd="sng">
                  <a:noFill/>
                </a:ln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etc…</a:t>
            </a:r>
          </a:p>
          <a:p>
            <a:pPr lvl="0"/>
            <a:r>
              <a:rPr lang="es-ES" sz="3200" cap="all" dirty="0" smtClean="0">
                <a:ln w="3175" cmpd="sng">
                  <a:noFill/>
                </a:ln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que </a:t>
            </a:r>
            <a:r>
              <a:rPr lang="es-ES" sz="3200" cap="all" dirty="0">
                <a:ln w="3175" cmpd="sng">
                  <a:noFill/>
                </a:ln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pueden influir en tu comodidad a la hora de actuar. </a:t>
            </a:r>
            <a:r>
              <a:rPr lang="es-ES" sz="3200" cap="all" dirty="0">
                <a:ln w="3175" cmpd="sng">
                  <a:noFill/>
                </a:ln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Por ello ensaya con la ropa que vas a usar luego en la actuación.</a:t>
            </a:r>
          </a:p>
          <a:p>
            <a:endParaRPr lang="es-ES" sz="3200" cap="all" dirty="0">
              <a:ln w="3175" cmpd="sng">
                <a:noFill/>
              </a:ln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84365" y="233279"/>
            <a:ext cx="215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cap="all" dirty="0">
                <a:ln w="3175" cmpd="sng">
                  <a:noFill/>
                </a:ln>
                <a:latin typeface="Trebuchet MS" panose="020B0603020202020204" pitchFamily="34" charset="0"/>
                <a:cs typeface="Times New Roman" panose="02020603050405020304" pitchFamily="18" charset="0"/>
              </a:rPr>
              <a:t> ropa </a:t>
            </a:r>
            <a:endParaRPr lang="es-ES" sz="5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655" y="119062"/>
            <a:ext cx="2983345" cy="198528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3629">
            <a:off x="9933099" y="4602284"/>
            <a:ext cx="223132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32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103" y="329400"/>
            <a:ext cx="8534400" cy="1507067"/>
          </a:xfrm>
        </p:spPr>
        <p:txBody>
          <a:bodyPr>
            <a:normAutofit/>
          </a:bodyPr>
          <a:lstStyle/>
          <a:p>
            <a:r>
              <a:rPr lang="es-ES" sz="6600" b="1" i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Bibliografía</a:t>
            </a:r>
            <a:endParaRPr lang="es-ES" sz="6600" b="1" i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28120" y="1944343"/>
            <a:ext cx="119393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Educando con magia</a:t>
            </a:r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El ilusionismo como recurso  didáctico.</a:t>
            </a:r>
          </a:p>
          <a:p>
            <a:r>
              <a:rPr lang="es-ES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Xuso</a:t>
            </a:r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Ruiz </a:t>
            </a:r>
            <a:r>
              <a:rPr lang="es-ES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Dominguez</a:t>
            </a:r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Narcea, S.A. de ediciones. Madrid.</a:t>
            </a:r>
          </a:p>
          <a:p>
            <a:endParaRPr lang="es-ES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s-ES" sz="32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La magia de Ascanio</a:t>
            </a:r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La concepción estructural de la magia. Su pensamiento teórico – mágico.</a:t>
            </a:r>
          </a:p>
          <a:p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Jesús Etcheverry</a:t>
            </a:r>
          </a:p>
          <a:p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Páginas libros de </a:t>
            </a:r>
            <a:r>
              <a:rPr lang="es-ES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mágia</a:t>
            </a:r>
            <a:r>
              <a:rPr lang="es-ES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S.L.</a:t>
            </a:r>
            <a:endParaRPr lang="es-ES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4" y="6100035"/>
            <a:ext cx="634039" cy="6523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198" y="6100035"/>
            <a:ext cx="634039" cy="6523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926" y="3235"/>
            <a:ext cx="634039" cy="6523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18" y="4088821"/>
            <a:ext cx="5472545" cy="3078307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54802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618" y="621101"/>
            <a:ext cx="11813309" cy="115594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Beneficios </a:t>
            </a:r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de </a:t>
            </a:r>
            <a:r>
              <a:rPr lang="es-ES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utilizar magia en el aula</a:t>
            </a:r>
            <a:endParaRPr lang="es-ES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78095" y="2014922"/>
            <a:ext cx="10115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otivación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remio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Llamar la atención, como introducción a temas.</a:t>
            </a: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uña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 descanso.</a:t>
            </a: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escanso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entre actividades.</a:t>
            </a: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écnica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para llamar la atención.</a:t>
            </a:r>
            <a:endParaRPr lang="es-E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ntretenimiento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en horas vacías.</a:t>
            </a: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Para enseñar valores.</a:t>
            </a:r>
          </a:p>
          <a:p>
            <a:pPr marL="457200" indent="-457200">
              <a:buFont typeface="Wingdings" panose="05000000000000000000" pitchFamily="2" charset="2"/>
              <a:buChar char="J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Enseñar magia y construyendo los propios juegos.</a:t>
            </a:r>
            <a:endParaRPr lang="es-E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trella de 5 puntas 2"/>
          <p:cNvSpPr/>
          <p:nvPr/>
        </p:nvSpPr>
        <p:spPr>
          <a:xfrm>
            <a:off x="10178472" y="1052945"/>
            <a:ext cx="581891" cy="591128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980" y="1317908"/>
            <a:ext cx="634039" cy="6523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632" y="1821726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6430" y="576865"/>
            <a:ext cx="10314467" cy="1507067"/>
          </a:xfrm>
        </p:spPr>
        <p:txBody>
          <a:bodyPr/>
          <a:lstStyle/>
          <a:p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Cuándo </a:t>
            </a:r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utilizar </a:t>
            </a:r>
            <a:r>
              <a:rPr lang="es-ES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la magia en el aula</a:t>
            </a:r>
            <a:endParaRPr lang="es-ES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67361" y="2486847"/>
            <a:ext cx="102711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ntes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 empezar a explicar.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espués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del recreo.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Actividad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extraordinaria.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Para hacer descansos.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En celebraciones.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Como una actividad, enseñar magia.</a:t>
            </a:r>
          </a:p>
          <a:p>
            <a:endParaRPr lang="es-ES" dirty="0">
              <a:latin typeface="Trebuchet MS" panose="020B06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1" y="678069"/>
            <a:ext cx="634039" cy="652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23" y="1203585"/>
            <a:ext cx="634039" cy="6523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0" y="1529750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6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38" y="372532"/>
            <a:ext cx="10141937" cy="1507067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¿Que </a:t>
            </a:r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podemos conseguir ?</a:t>
            </a:r>
            <a:endParaRPr lang="es-ES" sz="5400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5056" y="1786555"/>
            <a:ext cx="948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Desarrollar </a:t>
            </a:r>
            <a:r>
              <a:rPr lang="es-ES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la creatividad y la memoria de los niños.</a:t>
            </a:r>
            <a:endParaRPr lang="es-E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40345" y="2723148"/>
            <a:ext cx="884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 smtClean="0"/>
              <a:t>Mejorar</a:t>
            </a:r>
            <a:r>
              <a:rPr lang="es-ES" dirty="0" smtClean="0"/>
              <a:t> la capacidad de los niños para hablar </a:t>
            </a:r>
            <a:r>
              <a:rPr lang="es-ES" dirty="0"/>
              <a:t>en público.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55056" y="3658249"/>
            <a:ext cx="722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/>
              <a:t>Desarrollar</a:t>
            </a:r>
            <a:r>
              <a:rPr lang="es-ES" dirty="0"/>
              <a:t> la psicomotricidad.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640345" y="4375848"/>
            <a:ext cx="554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/>
              <a:t>H</a:t>
            </a:r>
            <a:r>
              <a:rPr lang="es-ES" b="1" dirty="0" smtClean="0"/>
              <a:t>acerles</a:t>
            </a:r>
            <a:r>
              <a:rPr lang="es-ES" dirty="0" smtClean="0"/>
              <a:t> </a:t>
            </a:r>
            <a:r>
              <a:rPr lang="es-ES" dirty="0"/>
              <a:t>pensar.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60772" y="5462779"/>
            <a:ext cx="1076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/>
              <a:t>Aprender</a:t>
            </a:r>
            <a:r>
              <a:rPr lang="es-ES" dirty="0"/>
              <a:t> a respetar las actuaciones de los compañeros. </a:t>
            </a:r>
            <a:r>
              <a:rPr lang="es-ES" dirty="0"/>
              <a:t>Código  de </a:t>
            </a:r>
            <a:r>
              <a:rPr lang="es-ES" dirty="0" smtClean="0"/>
              <a:t>magos.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161" y="202617"/>
            <a:ext cx="634039" cy="652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" y="6071715"/>
            <a:ext cx="634039" cy="6523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980" y="6071481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2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061" y="639965"/>
            <a:ext cx="7143848" cy="1883142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Buscando que la magia sea arte</a:t>
            </a:r>
            <a:r>
              <a:rPr lang="es-ES" sz="5400" b="1" dirty="0" smtClean="0">
                <a:latin typeface="Bradley Hand ITC" panose="03070402050302030203" pitchFamily="66" charset="0"/>
              </a:rPr>
              <a:t>.</a:t>
            </a:r>
            <a:endParaRPr lang="es-ES" sz="5400" b="1" dirty="0">
              <a:latin typeface="Bradley Hand ITC" panose="03070402050302030203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815" y="482163"/>
            <a:ext cx="736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1º Aprendizaje.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59014" y="1550702"/>
            <a:ext cx="427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2º Práctica.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904783" y="2749742"/>
            <a:ext cx="425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3º 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Corrección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s-ES" sz="24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83204" y="3717949"/>
            <a:ext cx="416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4º 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Práctica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corregida.</a:t>
            </a:r>
            <a:endParaRPr lang="es-ES" sz="24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76911" y="4608961"/>
            <a:ext cx="347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5º 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Dominación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s-ES" sz="24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60247" y="5499973"/>
            <a:ext cx="500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6º 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Asimilación</a:t>
            </a:r>
            <a:r>
              <a:rPr lang="es-E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y perfección.</a:t>
            </a:r>
            <a:endParaRPr lang="es-ES" sz="24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5" y="3948781"/>
            <a:ext cx="2857500" cy="285750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06">
            <a:off x="10323271" y="5173808"/>
            <a:ext cx="634039" cy="6523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06">
            <a:off x="10957309" y="5472368"/>
            <a:ext cx="634039" cy="65232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06">
            <a:off x="10323270" y="5867311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1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4115" y="982741"/>
            <a:ext cx="11069061" cy="1507067"/>
          </a:xfrm>
        </p:spPr>
        <p:txBody>
          <a:bodyPr>
            <a:noAutofit/>
          </a:bodyPr>
          <a:lstStyle/>
          <a:p>
            <a:pPr algn="r"/>
            <a:r>
              <a:rPr lang="es-ES" sz="5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Pasar </a:t>
            </a:r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   de    </a:t>
            </a:r>
            <a:r>
              <a:rPr lang="es-ES" sz="5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profesor</a:t>
            </a:r>
            <a:r>
              <a:rPr lang="es-ES" sz="5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@  </a:t>
            </a:r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5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5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54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														a     </a:t>
            </a:r>
            <a:r>
              <a:rPr lang="es-ES" sz="5400" b="1" dirty="0" err="1">
                <a:latin typeface="Bradley Hand ITC" panose="03070402050302030203" pitchFamily="66" charset="0"/>
                <a:cs typeface="Times New Roman" panose="02020603050405020304" pitchFamily="18" charset="0"/>
              </a:rPr>
              <a:t>mag</a:t>
            </a:r>
            <a:r>
              <a:rPr lang="es-ES" sz="5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@</a:t>
            </a:r>
            <a:endParaRPr lang="es-ES" sz="5400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529" y="1965341"/>
            <a:ext cx="106751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s-ES" sz="3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s-ES" sz="36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Como </a:t>
            </a:r>
            <a:r>
              <a:rPr lang="es-ES" sz="36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introducción:</a:t>
            </a:r>
          </a:p>
          <a:p>
            <a:endParaRPr lang="es-ES" sz="3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Habéis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visto alguna vez un juego de magia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endParaRPr lang="es-ES" sz="32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Sabéis que estoy aprendiendo magia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endParaRPr lang="es-ES" sz="32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Os gustan los juegos de magia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endParaRPr lang="es-E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Os gustaría aprender a hacer magia?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8488217" y="1348346"/>
            <a:ext cx="1182255" cy="77585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7895">
            <a:off x="10837524" y="5529290"/>
            <a:ext cx="126807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99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962"/>
            <a:ext cx="12007273" cy="1507067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54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participación de los alumnos</a:t>
            </a:r>
            <a:endParaRPr lang="es-ES" sz="5400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0509" y="2443281"/>
            <a:ext cx="1070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Muy importante que participen: Soplando, diciendo las palabreas mágicas, con gestos de las manos, 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etc…</a:t>
            </a:r>
            <a:endParaRPr lang="es-E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78355" y="4067473"/>
            <a:ext cx="922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Que los </a:t>
            </a:r>
            <a:r>
              <a:rPr lang="es-E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alumnos</a:t>
            </a:r>
            <a:r>
              <a:rPr lang="es-E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que participen no sean al azar.</a:t>
            </a:r>
            <a:endParaRPr lang="es-E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9255" y="5415005"/>
            <a:ext cx="1063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Suelen decir que han visto el truco, pero lo normal es que no sea verdad.</a:t>
            </a:r>
            <a:endParaRPr lang="es-ES" sz="2400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71" y="2443281"/>
            <a:ext cx="634039" cy="6523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99" y="4067473"/>
            <a:ext cx="634039" cy="6523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162" y="5199222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9464" y="2840819"/>
            <a:ext cx="9503584" cy="1033573"/>
          </a:xfrm>
        </p:spPr>
        <p:txBody>
          <a:bodyPr>
            <a:noAutofit/>
          </a:bodyPr>
          <a:lstStyle/>
          <a:p>
            <a:r>
              <a:rPr lang="es-E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Truco de </a:t>
            </a:r>
            <a: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magia </a:t>
            </a:r>
            <a:b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/>
            </a:r>
            <a:b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s-ES" sz="6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 </a:t>
            </a:r>
            <a:r>
              <a:rPr lang="es-E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juego de magia</a:t>
            </a:r>
            <a:endParaRPr lang="es-ES" sz="6600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62" y="2908871"/>
            <a:ext cx="634039" cy="652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89" y="1518798"/>
            <a:ext cx="634039" cy="6523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2" y="4673017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68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753" y="473434"/>
            <a:ext cx="8534400" cy="1507067"/>
          </a:xfrm>
        </p:spPr>
        <p:txBody>
          <a:bodyPr>
            <a:normAutofit/>
          </a:bodyPr>
          <a:lstStyle/>
          <a:p>
            <a:r>
              <a:rPr lang="es-ES" sz="6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Presentación</a:t>
            </a:r>
            <a:endParaRPr lang="es-ES" sz="6600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21305" y="2646392"/>
            <a:ext cx="2510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Claridad </a:t>
            </a:r>
          </a:p>
          <a:p>
            <a:endParaRPr lang="es-ES" sz="3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s-ES" sz="36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Visualidad</a:t>
            </a:r>
            <a:endParaRPr lang="es-ES" sz="3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0592">
            <a:off x="10643561" y="181437"/>
            <a:ext cx="1268078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011" y="2646392"/>
            <a:ext cx="3866140" cy="285887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2555085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14464</TotalTime>
  <Words>468</Words>
  <Application>Microsoft Office PowerPoint</Application>
  <PresentationFormat>Panorámica</PresentationFormat>
  <Paragraphs>75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Bradley Hand ITC</vt:lpstr>
      <vt:lpstr>Century Gothic</vt:lpstr>
      <vt:lpstr>Courier New</vt:lpstr>
      <vt:lpstr>Times New Roman</vt:lpstr>
      <vt:lpstr>Trebuchet MS</vt:lpstr>
      <vt:lpstr>Wingdings</vt:lpstr>
      <vt:lpstr>Wingdings 3</vt:lpstr>
      <vt:lpstr>Sector</vt:lpstr>
      <vt:lpstr>Magia para educar</vt:lpstr>
      <vt:lpstr>Beneficios  de utilizar magia en el aula</vt:lpstr>
      <vt:lpstr>Cuándo  utilizar la magia en el aula</vt:lpstr>
      <vt:lpstr>¿Que podemos conseguir ?</vt:lpstr>
      <vt:lpstr>Buscando que la magia sea arte.</vt:lpstr>
      <vt:lpstr>Pasar    de    profesor@                  a     mag@</vt:lpstr>
      <vt:lpstr> participación de los alumnos</vt:lpstr>
      <vt:lpstr>Truco de magia     juego de magia</vt:lpstr>
      <vt:lpstr>Presentación</vt:lpstr>
      <vt:lpstr>CONSEJO 1:  Procura no hablar y mover las manos al mismo tiempo.</vt:lpstr>
      <vt:lpstr>CONSEJO 2:  Deja el objeto utilizado en la magia en segundo plano durante los puntos claves de la presentación. </vt:lpstr>
      <vt:lpstr>CONSEJO 3:  Cuanto más ensayo, mucho mejor.</vt:lpstr>
      <vt:lpstr>No sale la técnica  Se ve el efecto  El efecto no causa lo que tú quieres en el ALUMNO  Que todo salga bien pero el ALUMNO no entienda el efecto.</vt:lpstr>
      <vt:lpstr>Falta de ensayo de ángulos.  A lo mejor para ti todo está perfecto, pero luego te grabas y ves… que te está viendo todo.   Prueba a grabarte desde varios ángulos. </vt:lpstr>
      <vt:lpstr>Presentación de PowerPoint</vt:lpstr>
      <vt:lpstr>Bibliografía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Magia para educar</dc:title>
  <dc:creator>.</dc:creator>
  <cp:lastModifiedBy>Mendo Calvo, Paz</cp:lastModifiedBy>
  <cp:revision>43</cp:revision>
  <dcterms:created xsi:type="dcterms:W3CDTF">2020-12-20T17:30:02Z</dcterms:created>
  <dcterms:modified xsi:type="dcterms:W3CDTF">2021-01-13T10:33:25Z</dcterms:modified>
</cp:coreProperties>
</file>