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5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1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699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2708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16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60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5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4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2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1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4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6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6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7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57886" y="2764854"/>
            <a:ext cx="84625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Técnica de visualización para mejorar el rendimiento en el estudio.</a:t>
            </a:r>
            <a:endParaRPr lang="es-ES" sz="6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838326" y="502073"/>
            <a:ext cx="8915399" cy="226278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6000" dirty="0" smtClean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Claves de la memoria</a:t>
            </a:r>
          </a:p>
          <a:p>
            <a:pPr algn="ctr"/>
            <a:r>
              <a:rPr lang="es-ES" sz="6000" dirty="0" smtClean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</a:t>
            </a:r>
            <a:endParaRPr lang="es-ES" sz="6000" dirty="0">
              <a:solidFill>
                <a:srgbClr val="FF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15269" y="659382"/>
            <a:ext cx="80860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En nuestro lugar de estudio</a:t>
            </a: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36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Nos relajamos y en nuestro lugar ideal de descanso proyectamos la pantalla mental.</a:t>
            </a:r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0" y="4085844"/>
            <a:ext cx="3238500" cy="277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5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73165" y="740794"/>
            <a:ext cx="88507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Nos visualizamos en nuestro lugar de estudio, muy atentos y concentrados y nos visualizamos estudiando y nos decimos mentalmente la asignatura y materia que vamos a estudiar. Y por último nos decimos mentalmente que recordaremos el día del examen</a:t>
            </a: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36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3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Imágenes en positivo</a:t>
            </a: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300" y="4580068"/>
            <a:ext cx="2933700" cy="227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14038" y="645903"/>
            <a:ext cx="881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Contaremos del 1 al 3 y abriremos los ojos para ponernos a estudiar.</a:t>
            </a:r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422404" y="2791903"/>
            <a:ext cx="9026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Una vez terminado el estudio, volvemos a cerrar los ojos, hacemos unas respiraciones y en la pantalla mental nos visualizamos recordando lo estudiado, mencionamos asignatura y materia, el día del examen. Si ya lo sabemos mencionamos la fecha y la hora.</a:t>
            </a:r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1228725" y="2762789"/>
            <a:ext cx="1098430" cy="695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29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5734" y="625954"/>
            <a:ext cx="1095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Contamos del 1 al 5 y salimos de la relajación.</a:t>
            </a:r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512" y="2767547"/>
            <a:ext cx="2681288" cy="387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33576" y="3057525"/>
            <a:ext cx="9466262" cy="2262781"/>
          </a:xfrm>
        </p:spPr>
        <p:txBody>
          <a:bodyPr>
            <a:noAutofit/>
          </a:bodyPr>
          <a:lstStyle/>
          <a:p>
            <a:r>
              <a:rPr lang="es-ES" sz="7200" dirty="0" smtClean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Claves de la memoria</a:t>
            </a:r>
            <a:endParaRPr lang="es-ES" sz="7200" dirty="0">
              <a:solidFill>
                <a:srgbClr val="FF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0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14395" y="601513"/>
            <a:ext cx="927753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Objetivos</a:t>
            </a:r>
            <a:r>
              <a:rPr lang="es-ES" sz="54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s-ES" sz="44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4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Mejorar </a:t>
            </a:r>
            <a:r>
              <a:rPr lang="es-ES" sz="4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la visualización</a:t>
            </a:r>
            <a:r>
              <a:rPr lang="es-ES" sz="4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endParaRPr lang="es-ES" sz="44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4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Trabajar </a:t>
            </a:r>
            <a:r>
              <a:rPr lang="es-ES" sz="4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la </a:t>
            </a:r>
            <a:r>
              <a:rPr lang="es-ES" sz="4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memoria.</a:t>
            </a:r>
          </a:p>
          <a:p>
            <a:pPr marL="742950" indent="-742950">
              <a:buFont typeface="+mj-lt"/>
              <a:buAutoNum type="arabicPeriod"/>
            </a:pPr>
            <a:endParaRPr lang="es-ES" sz="44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4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Aprovechamos </a:t>
            </a:r>
            <a:r>
              <a:rPr lang="es-ES" sz="4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para relajar. </a:t>
            </a:r>
            <a:endParaRPr lang="es-ES" sz="4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7434" y="1838235"/>
            <a:ext cx="2024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Té</a:t>
            </a:r>
            <a:endParaRPr lang="es-ES" sz="36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Noé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Mayo.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Rayo.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Ley.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Joya</a:t>
            </a: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Guía.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Fe</a:t>
            </a:r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70019" y="532142"/>
            <a:ext cx="7804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Hay que memorizar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181725" y="1838235"/>
            <a:ext cx="45243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9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Pie.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Tíos.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Tata.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Tina</a:t>
            </a:r>
            <a:r>
              <a:rPr lang="es-ES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Tomo.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Toro</a:t>
            </a:r>
            <a:r>
              <a:rPr lang="es-ES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Tul.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Teja.</a:t>
            </a:r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785668" y="635299"/>
            <a:ext cx="97967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Formamos una </a:t>
            </a:r>
            <a:r>
              <a:rPr lang="es-ES" sz="3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película en la pantalla mental</a:t>
            </a:r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, entre la palabra clave y otra cualquiera</a:t>
            </a:r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s-ES" sz="28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</a:t>
            </a:r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Se podría utilizar para memorizar conceptos de la clase).</a:t>
            </a:r>
            <a:endParaRPr lang="es-ES" sz="28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010326"/>
            <a:ext cx="3806297" cy="284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57068" y="3737574"/>
            <a:ext cx="101015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Con </a:t>
            </a:r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el </a:t>
            </a:r>
            <a:r>
              <a:rPr lang="es-ES" sz="2400" b="1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nº 2 </a:t>
            </a:r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la palabra clave es </a:t>
            </a:r>
            <a:r>
              <a:rPr lang="es-ES" sz="2400" b="1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Noé</a:t>
            </a:r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visualizamos en la pantalla mental lo que significa para nosotros la palabra </a:t>
            </a:r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Noé. </a:t>
            </a:r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(Un Noé con toda su barba al lado del Arca.)</a:t>
            </a:r>
            <a:endParaRPr lang="es-ES" sz="2400" dirty="0">
              <a:solidFill>
                <a:srgbClr val="0070C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 hacemos una película entre la imagen que tenemos de la palabra </a:t>
            </a:r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Noé </a:t>
            </a:r>
            <a:r>
              <a:rPr lang="es-ES" sz="2400" dirty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 otra palabra cualquiera. Cuanto más raras las imágenes mejor.</a:t>
            </a:r>
          </a:p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557068" y="688443"/>
            <a:ext cx="97967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Ejemplo: </a:t>
            </a:r>
            <a:endParaRPr lang="es-ES" sz="2400" b="1" dirty="0" smtClean="0">
              <a:solidFill>
                <a:srgbClr val="0070C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2400" b="1" dirty="0" smtClean="0">
              <a:solidFill>
                <a:srgbClr val="0070C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Con </a:t>
            </a:r>
            <a:r>
              <a:rPr lang="es-ES" sz="2400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el </a:t>
            </a:r>
            <a:r>
              <a:rPr lang="es-ES" sz="2400" b="1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nº 1 </a:t>
            </a:r>
            <a:r>
              <a:rPr lang="es-ES" sz="2400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la palabra clave es </a:t>
            </a:r>
            <a:r>
              <a:rPr lang="es-ES" sz="2400" b="1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té</a:t>
            </a:r>
            <a:r>
              <a:rPr lang="es-ES" sz="2400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, visualizamos en la pantalla mental lo que significa para nosotros la palabra té. (Una plantación de té, un salón de té, un juego de té, etc.)</a:t>
            </a:r>
          </a:p>
          <a:p>
            <a:pPr algn="just"/>
            <a:r>
              <a:rPr lang="es-ES" sz="2400" dirty="0" smtClean="0">
                <a:solidFill>
                  <a:srgbClr val="0070C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 hacemos una película entre la imagen que tenemos de la palabra té y otra palabra cualquiera. Cuanto más raras las imágenes mejor.</a:t>
            </a:r>
            <a:endParaRPr lang="es-ES" sz="2400" dirty="0">
              <a:solidFill>
                <a:srgbClr val="0070C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44691" y="787161"/>
            <a:ext cx="98662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Así continuaríamos </a:t>
            </a:r>
            <a:r>
              <a:rPr lang="es-ES" sz="28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con el resto </a:t>
            </a:r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de las palabras </a:t>
            </a:r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claves.</a:t>
            </a:r>
          </a:p>
          <a:p>
            <a:endParaRPr lang="es-ES" sz="28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endParaRPr lang="es-ES" sz="28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s-ES" sz="2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Una vez que hemos trabajado con varias palabras claves podremos comprobar que </a:t>
            </a:r>
            <a:r>
              <a:rPr lang="es-ES" sz="32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recordando la palabra clave, recordaremos la palabra que le hemos asociado.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095750"/>
            <a:ext cx="27622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45769" y="503747"/>
            <a:ext cx="96937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Es muy importante que al principio hagamos el ejercicio de visualizar con las claves en estado de relajación.</a:t>
            </a:r>
            <a:endParaRPr lang="es-ES" sz="3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087" y="3099625"/>
            <a:ext cx="3681413" cy="23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81511" y="535915"/>
            <a:ext cx="9648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Técnica de visualización para mejorar el rendimiento en el estudio.</a:t>
            </a:r>
            <a:endParaRPr lang="es-ES" sz="7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579</TotalTime>
  <Words>427</Words>
  <Application>Microsoft Office PowerPoint</Application>
  <PresentationFormat>Panorámica</PresentationFormat>
  <Paragraphs>53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Trebuchet MS</vt:lpstr>
      <vt:lpstr>Wingdings 3</vt:lpstr>
      <vt:lpstr>Espiral</vt:lpstr>
      <vt:lpstr>Presentación de PowerPoint</vt:lpstr>
      <vt:lpstr>Claves de la memoria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Claves de la memoria</dc:title>
  <dc:creator>.</dc:creator>
  <cp:lastModifiedBy>.</cp:lastModifiedBy>
  <cp:revision>12</cp:revision>
  <dcterms:created xsi:type="dcterms:W3CDTF">2021-03-16T07:59:28Z</dcterms:created>
  <dcterms:modified xsi:type="dcterms:W3CDTF">2021-04-04T15:19:43Z</dcterms:modified>
</cp:coreProperties>
</file>