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78" r:id="rId9"/>
    <p:sldId id="279" r:id="rId10"/>
    <p:sldId id="263" r:id="rId11"/>
    <p:sldId id="264" r:id="rId12"/>
    <p:sldId id="265" r:id="rId13"/>
    <p:sldId id="280" r:id="rId14"/>
    <p:sldId id="281" r:id="rId15"/>
    <p:sldId id="282" r:id="rId16"/>
    <p:sldId id="283" r:id="rId17"/>
    <p:sldId id="284" r:id="rId18"/>
    <p:sldId id="266" r:id="rId19"/>
    <p:sldId id="268" r:id="rId20"/>
    <p:sldId id="269" r:id="rId21"/>
    <p:sldId id="285" r:id="rId22"/>
    <p:sldId id="286" r:id="rId23"/>
    <p:sldId id="287" r:id="rId24"/>
    <p:sldId id="270" r:id="rId25"/>
    <p:sldId id="271" r:id="rId26"/>
    <p:sldId id="272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73" r:id="rId37"/>
    <p:sldId id="274" r:id="rId38"/>
    <p:sldId id="275" r:id="rId39"/>
    <p:sldId id="276" r:id="rId40"/>
    <p:sldId id="297" r:id="rId41"/>
    <p:sldId id="298" r:id="rId42"/>
    <p:sldId id="299" r:id="rId43"/>
    <p:sldId id="300" r:id="rId44"/>
    <p:sldId id="277" r:id="rId45"/>
    <p:sldId id="301" r:id="rId46"/>
    <p:sldId id="302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41D89-FC55-46D2-AC2A-247E3B14728D}" type="datetimeFigureOut">
              <a:rPr lang="es-ES" smtClean="0"/>
              <a:pPr/>
              <a:t>09/08/2017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F4783-DECE-47B1-9671-06C4BDF173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 dirty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Food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4783-DECE-47B1-9671-06C4BDF17327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D0280-EC6D-4AE0-8E9E-0FCCCFEFCDB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06127-736A-47A3-950D-D1441D1D5C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13C54-0C5B-4A96-B019-82F7A8D2372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01BC-E52F-4650-9AD2-320E06E6FAB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2C61E-74EF-44DE-9BE1-4D94E2659C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E29AA-98A1-4F18-BC6F-844E8960B51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CD9D0-12DE-4873-8527-60CC240FDB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4E5F2-7865-4B77-B759-48F58C87F1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8430A-0C84-4AC0-AE5B-D46DF1C1DD8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6DFA-926B-4006-B2F7-495DE96504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0886F-E943-4137-81B1-01231EA485E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C21110-8B72-4538-9C2E-81A7C2D1D53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UNIT%202%20WE%20CAN%20MOVE/Unit2_slide7_the_excretory_system.mp4.avi" TargetMode="External"/><Relationship Id="rId3" Type="http://schemas.openxmlformats.org/officeDocument/2006/relationships/hyperlink" Target="UNIT%202%20WE%20CAN%20MOVE/Unit2_slide2_the_joints.mp4.avi" TargetMode="External"/><Relationship Id="rId7" Type="http://schemas.openxmlformats.org/officeDocument/2006/relationships/hyperlink" Target="UNIT%202%20WE%20CAN%20MOVE/Unit2_slide6_the_circulatory_system.mp4.avi" TargetMode="External"/><Relationship Id="rId2" Type="http://schemas.openxmlformats.org/officeDocument/2006/relationships/hyperlink" Target="UNIT%202%20WE%20CAN%20MOVE/Unit2_slide1_the_skeleton.mp4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UNIT%202%20WE%20CAN%20MOVE/Unit2_slide5_the_digestive_system.mp4.avi" TargetMode="External"/><Relationship Id="rId5" Type="http://schemas.openxmlformats.org/officeDocument/2006/relationships/hyperlink" Target="UNIT%202%20WE%20CAN%20MOVE/Unit2_slide4_the_breathing_system.mp4.avi" TargetMode="External"/><Relationship Id="rId4" Type="http://schemas.openxmlformats.org/officeDocument/2006/relationships/hyperlink" Target="UNIT%202%20WE%20CAN%20MOVE/Unit2_slide3_muscles.mp4.avi" TargetMode="External"/><Relationship Id="rId9" Type="http://schemas.openxmlformats.org/officeDocument/2006/relationships/hyperlink" Target="UNIT%202%20WE%20CAN%20MOVE/Unit2_slide8_the_reproductive_system.mp4.a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UNIT%203%20FOOD%20AND%20HEALTH/Unit3_slide2_food%20pyramid.mp4.avi" TargetMode="External"/><Relationship Id="rId2" Type="http://schemas.openxmlformats.org/officeDocument/2006/relationships/hyperlink" Target="UNIT%203%20FOOD%20AND%20HEALTH/Unit3_slide1_groups_of_foods_mp4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UNIT%203%20FOOD%20AND%20HEALTH/Unit3_slide4_healthy_eating_habits.mp4.mp4" TargetMode="External"/><Relationship Id="rId5" Type="http://schemas.openxmlformats.org/officeDocument/2006/relationships/hyperlink" Target="UNIT%203%20FOOD%20AND%20HEALTH/Unit3_slide4_healthy_eating_habits.mp4.avi" TargetMode="External"/><Relationship Id="rId4" Type="http://schemas.openxmlformats.org/officeDocument/2006/relationships/hyperlink" Target="UNIT%203%20FOOD%20AND%20HEALTH/Unit3_slide3_healthy_diet.mp4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UNIT%204%20ANIMALS/Unit4_slide2_nutrition_relation_and_repdroduction_mp4.avi" TargetMode="External"/><Relationship Id="rId2" Type="http://schemas.openxmlformats.org/officeDocument/2006/relationships/hyperlink" Target="UNIT%204%20ANIMALS/Unit4_slide1_vertebrates_and_invertebrates.mp4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UNIT%204%20ANIMALS/Unit4_slide3_habits_of_respect_and_care_of_animals.mp4.av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UNIT%205%20PLANTS/Unit5_slide2_the_life_cycle_of_plants.mp4" TargetMode="External"/><Relationship Id="rId2" Type="http://schemas.openxmlformats.org/officeDocument/2006/relationships/hyperlink" Target="UNIT%205%20PLANTS/Unit5_slide1_plants_structure_and_physiology.mp4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UNIT%205%20PLANTS/Unit5_slide4_reproduction_of_%20plants.mp4.avi" TargetMode="External"/><Relationship Id="rId4" Type="http://schemas.openxmlformats.org/officeDocument/2006/relationships/hyperlink" Target="UNIT%205%20PLANTS/Unit5_slide3_kind_of_plants_and_characteristics.mp4.mp4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UNIT%201%20SENSES/Unit1_slide2_changes_of_life.mp4.avi" TargetMode="External"/><Relationship Id="rId7" Type="http://schemas.openxmlformats.org/officeDocument/2006/relationships/hyperlink" Target="UNIT%201%20SENSES/Unit1_slide6_healthy_habits.mp4.avi" TargetMode="External"/><Relationship Id="rId2" Type="http://schemas.openxmlformats.org/officeDocument/2006/relationships/hyperlink" Target="UNIT%201%20SENSES/Unit1_slide1_nutrition.mp4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UNIT%201%20SENSES/Unit1_slide5_function_of_the_organ_of_the_senses.mp4.mp4" TargetMode="External"/><Relationship Id="rId5" Type="http://schemas.openxmlformats.org/officeDocument/2006/relationships/hyperlink" Target="UNIT%201%20SENSES/Unit1_slide4_the_nervous_system.mp4.avi" TargetMode="External"/><Relationship Id="rId4" Type="http://schemas.openxmlformats.org/officeDocument/2006/relationships/hyperlink" Target="UNIT%201%20SENSES/Unit1_slide3_the_senses.mp4.mp4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viaplaza.com/" TargetMode="External"/><Relationship Id="rId2" Type="http://schemas.openxmlformats.org/officeDocument/2006/relationships/hyperlink" Target="https://www.onlinequizcreator.com/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carnival.com/es/" TargetMode="External"/><Relationship Id="rId4" Type="http://schemas.openxmlformats.org/officeDocument/2006/relationships/hyperlink" Target="https://www.canva.com/es_es/crear/presentacione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2132856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CLIL: </a:t>
            </a:r>
          </a:p>
          <a:p>
            <a:pPr algn="ctr"/>
            <a:r>
              <a:rPr lang="es-E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SCIENCE IN PRIMARY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b="1" dirty="0" err="1"/>
              <a:t>Explain</a:t>
            </a:r>
            <a:r>
              <a:rPr lang="es-ES" b="1" dirty="0"/>
              <a:t> </a:t>
            </a:r>
            <a:r>
              <a:rPr lang="es-ES" b="1" dirty="0" err="1"/>
              <a:t>how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senses</a:t>
            </a:r>
            <a:r>
              <a:rPr lang="es-ES" b="1" dirty="0"/>
              <a:t> are </a:t>
            </a:r>
            <a:r>
              <a:rPr lang="es-ES" b="1" dirty="0" err="1"/>
              <a:t>used</a:t>
            </a:r>
            <a:r>
              <a:rPr lang="es-E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 err="1"/>
              <a:t>Understand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processes</a:t>
            </a:r>
            <a:r>
              <a:rPr lang="es-ES" b="1" dirty="0"/>
              <a:t> of </a:t>
            </a:r>
            <a:r>
              <a:rPr lang="es-ES" b="1" dirty="0" err="1"/>
              <a:t>life</a:t>
            </a:r>
            <a:r>
              <a:rPr lang="es-E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 err="1"/>
              <a:t>Understand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interaction</a:t>
            </a:r>
            <a:r>
              <a:rPr lang="es-ES" b="1" dirty="0"/>
              <a:t> </a:t>
            </a:r>
            <a:r>
              <a:rPr lang="es-ES" b="1" dirty="0" err="1"/>
              <a:t>between</a:t>
            </a:r>
            <a:r>
              <a:rPr lang="es-ES" b="1" dirty="0"/>
              <a:t> </a:t>
            </a:r>
            <a:r>
              <a:rPr lang="es-ES" b="1" dirty="0" err="1"/>
              <a:t>brain</a:t>
            </a:r>
            <a:r>
              <a:rPr lang="es-ES" b="1" dirty="0"/>
              <a:t> and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senses</a:t>
            </a:r>
            <a:r>
              <a:rPr lang="es-ES" b="1" dirty="0"/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b="1" dirty="0"/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67744" y="764704"/>
            <a:ext cx="4607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1: SENSES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/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The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skeleton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 and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the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bones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.</a:t>
            </a:r>
            <a:endParaRPr lang="es-ES_tradnl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The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joints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.</a:t>
            </a:r>
            <a:endParaRPr lang="es-ES_tradnl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ES_tradnl" b="1" dirty="0" err="1">
                <a:hlinkClick r:id="rId4" action="ppaction://hlinkfile"/>
              </a:rPr>
              <a:t>The</a:t>
            </a:r>
            <a:r>
              <a:rPr lang="es-ES_tradnl" b="1" dirty="0">
                <a:hlinkClick r:id="rId4" action="ppaction://hlinkfile"/>
              </a:rPr>
              <a:t> </a:t>
            </a:r>
            <a:r>
              <a:rPr lang="es-ES_tradnl" b="1" dirty="0" err="1">
                <a:hlinkClick r:id="rId4" action="ppaction://hlinkfile"/>
              </a:rPr>
              <a:t>muscles</a:t>
            </a:r>
            <a:r>
              <a:rPr lang="es-ES_tradnl" b="1" dirty="0">
                <a:hlinkClick r:id="rId4" action="ppaction://hlinkfile"/>
              </a:rPr>
              <a:t>.</a:t>
            </a:r>
            <a:endParaRPr lang="es-ES_tradnl" b="1" dirty="0"/>
          </a:p>
          <a:p>
            <a:pPr algn="just"/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The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breathing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system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.</a:t>
            </a:r>
            <a:endParaRPr lang="es-ES_tradnl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ES_tradnl" b="1" dirty="0" err="1">
                <a:hlinkClick r:id="rId6" action="ppaction://hlinkfile"/>
              </a:rPr>
              <a:t>The</a:t>
            </a:r>
            <a:r>
              <a:rPr lang="es-ES_tradnl" b="1" dirty="0">
                <a:hlinkClick r:id="rId6" action="ppaction://hlinkfile"/>
              </a:rPr>
              <a:t> </a:t>
            </a:r>
            <a:r>
              <a:rPr lang="es-ES_tradnl" b="1" dirty="0" err="1">
                <a:hlinkClick r:id="rId6" action="ppaction://hlinkfile"/>
              </a:rPr>
              <a:t>digestive</a:t>
            </a:r>
            <a:r>
              <a:rPr lang="es-ES_tradnl" b="1" dirty="0">
                <a:hlinkClick r:id="rId6" action="ppaction://hlinkfile"/>
              </a:rPr>
              <a:t> </a:t>
            </a:r>
            <a:r>
              <a:rPr lang="es-ES_tradnl" b="1" dirty="0" err="1">
                <a:hlinkClick r:id="rId6" action="ppaction://hlinkfile"/>
              </a:rPr>
              <a:t>system</a:t>
            </a:r>
            <a:r>
              <a:rPr lang="es-ES_tradnl" b="1" dirty="0">
                <a:hlinkClick r:id="rId6" action="ppaction://hlinkfile"/>
              </a:rPr>
              <a:t>.</a:t>
            </a:r>
            <a:endParaRPr lang="es-ES_tradnl" b="1" dirty="0"/>
          </a:p>
          <a:p>
            <a:pPr algn="just"/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 action="ppaction://hlinkfile"/>
              </a:rPr>
              <a:t>The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 action="ppaction://hlinkfile"/>
              </a:rPr>
              <a:t>circulatory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 action="ppaction://hlinkfile"/>
              </a:rPr>
              <a:t>system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action="ppaction://hlinkfile"/>
              </a:rPr>
              <a:t>.</a:t>
            </a:r>
            <a:endParaRPr lang="es-ES_tradnl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8" action="ppaction://hlinkfile"/>
              </a:rPr>
              <a:t>The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8" action="ppaction://hlinkfile"/>
              </a:rPr>
              <a:t>excretory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8" action="ppaction://hlinkfile"/>
              </a:rPr>
              <a:t>system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action="ppaction://hlinkfile"/>
              </a:rPr>
              <a:t>.</a:t>
            </a:r>
            <a:endParaRPr lang="es-ES_tradnl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ES_tradnl" b="1" dirty="0" err="1">
                <a:hlinkClick r:id="rId9" action="ppaction://hlinkfile"/>
              </a:rPr>
              <a:t>The</a:t>
            </a:r>
            <a:r>
              <a:rPr lang="es-ES_tradnl" b="1" dirty="0">
                <a:hlinkClick r:id="rId9" action="ppaction://hlinkfile"/>
              </a:rPr>
              <a:t> </a:t>
            </a:r>
            <a:r>
              <a:rPr lang="es-ES_tradnl" b="1" dirty="0" err="1">
                <a:hlinkClick r:id="rId9" action="ppaction://hlinkfile"/>
              </a:rPr>
              <a:t>reproductive</a:t>
            </a:r>
            <a:r>
              <a:rPr lang="es-ES_tradnl" b="1" dirty="0">
                <a:hlinkClick r:id="rId9" action="ppaction://hlinkfile"/>
              </a:rPr>
              <a:t> </a:t>
            </a:r>
            <a:r>
              <a:rPr lang="es-ES_tradnl" b="1" dirty="0" err="1">
                <a:hlinkClick r:id="rId9" action="ppaction://hlinkfile"/>
              </a:rPr>
              <a:t>system</a:t>
            </a:r>
            <a:r>
              <a:rPr lang="es-ES_tradnl" b="1" dirty="0">
                <a:hlinkClick r:id="rId9" action="ppaction://hlinkfile"/>
              </a:rPr>
              <a:t>.</a:t>
            </a:r>
            <a:endParaRPr lang="es-ES_tradnl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s-ES_tradn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91680" y="692696"/>
            <a:ext cx="6423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2: WE CAN MOVE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Skeleton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Dance: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locomotor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joings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Simon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Says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!: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movement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What’s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video. 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91680" y="692696"/>
            <a:ext cx="6423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2: WE CAN MOVE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75656" y="692696"/>
            <a:ext cx="6423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2: WE CAN MOVE</a:t>
            </a:r>
          </a:p>
        </p:txBody>
      </p:sp>
      <p:pic>
        <p:nvPicPr>
          <p:cNvPr id="4098" name="Picture 2" descr="C:\Users\Fernando\Desktop\imagenes curso on line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960440" cy="5040560"/>
          </a:xfrm>
          <a:prstGeom prst="rect">
            <a:avLst/>
          </a:prstGeom>
          <a:noFill/>
        </p:spPr>
      </p:pic>
      <p:pic>
        <p:nvPicPr>
          <p:cNvPr id="4099" name="Picture 3" descr="C:\Users\Fernando\Desktop\imagenes curso on line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88843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75656" y="692696"/>
            <a:ext cx="6423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2: WE CAN MOVE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8884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Fernando\Desktop\imagenes curso on line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8843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75656" y="692696"/>
            <a:ext cx="6423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2: WE CAN MOVE</a:t>
            </a:r>
          </a:p>
        </p:txBody>
      </p:sp>
      <p:pic>
        <p:nvPicPr>
          <p:cNvPr id="6146" name="Picture 2" descr="C:\Users\Fernando\Desktop\imagenes curso on line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16424" cy="4896544"/>
          </a:xfrm>
          <a:prstGeom prst="rect">
            <a:avLst/>
          </a:prstGeom>
          <a:noFill/>
        </p:spPr>
      </p:pic>
      <p:pic>
        <p:nvPicPr>
          <p:cNvPr id="6147" name="Picture 3" descr="C:\Users\Fernando\Desktop\imagenes curso on line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81642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75656" y="692696"/>
            <a:ext cx="6423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2: WE CAN MOVE</a:t>
            </a:r>
          </a:p>
        </p:txBody>
      </p:sp>
      <p:pic>
        <p:nvPicPr>
          <p:cNvPr id="7170" name="Picture 2" descr="C:\Users\Fernando\Desktop\imagenes curso on line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744416" cy="4752528"/>
          </a:xfrm>
          <a:prstGeom prst="rect">
            <a:avLst/>
          </a:prstGeom>
          <a:noFill/>
        </p:spPr>
      </p:pic>
      <p:pic>
        <p:nvPicPr>
          <p:cNvPr id="7171" name="Picture 3" descr="C:\Users\Fernando\Desktop\imagenes curso on line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74441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75656" y="692696"/>
            <a:ext cx="6423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2: WE CAN MOVE</a:t>
            </a:r>
          </a:p>
        </p:txBody>
      </p:sp>
      <p:pic>
        <p:nvPicPr>
          <p:cNvPr id="8194" name="Picture 2" descr="C:\Users\Fernando\Desktop\imagenes curso on line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74441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b="1" dirty="0" err="1"/>
              <a:t>Knowledge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function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organs</a:t>
            </a:r>
            <a:r>
              <a:rPr lang="es-ES" b="1" dirty="0"/>
              <a:t>, </a:t>
            </a:r>
            <a:r>
              <a:rPr lang="es-ES" b="1" dirty="0" err="1"/>
              <a:t>aparatous</a:t>
            </a:r>
            <a:r>
              <a:rPr lang="es-ES" b="1" dirty="0"/>
              <a:t> and </a:t>
            </a:r>
            <a:r>
              <a:rPr lang="es-ES" b="1" dirty="0" err="1"/>
              <a:t>systems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human</a:t>
            </a:r>
            <a:r>
              <a:rPr lang="es-ES" b="1" dirty="0"/>
              <a:t> </a:t>
            </a:r>
            <a:r>
              <a:rPr lang="es-ES" b="1" dirty="0" err="1"/>
              <a:t>body</a:t>
            </a:r>
            <a:r>
              <a:rPr lang="es-E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 err="1"/>
              <a:t>Description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locomotor, </a:t>
            </a:r>
            <a:r>
              <a:rPr lang="es-ES" b="1" dirty="0" err="1"/>
              <a:t>digestive</a:t>
            </a:r>
            <a:r>
              <a:rPr lang="es-ES" b="1" dirty="0"/>
              <a:t>, </a:t>
            </a:r>
            <a:r>
              <a:rPr lang="es-ES" b="1" dirty="0" err="1"/>
              <a:t>circulatory</a:t>
            </a:r>
            <a:r>
              <a:rPr lang="es-ES" b="1" dirty="0"/>
              <a:t>, </a:t>
            </a:r>
            <a:r>
              <a:rPr lang="es-ES" b="1" dirty="0" err="1"/>
              <a:t>excretory</a:t>
            </a:r>
            <a:r>
              <a:rPr lang="es-ES" b="1" dirty="0"/>
              <a:t> and </a:t>
            </a:r>
            <a:r>
              <a:rPr lang="es-ES" b="1" dirty="0" err="1"/>
              <a:t>reproductive</a:t>
            </a:r>
            <a:r>
              <a:rPr lang="es-E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 err="1"/>
              <a:t>Learn</a:t>
            </a:r>
            <a:r>
              <a:rPr lang="es-ES" b="1" dirty="0"/>
              <a:t> </a:t>
            </a:r>
            <a:r>
              <a:rPr lang="es-ES" b="1" dirty="0" err="1"/>
              <a:t>about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organs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different</a:t>
            </a:r>
            <a:r>
              <a:rPr lang="es-ES" b="1" dirty="0"/>
              <a:t> </a:t>
            </a:r>
            <a:r>
              <a:rPr lang="es-ES" b="1" dirty="0" err="1"/>
              <a:t>systems</a:t>
            </a:r>
            <a:r>
              <a:rPr lang="es-ES" b="1" dirty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91680" y="692696"/>
            <a:ext cx="6423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2: WE CAN MOVE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>
                <a:hlinkClick r:id="rId2" action="ppaction://hlinkfile"/>
              </a:rPr>
              <a:t>Groups</a:t>
            </a:r>
            <a:r>
              <a:rPr lang="es-ES_tradnl" b="1" dirty="0">
                <a:hlinkClick r:id="rId2" action="ppaction://hlinkfile"/>
              </a:rPr>
              <a:t> of </a:t>
            </a:r>
            <a:r>
              <a:rPr lang="es-ES_tradnl" b="1" dirty="0" err="1">
                <a:hlinkClick r:id="rId2" action="ppaction://hlinkfile"/>
              </a:rPr>
              <a:t>foods</a:t>
            </a:r>
            <a:r>
              <a:rPr lang="es-ES_tradnl" b="1" dirty="0">
                <a:hlinkClick r:id="rId2" action="ppaction://hlinkfile"/>
              </a:rPr>
              <a:t> and </a:t>
            </a:r>
            <a:r>
              <a:rPr lang="es-ES_tradnl" b="1" dirty="0" err="1">
                <a:hlinkClick r:id="rId2" action="ppaction://hlinkfile"/>
              </a:rPr>
              <a:t>its</a:t>
            </a:r>
            <a:r>
              <a:rPr lang="es-ES_tradnl" b="1" dirty="0">
                <a:hlinkClick r:id="rId2" action="ppaction://hlinkfile"/>
              </a:rPr>
              <a:t> </a:t>
            </a:r>
            <a:r>
              <a:rPr lang="es-ES_tradnl" b="1" dirty="0" err="1">
                <a:hlinkClick r:id="rId2" action="ppaction://hlinkfile"/>
              </a:rPr>
              <a:t>nutrients</a:t>
            </a:r>
            <a:r>
              <a:rPr lang="es-ES_tradnl" b="1" dirty="0">
                <a:hlinkClick r:id="rId2" action="ppaction://hlinkfile"/>
              </a:rPr>
              <a:t>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Food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pyramid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.</a:t>
            </a:r>
            <a:endParaRPr lang="es-ES_tradnl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hlinkClick r:id="rId4" action="ppaction://hlinkfile"/>
              </a:rPr>
              <a:t>Healthy</a:t>
            </a:r>
            <a:r>
              <a:rPr lang="es-ES_tradnl" b="1" dirty="0">
                <a:hlinkClick r:id="rId4" action="ppaction://hlinkfile"/>
              </a:rPr>
              <a:t> </a:t>
            </a:r>
            <a:r>
              <a:rPr lang="es-ES_tradnl" b="1" dirty="0" err="1">
                <a:hlinkClick r:id="rId4" action="ppaction://hlinkfile"/>
              </a:rPr>
              <a:t>diet</a:t>
            </a:r>
            <a:r>
              <a:rPr lang="es-ES_tradnl" b="1" dirty="0">
                <a:hlinkClick r:id="rId4" action="ppaction://hlinkfile"/>
              </a:rPr>
              <a:t>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Healthy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eating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habits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action="ppaction://hlinkfile"/>
              </a:rPr>
              <a:t>.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action="ppaction://hlinkfile"/>
              </a:rPr>
              <a:t> </a:t>
            </a:r>
            <a:endParaRPr lang="es-ES_tradnl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692696"/>
            <a:ext cx="7707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3: FOOD AND HEALTH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s-ES" sz="6000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47664" y="1340768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b="1" dirty="0">
                <a:solidFill>
                  <a:srgbClr val="FFFF00"/>
                </a:solidFill>
              </a:rPr>
              <a:t>   CONTENTS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b="1" dirty="0">
                <a:solidFill>
                  <a:srgbClr val="FFFF00"/>
                </a:solidFill>
              </a:rPr>
              <a:t>   ACTIVITIES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b="1" dirty="0">
                <a:solidFill>
                  <a:srgbClr val="FFFF00"/>
                </a:solidFill>
              </a:rPr>
              <a:t>   VOCABULARY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b="1" dirty="0">
                <a:solidFill>
                  <a:srgbClr val="FFFF00"/>
                </a:solidFill>
              </a:rPr>
              <a:t>   ASSESSMENT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b="1" dirty="0">
                <a:solidFill>
                  <a:srgbClr val="FFFF00"/>
                </a:solidFill>
              </a:rPr>
              <a:t>   LANGUAGE IN CLASS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b="1" dirty="0">
                <a:solidFill>
                  <a:srgbClr val="FFFF00"/>
                </a:solidFill>
              </a:rPr>
              <a:t>   TASKS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>ACTIVITIES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/>
              <a:t>Favourite</a:t>
            </a:r>
            <a:r>
              <a:rPr lang="es-ES_tradnl" b="1" dirty="0"/>
              <a:t> </a:t>
            </a:r>
            <a:r>
              <a:rPr lang="es-ES_tradnl" b="1" dirty="0" err="1"/>
              <a:t>food</a:t>
            </a:r>
            <a:r>
              <a:rPr lang="es-ES_tradnl" b="1" dirty="0"/>
              <a:t> </a:t>
            </a:r>
            <a:r>
              <a:rPr lang="es-ES_tradnl" b="1" dirty="0" err="1"/>
              <a:t>song</a:t>
            </a:r>
            <a:r>
              <a:rPr lang="es-ES_tradnl" b="1" dirty="0"/>
              <a:t>:</a:t>
            </a:r>
            <a:r>
              <a:rPr lang="es-ES_tradnl" dirty="0"/>
              <a:t> </a:t>
            </a:r>
            <a:r>
              <a:rPr lang="es-ES_tradnl" dirty="0" err="1"/>
              <a:t>Learn</a:t>
            </a:r>
            <a:r>
              <a:rPr lang="es-ES_tradnl" dirty="0"/>
              <a:t> </a:t>
            </a:r>
            <a:r>
              <a:rPr lang="es-ES_tradnl" dirty="0" err="1"/>
              <a:t>songs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food</a:t>
            </a:r>
            <a:r>
              <a:rPr lang="es-ES_tradnl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Food</a:t>
            </a:r>
            <a:r>
              <a:rPr lang="es-ES_tradnl" b="1" dirty="0"/>
              <a:t> </a:t>
            </a:r>
            <a:r>
              <a:rPr lang="es-ES_tradnl" b="1" dirty="0" err="1"/>
              <a:t>origin</a:t>
            </a:r>
            <a:r>
              <a:rPr lang="es-ES_tradnl" dirty="0"/>
              <a:t>: </a:t>
            </a:r>
            <a:r>
              <a:rPr lang="es-ES_tradnl" dirty="0" err="1"/>
              <a:t>work</a:t>
            </a:r>
            <a:r>
              <a:rPr lang="es-ES_tradnl" dirty="0"/>
              <a:t> in </a:t>
            </a:r>
            <a:r>
              <a:rPr lang="es-ES_tradnl" dirty="0" err="1"/>
              <a:t>teams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learn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origin</a:t>
            </a:r>
            <a:r>
              <a:rPr lang="es-ES_tradnl" dirty="0"/>
              <a:t> of </a:t>
            </a:r>
            <a:r>
              <a:rPr lang="es-ES_tradnl" dirty="0" err="1"/>
              <a:t>food</a:t>
            </a:r>
            <a:r>
              <a:rPr lang="es-ES_tradnl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dirty="0"/>
              <a:t> </a:t>
            </a:r>
            <a:r>
              <a:rPr lang="es-ES_tradnl" b="1" dirty="0" err="1"/>
              <a:t>Nutrition</a:t>
            </a:r>
            <a:r>
              <a:rPr lang="es-ES_tradnl" b="1" dirty="0"/>
              <a:t> </a:t>
            </a:r>
            <a:r>
              <a:rPr lang="es-ES_tradnl" b="1" dirty="0" err="1"/>
              <a:t>pyramid</a:t>
            </a:r>
            <a:r>
              <a:rPr lang="es-ES_tradnl" b="1" dirty="0"/>
              <a:t>:</a:t>
            </a:r>
            <a:r>
              <a:rPr lang="es-ES_tradnl" dirty="0"/>
              <a:t> </a:t>
            </a:r>
            <a:r>
              <a:rPr lang="es-ES_tradnl" dirty="0" err="1"/>
              <a:t>reinforce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knowledge</a:t>
            </a:r>
            <a:r>
              <a:rPr lang="es-ES_tradnl" dirty="0"/>
              <a:t> of </a:t>
            </a:r>
            <a:r>
              <a:rPr lang="es-ES_tradnl" dirty="0" err="1"/>
              <a:t>groups</a:t>
            </a:r>
            <a:r>
              <a:rPr lang="es-ES_tradnl" dirty="0"/>
              <a:t> of </a:t>
            </a:r>
            <a:r>
              <a:rPr lang="es-ES_tradnl" dirty="0" err="1"/>
              <a:t>food</a:t>
            </a:r>
            <a:r>
              <a:rPr lang="es-ES_tradnl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Worksheets</a:t>
            </a:r>
            <a:r>
              <a:rPr lang="es-ES_tradnl" b="1" dirty="0"/>
              <a:t>. </a:t>
            </a:r>
          </a:p>
          <a:p>
            <a:pPr algn="just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692696"/>
            <a:ext cx="7707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3: FOOD AND HEALTH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43608" y="620688"/>
            <a:ext cx="7707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3: FOOD AND HEALTH</a:t>
            </a:r>
          </a:p>
        </p:txBody>
      </p:sp>
      <p:pic>
        <p:nvPicPr>
          <p:cNvPr id="9218" name="Picture 2" descr="C:\Users\Fernando\Desktop\imagenes curso on line\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744416" cy="4752528"/>
          </a:xfrm>
          <a:prstGeom prst="rect">
            <a:avLst/>
          </a:prstGeom>
          <a:noFill/>
        </p:spPr>
      </p:pic>
      <p:pic>
        <p:nvPicPr>
          <p:cNvPr id="9219" name="Picture 3" descr="C:\Users\Fernando\Desktop\imagenes curso on line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74441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43608" y="620688"/>
            <a:ext cx="7707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3: FOOD AND HEALTH</a:t>
            </a:r>
          </a:p>
        </p:txBody>
      </p:sp>
      <p:pic>
        <p:nvPicPr>
          <p:cNvPr id="10242" name="Picture 2" descr="C:\Users\Fernando\Desktop\imagenes curso on line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672408" cy="4752528"/>
          </a:xfrm>
          <a:prstGeom prst="rect">
            <a:avLst/>
          </a:prstGeom>
          <a:noFill/>
        </p:spPr>
      </p:pic>
      <p:pic>
        <p:nvPicPr>
          <p:cNvPr id="10243" name="Picture 3" descr="C:\Users\Fernando\Desktop\imagenes curso on line\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360040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43608" y="620688"/>
            <a:ext cx="7707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3: FOOD AND HEALTH</a:t>
            </a:r>
          </a:p>
        </p:txBody>
      </p:sp>
      <p:pic>
        <p:nvPicPr>
          <p:cNvPr id="11266" name="Picture 2" descr="C:\Users\Fernando\Desktop\imagenes curso on line\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600400" cy="4680520"/>
          </a:xfrm>
          <a:prstGeom prst="rect">
            <a:avLst/>
          </a:prstGeom>
          <a:noFill/>
        </p:spPr>
      </p:pic>
      <p:pic>
        <p:nvPicPr>
          <p:cNvPr id="11267" name="Picture 3" descr="C:\Users\Fernando\Desktop\imagenes curso on line\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52839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ASSESSEMENT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b="1" dirty="0" err="1"/>
              <a:t>Identity</a:t>
            </a:r>
            <a:r>
              <a:rPr lang="es-ES" b="1" dirty="0"/>
              <a:t> </a:t>
            </a:r>
            <a:r>
              <a:rPr lang="es-ES" b="1" dirty="0" err="1"/>
              <a:t>different</a:t>
            </a:r>
            <a:r>
              <a:rPr lang="es-ES" b="1" dirty="0"/>
              <a:t> </a:t>
            </a:r>
            <a:r>
              <a:rPr lang="es-ES" b="1" dirty="0" err="1"/>
              <a:t>types</a:t>
            </a:r>
            <a:r>
              <a:rPr lang="es-ES" b="1" dirty="0"/>
              <a:t> of </a:t>
            </a:r>
            <a:r>
              <a:rPr lang="es-ES" b="1" dirty="0" err="1"/>
              <a:t>foods</a:t>
            </a:r>
            <a:r>
              <a:rPr lang="es-E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 err="1"/>
              <a:t>Good</a:t>
            </a:r>
            <a:r>
              <a:rPr lang="es-ES" b="1" dirty="0"/>
              <a:t> </a:t>
            </a:r>
            <a:r>
              <a:rPr lang="es-ES" b="1" dirty="0" err="1"/>
              <a:t>habits</a:t>
            </a:r>
            <a:r>
              <a:rPr lang="es-ES" b="1" dirty="0"/>
              <a:t> of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hygiene</a:t>
            </a:r>
            <a:r>
              <a:rPr lang="es-ES" b="1" dirty="0"/>
              <a:t>, </a:t>
            </a:r>
            <a:r>
              <a:rPr lang="es-ES" b="1" dirty="0" err="1"/>
              <a:t>food</a:t>
            </a:r>
            <a:r>
              <a:rPr lang="es-ES" b="1" dirty="0"/>
              <a:t> and </a:t>
            </a:r>
            <a:r>
              <a:rPr lang="es-ES" b="1" dirty="0" err="1"/>
              <a:t>physical</a:t>
            </a:r>
            <a:r>
              <a:rPr lang="es-ES" b="1" dirty="0"/>
              <a:t> </a:t>
            </a:r>
            <a:r>
              <a:rPr lang="es-ES" b="1" dirty="0" err="1"/>
              <a:t>exercise</a:t>
            </a:r>
            <a:r>
              <a:rPr lang="es-E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 err="1"/>
              <a:t>Understand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origin</a:t>
            </a:r>
            <a:r>
              <a:rPr lang="es-ES" b="1" dirty="0"/>
              <a:t> of </a:t>
            </a:r>
            <a:r>
              <a:rPr lang="es-ES" b="1" dirty="0" err="1"/>
              <a:t>food</a:t>
            </a:r>
            <a:r>
              <a:rPr lang="es-ES" b="1" dirty="0"/>
              <a:t>.</a:t>
            </a:r>
          </a:p>
          <a:p>
            <a:pPr algn="just">
              <a:lnSpc>
                <a:spcPct val="150000"/>
              </a:lnSpc>
            </a:pP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692696"/>
            <a:ext cx="7707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3: FOOD AND HEALTH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>
                <a:hlinkClick r:id="rId2" action="ppaction://hlinkfile"/>
              </a:rPr>
              <a:t>Vertebrate</a:t>
            </a:r>
            <a:r>
              <a:rPr lang="es-ES_tradnl" b="1" dirty="0">
                <a:hlinkClick r:id="rId2" action="ppaction://hlinkfile"/>
              </a:rPr>
              <a:t> and </a:t>
            </a:r>
            <a:r>
              <a:rPr lang="es-ES_tradnl" b="1" dirty="0" err="1">
                <a:hlinkClick r:id="rId2" action="ppaction://hlinkfile"/>
              </a:rPr>
              <a:t>invertebrate</a:t>
            </a:r>
            <a:r>
              <a:rPr lang="es-ES_tradnl" b="1" dirty="0">
                <a:hlinkClick r:id="rId2" action="ppaction://hlinkfile"/>
              </a:rPr>
              <a:t> </a:t>
            </a:r>
            <a:r>
              <a:rPr lang="es-ES_tradnl" b="1" dirty="0" err="1">
                <a:hlinkClick r:id="rId2" action="ppaction://hlinkfile"/>
              </a:rPr>
              <a:t>animals</a:t>
            </a:r>
            <a:r>
              <a:rPr lang="es-ES_tradnl" b="1" dirty="0">
                <a:hlinkClick r:id="rId2" action="ppaction://hlinkfile"/>
              </a:rPr>
              <a:t>. </a:t>
            </a:r>
            <a:r>
              <a:rPr lang="es-ES_tradnl" b="1" dirty="0" err="1">
                <a:hlinkClick r:id="rId2" action="ppaction://hlinkfile"/>
              </a:rPr>
              <a:t>Classification</a:t>
            </a:r>
            <a:r>
              <a:rPr lang="es-ES_tradnl" b="1" dirty="0">
                <a:hlinkClick r:id="rId2" action="ppaction://hlinkfile"/>
              </a:rPr>
              <a:t> and </a:t>
            </a:r>
            <a:r>
              <a:rPr lang="es-ES_tradnl" b="1" dirty="0" err="1">
                <a:hlinkClick r:id="rId2" action="ppaction://hlinkfile"/>
              </a:rPr>
              <a:t>characteristics</a:t>
            </a:r>
            <a:r>
              <a:rPr lang="es-ES_tradnl" b="1" dirty="0">
                <a:hlinkClick r:id="rId2" action="ppaction://hlinkfile"/>
              </a:rPr>
              <a:t>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hlinkClick r:id="rId3" action="ppaction://hlinkfile"/>
              </a:rPr>
              <a:t>Nutritions</a:t>
            </a:r>
            <a:r>
              <a:rPr lang="es-ES_tradnl" b="1" dirty="0">
                <a:hlinkClick r:id="rId3" action="ppaction://hlinkfile"/>
              </a:rPr>
              <a:t>, </a:t>
            </a:r>
            <a:r>
              <a:rPr lang="es-ES_tradnl" b="1" dirty="0" err="1">
                <a:hlinkClick r:id="rId3" action="ppaction://hlinkfile"/>
              </a:rPr>
              <a:t>relations</a:t>
            </a:r>
            <a:r>
              <a:rPr lang="es-ES_tradnl" b="1" dirty="0">
                <a:hlinkClick r:id="rId3" action="ppaction://hlinkfile"/>
              </a:rPr>
              <a:t> and </a:t>
            </a:r>
            <a:r>
              <a:rPr lang="es-ES_tradnl" b="1" dirty="0" err="1">
                <a:hlinkClick r:id="rId3" action="ppaction://hlinkfile"/>
              </a:rPr>
              <a:t>reproductions</a:t>
            </a:r>
            <a:r>
              <a:rPr lang="es-ES_tradnl" b="1" dirty="0">
                <a:hlinkClick r:id="rId3" action="ppaction://hlinkfile"/>
              </a:rPr>
              <a:t> of </a:t>
            </a:r>
            <a:r>
              <a:rPr lang="es-ES_tradnl" b="1" dirty="0" err="1">
                <a:hlinkClick r:id="rId3" action="ppaction://hlinkfile"/>
              </a:rPr>
              <a:t>animals</a:t>
            </a:r>
            <a:r>
              <a:rPr lang="es-ES_tradnl" b="1" dirty="0">
                <a:hlinkClick r:id="rId3" action="ppaction://hlinkfile"/>
              </a:rPr>
              <a:t>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hlinkClick r:id="rId4" action="ppaction://hlinkfile"/>
              </a:rPr>
              <a:t>Habits</a:t>
            </a:r>
            <a:r>
              <a:rPr lang="es-ES_tradnl" b="1" dirty="0">
                <a:hlinkClick r:id="rId4" action="ppaction://hlinkfile"/>
              </a:rPr>
              <a:t> of </a:t>
            </a:r>
            <a:r>
              <a:rPr lang="es-ES_tradnl" b="1" dirty="0" err="1">
                <a:hlinkClick r:id="rId4" action="ppaction://hlinkfile"/>
              </a:rPr>
              <a:t>respect</a:t>
            </a:r>
            <a:r>
              <a:rPr lang="es-ES_tradnl" b="1" dirty="0">
                <a:hlinkClick r:id="rId4" action="ppaction://hlinkfile"/>
              </a:rPr>
              <a:t> and </a:t>
            </a:r>
            <a:r>
              <a:rPr lang="es-ES_tradnl" b="1" dirty="0" err="1">
                <a:hlinkClick r:id="rId4" action="ppaction://hlinkfile"/>
              </a:rPr>
              <a:t>care</a:t>
            </a:r>
            <a:r>
              <a:rPr lang="es-ES_tradnl" b="1" dirty="0">
                <a:hlinkClick r:id="rId4" action="ppaction://hlinkfile"/>
              </a:rPr>
              <a:t> of </a:t>
            </a:r>
            <a:r>
              <a:rPr lang="es-ES_tradnl" b="1" dirty="0" err="1">
                <a:hlinkClick r:id="rId4" action="ppaction://hlinkfile"/>
              </a:rPr>
              <a:t>animals</a:t>
            </a:r>
            <a:r>
              <a:rPr lang="es-ES_tradnl" b="1" dirty="0">
                <a:hlinkClick r:id="rId4" action="ppaction://hlinkfile"/>
              </a:rPr>
              <a:t>.</a:t>
            </a:r>
            <a:endParaRPr lang="es-ES_tradnl" b="1" dirty="0"/>
          </a:p>
          <a:p>
            <a:pPr algn="just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95736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>ACTIVITIES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/>
              <a:t>If</a:t>
            </a:r>
            <a:r>
              <a:rPr lang="es-ES_tradnl" b="1" dirty="0"/>
              <a:t> I </a:t>
            </a:r>
            <a:r>
              <a:rPr lang="es-ES_tradnl" b="1" dirty="0" err="1"/>
              <a:t>were</a:t>
            </a:r>
            <a:r>
              <a:rPr lang="es-ES_tradnl" b="1" dirty="0"/>
              <a:t> </a:t>
            </a:r>
            <a:r>
              <a:rPr lang="es-ES_tradnl" b="1" dirty="0" err="1"/>
              <a:t>an</a:t>
            </a:r>
            <a:r>
              <a:rPr lang="es-ES_tradnl" b="1" dirty="0"/>
              <a:t> animal:</a:t>
            </a:r>
            <a:r>
              <a:rPr lang="es-ES_tradnl" dirty="0"/>
              <a:t> </a:t>
            </a:r>
            <a:r>
              <a:rPr lang="es-ES_tradnl" dirty="0" err="1"/>
              <a:t>song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animals</a:t>
            </a:r>
            <a:r>
              <a:rPr lang="es-ES_tradnl" dirty="0"/>
              <a:t>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Vertebrates</a:t>
            </a:r>
            <a:r>
              <a:rPr lang="es-ES_tradnl" b="1" dirty="0"/>
              <a:t> and </a:t>
            </a:r>
            <a:r>
              <a:rPr lang="es-ES_tradnl" b="1" dirty="0" err="1"/>
              <a:t>invertebrates</a:t>
            </a:r>
            <a:r>
              <a:rPr lang="es-ES_tradnl" b="1" dirty="0"/>
              <a:t>: </a:t>
            </a:r>
            <a:r>
              <a:rPr lang="es-ES_tradnl" dirty="0" err="1"/>
              <a:t>draw</a:t>
            </a:r>
            <a:r>
              <a:rPr lang="es-ES_tradnl" dirty="0"/>
              <a:t> and </a:t>
            </a:r>
            <a:r>
              <a:rPr lang="es-ES_tradnl" dirty="0" err="1"/>
              <a:t>colour</a:t>
            </a:r>
            <a:r>
              <a:rPr lang="es-ES_tradnl" dirty="0"/>
              <a:t> </a:t>
            </a:r>
            <a:r>
              <a:rPr lang="es-ES_tradnl" dirty="0" err="1"/>
              <a:t>pictures</a:t>
            </a:r>
            <a:r>
              <a:rPr lang="es-ES_tradnl" dirty="0"/>
              <a:t> of </a:t>
            </a:r>
            <a:r>
              <a:rPr lang="es-ES_tradnl" dirty="0" err="1"/>
              <a:t>animals</a:t>
            </a:r>
            <a:r>
              <a:rPr lang="es-ES_tradnl" dirty="0"/>
              <a:t>.</a:t>
            </a:r>
          </a:p>
          <a:p>
            <a:r>
              <a:rPr lang="es-ES_tradnl" b="1" dirty="0" err="1"/>
              <a:t>Worsheet</a:t>
            </a:r>
            <a:r>
              <a:rPr lang="es-ES_tradnl" b="1" dirty="0"/>
              <a:t> </a:t>
            </a:r>
            <a:r>
              <a:rPr lang="es-ES_tradnl" b="1" dirty="0" err="1"/>
              <a:t>reinforcement</a:t>
            </a:r>
            <a:r>
              <a:rPr lang="es-ES_tradnl" b="1" dirty="0"/>
              <a:t>: </a:t>
            </a:r>
            <a:endParaRPr lang="es-ES" b="1" dirty="0"/>
          </a:p>
          <a:p>
            <a:pPr lvl="2">
              <a:buNone/>
            </a:pPr>
            <a:r>
              <a:rPr lang="es-ES" dirty="0"/>
              <a:t>Match </a:t>
            </a:r>
            <a:r>
              <a:rPr lang="es-ES" dirty="0" err="1"/>
              <a:t>definitions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animals</a:t>
            </a:r>
            <a:r>
              <a:rPr lang="es-ES" dirty="0"/>
              <a:t>.</a:t>
            </a:r>
          </a:p>
          <a:p>
            <a:pPr lvl="2">
              <a:buNone/>
            </a:pPr>
            <a:r>
              <a:rPr lang="es-ES_tradnl" dirty="0" err="1"/>
              <a:t>Classify</a:t>
            </a:r>
            <a:r>
              <a:rPr lang="es-ES_tradnl" dirty="0"/>
              <a:t> </a:t>
            </a:r>
            <a:r>
              <a:rPr lang="es-ES_tradnl" dirty="0" err="1"/>
              <a:t>animals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group</a:t>
            </a:r>
            <a:r>
              <a:rPr lang="es-ES_tradnl" dirty="0"/>
              <a:t> </a:t>
            </a:r>
            <a:r>
              <a:rPr lang="es-ES_tradnl" dirty="0" err="1"/>
              <a:t>they</a:t>
            </a:r>
            <a:r>
              <a:rPr lang="es-ES_tradnl" dirty="0"/>
              <a:t> </a:t>
            </a:r>
            <a:r>
              <a:rPr lang="es-ES_tradnl" dirty="0" err="1"/>
              <a:t>belong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.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es-ES_tradnl" b="1" dirty="0"/>
          </a:p>
          <a:p>
            <a:pPr algn="just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95736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  <p:pic>
        <p:nvPicPr>
          <p:cNvPr id="12290" name="Picture 2" descr="C:\Users\Fernando\Desktop\imagenes curso on line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528392" cy="4680520"/>
          </a:xfrm>
          <a:prstGeom prst="rect">
            <a:avLst/>
          </a:prstGeom>
          <a:noFill/>
        </p:spPr>
      </p:pic>
      <p:pic>
        <p:nvPicPr>
          <p:cNvPr id="12291" name="Picture 3" descr="C:\Users\Fernando\Desktop\imagenes curso on line\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615308" cy="4721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  <p:pic>
        <p:nvPicPr>
          <p:cNvPr id="13314" name="Picture 2" descr="C:\Users\Fernando\Desktop\imagenes curso on line\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3528392" cy="4580756"/>
          </a:xfrm>
          <a:prstGeom prst="rect">
            <a:avLst/>
          </a:prstGeom>
          <a:noFill/>
        </p:spPr>
      </p:pic>
      <p:pic>
        <p:nvPicPr>
          <p:cNvPr id="13315" name="Picture 3" descr="C:\Users\Fernando\Desktop\imagenes curso on line\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45638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  <p:pic>
        <p:nvPicPr>
          <p:cNvPr id="14338" name="Picture 2" descr="C:\Users\Fernando\Desktop\imagenes curso on line\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3456384" cy="4536504"/>
          </a:xfrm>
          <a:prstGeom prst="rect">
            <a:avLst/>
          </a:prstGeom>
          <a:noFill/>
        </p:spPr>
      </p:pic>
      <p:pic>
        <p:nvPicPr>
          <p:cNvPr id="14339" name="Picture 3" descr="C:\Users\Fernando\Desktop\imagenes curso on line\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72816"/>
            <a:ext cx="338437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 err="1">
                <a:solidFill>
                  <a:schemeClr val="bg1"/>
                </a:solidFill>
              </a:rPr>
              <a:t>We</a:t>
            </a:r>
            <a:r>
              <a:rPr lang="es-ES" dirty="0">
                <a:solidFill>
                  <a:schemeClr val="bg1"/>
                </a:solidFill>
              </a:rPr>
              <a:t> are </a:t>
            </a:r>
            <a:r>
              <a:rPr lang="es-ES" dirty="0" err="1">
                <a:solidFill>
                  <a:schemeClr val="bg1"/>
                </a:solidFill>
              </a:rPr>
              <a:t>going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focus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five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different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topics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we</a:t>
            </a:r>
            <a:r>
              <a:rPr lang="es-ES" dirty="0">
                <a:solidFill>
                  <a:schemeClr val="bg1"/>
                </a:solidFill>
              </a:rPr>
              <a:t> can </a:t>
            </a:r>
            <a:r>
              <a:rPr lang="es-ES" dirty="0" err="1">
                <a:solidFill>
                  <a:schemeClr val="bg1"/>
                </a:solidFill>
              </a:rPr>
              <a:t>work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with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our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students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through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Primary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Education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  <p:pic>
        <p:nvPicPr>
          <p:cNvPr id="15362" name="Picture 2" descr="C:\Users\Fernando\Desktop\imagenes curso on line\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384376" cy="4320480"/>
          </a:xfrm>
          <a:prstGeom prst="rect">
            <a:avLst/>
          </a:prstGeom>
          <a:noFill/>
        </p:spPr>
      </p:pic>
      <p:pic>
        <p:nvPicPr>
          <p:cNvPr id="15363" name="Picture 3" descr="C:\Users\Fernando\Desktop\imagenes curso on line\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72816"/>
            <a:ext cx="338437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  <p:pic>
        <p:nvPicPr>
          <p:cNvPr id="16386" name="Picture 2" descr="C:\Users\Fernando\Desktop\imagenes curso on line\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384376" cy="4248472"/>
          </a:xfrm>
          <a:prstGeom prst="rect">
            <a:avLst/>
          </a:prstGeom>
          <a:noFill/>
        </p:spPr>
      </p:pic>
      <p:pic>
        <p:nvPicPr>
          <p:cNvPr id="16387" name="Picture 3" descr="C:\Users\Fernando\Desktop\imagenes curso on line\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338437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  <p:pic>
        <p:nvPicPr>
          <p:cNvPr id="17410" name="Picture 2" descr="C:\Users\Fernando\Desktop\imagenes curso on line\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3312368" cy="4248472"/>
          </a:xfrm>
          <a:prstGeom prst="rect">
            <a:avLst/>
          </a:prstGeom>
          <a:noFill/>
        </p:spPr>
      </p:pic>
      <p:pic>
        <p:nvPicPr>
          <p:cNvPr id="17411" name="Picture 3" descr="C:\Users\Fernando\Desktop\imagenes curso on line\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44824"/>
            <a:ext cx="3312368" cy="4173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  <p:pic>
        <p:nvPicPr>
          <p:cNvPr id="18435" name="Picture 3" descr="C:\Users\Fernando\Desktop\imagenes curso on line\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384376" cy="4176464"/>
          </a:xfrm>
          <a:prstGeom prst="rect">
            <a:avLst/>
          </a:prstGeom>
          <a:noFill/>
        </p:spPr>
      </p:pic>
      <p:pic>
        <p:nvPicPr>
          <p:cNvPr id="18436" name="Picture 4" descr="C:\Users\Fernando\Desktop\imagenes curso on line\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44824"/>
            <a:ext cx="324916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  <p:pic>
        <p:nvPicPr>
          <p:cNvPr id="19458" name="Picture 2" descr="C:\Users\Fernando\Desktop\imagenes curso on line\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240360" cy="4091558"/>
          </a:xfrm>
          <a:prstGeom prst="rect">
            <a:avLst/>
          </a:prstGeom>
          <a:noFill/>
        </p:spPr>
      </p:pic>
      <p:pic>
        <p:nvPicPr>
          <p:cNvPr id="19459" name="Picture 3" descr="C:\Users\Fernando\Desktop\imagenes curso on line\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44824"/>
            <a:ext cx="3312368" cy="4062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  <p:pic>
        <p:nvPicPr>
          <p:cNvPr id="20482" name="Picture 2" descr="C:\Users\Fernando\Desktop\imagenes curso on line\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168352" cy="4220716"/>
          </a:xfrm>
          <a:prstGeom prst="rect">
            <a:avLst/>
          </a:prstGeom>
          <a:noFill/>
        </p:spPr>
      </p:pic>
      <p:pic>
        <p:nvPicPr>
          <p:cNvPr id="20483" name="Picture 3" descr="C:\Users\Fernando\Desktop\imagenes curso on line\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316835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/>
              <a:t>Describe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characteristics</a:t>
            </a:r>
            <a:r>
              <a:rPr lang="es-ES_tradnl" b="1" dirty="0"/>
              <a:t> of </a:t>
            </a:r>
            <a:r>
              <a:rPr lang="es-ES_tradnl" b="1" dirty="0" err="1"/>
              <a:t>vertebrate</a:t>
            </a:r>
            <a:r>
              <a:rPr lang="es-ES_tradnl" b="1" dirty="0"/>
              <a:t> and </a:t>
            </a:r>
            <a:r>
              <a:rPr lang="es-ES_tradnl" b="1" dirty="0" err="1"/>
              <a:t>invertebrate</a:t>
            </a:r>
            <a:r>
              <a:rPr lang="es-ES_tradnl" b="1" dirty="0"/>
              <a:t> </a:t>
            </a:r>
            <a:r>
              <a:rPr lang="es-ES_tradnl" b="1" dirty="0" err="1"/>
              <a:t>animals</a:t>
            </a:r>
            <a:r>
              <a:rPr lang="es-ES_tradnl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Vertebrates</a:t>
            </a:r>
            <a:r>
              <a:rPr lang="es-ES_tradnl" b="1" dirty="0"/>
              <a:t> and </a:t>
            </a:r>
            <a:r>
              <a:rPr lang="es-ES_tradnl" b="1" dirty="0" err="1"/>
              <a:t>invertebrates</a:t>
            </a:r>
            <a:r>
              <a:rPr lang="es-ES_tradnl" b="1" dirty="0"/>
              <a:t>: </a:t>
            </a:r>
            <a:r>
              <a:rPr lang="es-ES_tradnl" dirty="0" err="1"/>
              <a:t>draw</a:t>
            </a:r>
            <a:r>
              <a:rPr lang="es-ES_tradnl" dirty="0"/>
              <a:t> and </a:t>
            </a:r>
            <a:r>
              <a:rPr lang="es-ES_tradnl" dirty="0" err="1"/>
              <a:t>colour</a:t>
            </a:r>
            <a:r>
              <a:rPr lang="es-ES_tradnl" dirty="0"/>
              <a:t> </a:t>
            </a:r>
            <a:r>
              <a:rPr lang="es-ES_tradnl" dirty="0" err="1"/>
              <a:t>pictures</a:t>
            </a:r>
            <a:r>
              <a:rPr lang="es-ES_tradnl" dirty="0"/>
              <a:t> of </a:t>
            </a:r>
            <a:r>
              <a:rPr lang="es-ES_tradnl" dirty="0" err="1"/>
              <a:t>animals</a:t>
            </a:r>
            <a:r>
              <a:rPr lang="es-ES_tradnl" dirty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s-ES_tradnl" b="1" dirty="0"/>
          </a:p>
          <a:p>
            <a:pPr algn="just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95736" y="692696"/>
            <a:ext cx="486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4: ANIMALS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>
                <a:hlinkClick r:id="rId2" action="ppaction://hlinkfile"/>
              </a:rPr>
              <a:t>Plants</a:t>
            </a:r>
            <a:r>
              <a:rPr lang="es-ES_tradnl" b="1" dirty="0">
                <a:hlinkClick r:id="rId2" action="ppaction://hlinkfile"/>
              </a:rPr>
              <a:t>: </a:t>
            </a:r>
            <a:r>
              <a:rPr lang="es-ES_tradnl" b="1" dirty="0" err="1">
                <a:hlinkClick r:id="rId2" action="ppaction://hlinkfile"/>
              </a:rPr>
              <a:t>structure</a:t>
            </a:r>
            <a:r>
              <a:rPr lang="es-ES_tradnl" b="1" dirty="0">
                <a:hlinkClick r:id="rId2" action="ppaction://hlinkfile"/>
              </a:rPr>
              <a:t> and </a:t>
            </a:r>
            <a:r>
              <a:rPr lang="es-ES_tradnl" b="1" dirty="0" err="1">
                <a:hlinkClick r:id="rId2" action="ppaction://hlinkfile"/>
              </a:rPr>
              <a:t>physiology</a:t>
            </a:r>
            <a:r>
              <a:rPr lang="es-ES_tradnl" b="1" dirty="0">
                <a:hlinkClick r:id="rId2" action="ppaction://hlinkfile"/>
              </a:rPr>
              <a:t>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hlinkClick r:id="rId3" action="ppaction://hlinkfile"/>
              </a:rPr>
              <a:t>The</a:t>
            </a:r>
            <a:r>
              <a:rPr lang="es-ES_tradnl" b="1" dirty="0">
                <a:hlinkClick r:id="rId3" action="ppaction://hlinkfile"/>
              </a:rPr>
              <a:t> vital </a:t>
            </a:r>
            <a:r>
              <a:rPr lang="es-ES_tradnl" b="1" dirty="0" err="1">
                <a:hlinkClick r:id="rId3" action="ppaction://hlinkfile"/>
              </a:rPr>
              <a:t>cycle</a:t>
            </a:r>
            <a:r>
              <a:rPr lang="es-ES_tradnl" b="1" dirty="0">
                <a:hlinkClick r:id="rId3" action="ppaction://hlinkfile"/>
              </a:rPr>
              <a:t> of </a:t>
            </a:r>
            <a:r>
              <a:rPr lang="es-ES_tradnl" b="1" dirty="0" err="1">
                <a:hlinkClick r:id="rId3" action="ppaction://hlinkfile"/>
              </a:rPr>
              <a:t>plants</a:t>
            </a:r>
            <a:r>
              <a:rPr lang="es-ES_tradnl" b="1" dirty="0">
                <a:hlinkClick r:id="rId3" action="ppaction://hlinkfile"/>
              </a:rPr>
              <a:t>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hlinkClick r:id="rId4" action="ppaction://hlinkfile"/>
              </a:rPr>
              <a:t>Kind</a:t>
            </a:r>
            <a:r>
              <a:rPr lang="es-ES_tradnl" b="1" dirty="0">
                <a:hlinkClick r:id="rId4" action="ppaction://hlinkfile"/>
              </a:rPr>
              <a:t> of </a:t>
            </a:r>
            <a:r>
              <a:rPr lang="es-ES_tradnl" b="1" dirty="0" err="1">
                <a:hlinkClick r:id="rId4" action="ppaction://hlinkfile"/>
              </a:rPr>
              <a:t>plants</a:t>
            </a:r>
            <a:r>
              <a:rPr lang="es-ES_tradnl" b="1" dirty="0">
                <a:hlinkClick r:id="rId4" action="ppaction://hlinkfile"/>
              </a:rPr>
              <a:t> and </a:t>
            </a:r>
            <a:r>
              <a:rPr lang="es-ES_tradnl" b="1" dirty="0" err="1">
                <a:hlinkClick r:id="rId4" action="ppaction://hlinkfile"/>
              </a:rPr>
              <a:t>characteristics</a:t>
            </a:r>
            <a:r>
              <a:rPr lang="es-ES_tradnl" b="1" dirty="0">
                <a:hlinkClick r:id="rId4" action="ppaction://hlinkfile"/>
              </a:rPr>
              <a:t>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hlinkClick r:id="rId5" action="ppaction://hlinkfile"/>
              </a:rPr>
              <a:t>Reproduction</a:t>
            </a:r>
            <a:r>
              <a:rPr lang="es-ES_tradnl" b="1" dirty="0">
                <a:hlinkClick r:id="rId5" action="ppaction://hlinkfile"/>
              </a:rPr>
              <a:t> of </a:t>
            </a:r>
            <a:r>
              <a:rPr lang="es-ES_tradnl" b="1" dirty="0" err="1">
                <a:hlinkClick r:id="rId5" action="ppaction://hlinkfile"/>
              </a:rPr>
              <a:t>plants</a:t>
            </a:r>
            <a:r>
              <a:rPr lang="es-ES_tradnl" b="1" dirty="0">
                <a:hlinkClick r:id="rId5" action="ppaction://hlinkfile"/>
              </a:rPr>
              <a:t>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endParaRPr lang="es-ES_tradnl" dirty="0"/>
          </a:p>
          <a:p>
            <a:pPr algn="just">
              <a:lnSpc>
                <a:spcPct val="150000"/>
              </a:lnSpc>
              <a:buNone/>
            </a:pPr>
            <a:endParaRPr lang="es-ES_tradnl" b="1" dirty="0"/>
          </a:p>
          <a:p>
            <a:pPr algn="just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95736" y="692696"/>
            <a:ext cx="4573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5: PLANTS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lvl="0"/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needs</a:t>
            </a:r>
            <a:r>
              <a:rPr lang="es-ES_tradnl" b="1" dirty="0"/>
              <a:t> of a </a:t>
            </a:r>
            <a:r>
              <a:rPr lang="es-ES_tradnl" b="1" dirty="0" err="1"/>
              <a:t>plant</a:t>
            </a:r>
            <a:r>
              <a:rPr lang="es-ES_tradnl" b="1" dirty="0"/>
              <a:t>:</a:t>
            </a:r>
            <a:r>
              <a:rPr lang="es-ES_tradnl" dirty="0"/>
              <a:t> </a:t>
            </a:r>
            <a:r>
              <a:rPr lang="es-ES_tradnl" dirty="0" err="1"/>
              <a:t>motivate</a:t>
            </a:r>
            <a:r>
              <a:rPr lang="es-ES_tradnl" dirty="0"/>
              <a:t> </a:t>
            </a:r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students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a </a:t>
            </a:r>
            <a:r>
              <a:rPr lang="es-ES_tradnl" dirty="0" err="1"/>
              <a:t>song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plants</a:t>
            </a:r>
            <a:r>
              <a:rPr lang="es-ES_tradnl" dirty="0"/>
              <a:t>. 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Where</a:t>
            </a:r>
            <a:r>
              <a:rPr lang="es-ES_tradnl" b="1" dirty="0"/>
              <a:t> </a:t>
            </a:r>
            <a:r>
              <a:rPr lang="es-ES_tradnl" b="1" dirty="0" err="1"/>
              <a:t>is</a:t>
            </a:r>
            <a:r>
              <a:rPr lang="es-ES_tradnl" b="1" dirty="0"/>
              <a:t>/are </a:t>
            </a:r>
            <a:r>
              <a:rPr lang="es-ES_tradnl" b="1" dirty="0" err="1"/>
              <a:t>the</a:t>
            </a:r>
            <a:r>
              <a:rPr lang="es-ES_tradnl" b="1" dirty="0"/>
              <a:t>…:</a:t>
            </a:r>
            <a:r>
              <a:rPr lang="es-ES_tradnl" dirty="0"/>
              <a:t> </a:t>
            </a:r>
            <a:r>
              <a:rPr lang="es-ES_tradnl" dirty="0" err="1"/>
              <a:t>through</a:t>
            </a:r>
            <a:r>
              <a:rPr lang="es-ES_tradnl" dirty="0"/>
              <a:t> </a:t>
            </a:r>
            <a:r>
              <a:rPr lang="es-ES_tradnl" i="1" dirty="0" err="1"/>
              <a:t>flashcards</a:t>
            </a:r>
            <a:r>
              <a:rPr lang="es-ES_tradnl" dirty="0"/>
              <a:t>, </a:t>
            </a:r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students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recognize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part</a:t>
            </a:r>
            <a:r>
              <a:rPr lang="es-ES_tradnl" dirty="0"/>
              <a:t> of a </a:t>
            </a:r>
            <a:r>
              <a:rPr lang="es-ES_tradnl" dirty="0" err="1"/>
              <a:t>plant</a:t>
            </a:r>
            <a:r>
              <a:rPr lang="es-ES_tradnl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Planting</a:t>
            </a:r>
            <a:r>
              <a:rPr lang="es-ES_tradnl" b="1" dirty="0"/>
              <a:t> peas:</a:t>
            </a:r>
            <a:r>
              <a:rPr lang="es-ES_tradnl" dirty="0"/>
              <a:t> observe </a:t>
            </a:r>
            <a:r>
              <a:rPr lang="es-ES_tradnl" dirty="0" err="1"/>
              <a:t>the</a:t>
            </a:r>
            <a:r>
              <a:rPr lang="es-ES_tradnl" dirty="0"/>
              <a:t> vital </a:t>
            </a:r>
            <a:r>
              <a:rPr lang="es-ES_tradnl" dirty="0" err="1"/>
              <a:t>cycle</a:t>
            </a:r>
            <a:r>
              <a:rPr lang="es-ES_tradnl" dirty="0"/>
              <a:t> of a pea.</a:t>
            </a:r>
            <a:endParaRPr lang="es-ES_tradnl" b="1" dirty="0"/>
          </a:p>
          <a:p>
            <a:pPr algn="just">
              <a:lnSpc>
                <a:spcPct val="150000"/>
              </a:lnSpc>
            </a:pPr>
            <a:endParaRPr lang="es-ES_tradnl" dirty="0"/>
          </a:p>
          <a:p>
            <a:pPr algn="just">
              <a:lnSpc>
                <a:spcPct val="150000"/>
              </a:lnSpc>
              <a:buNone/>
            </a:pPr>
            <a:endParaRPr lang="es-ES_tradnl" b="1" dirty="0"/>
          </a:p>
          <a:p>
            <a:pPr algn="just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95736" y="692696"/>
            <a:ext cx="4573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5: PLANTS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/>
              <a:t>Let’s</a:t>
            </a:r>
            <a:r>
              <a:rPr lang="es-ES_tradnl" b="1" dirty="0"/>
              <a:t> </a:t>
            </a:r>
            <a:r>
              <a:rPr lang="es-ES_tradnl" b="1" dirty="0" err="1"/>
              <a:t>go</a:t>
            </a:r>
            <a:r>
              <a:rPr lang="es-ES_tradnl" b="1" dirty="0"/>
              <a:t> </a:t>
            </a:r>
            <a:r>
              <a:rPr lang="es-ES_tradnl" b="1" dirty="0" err="1"/>
              <a:t>for</a:t>
            </a:r>
            <a:r>
              <a:rPr lang="es-ES_tradnl" b="1" dirty="0"/>
              <a:t> a </a:t>
            </a:r>
            <a:r>
              <a:rPr lang="es-ES_tradnl" b="1" dirty="0" err="1"/>
              <a:t>walk</a:t>
            </a:r>
            <a:r>
              <a:rPr lang="es-ES_tradnl" b="1" dirty="0"/>
              <a:t>:</a:t>
            </a:r>
            <a:r>
              <a:rPr lang="es-ES_tradnl" dirty="0"/>
              <a:t> </a:t>
            </a:r>
            <a:r>
              <a:rPr lang="es-ES_tradnl" dirty="0" err="1"/>
              <a:t>recognize</a:t>
            </a:r>
            <a:r>
              <a:rPr lang="es-ES_tradnl" dirty="0"/>
              <a:t> and describe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plants</a:t>
            </a:r>
            <a:r>
              <a:rPr lang="es-ES_tradnl" dirty="0"/>
              <a:t> </a:t>
            </a:r>
            <a:r>
              <a:rPr lang="es-ES_tradnl" dirty="0" err="1"/>
              <a:t>around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r>
              <a:rPr lang="es-ES_tradnl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Flowers</a:t>
            </a:r>
            <a:r>
              <a:rPr lang="es-ES_tradnl" b="1" dirty="0"/>
              <a:t>:</a:t>
            </a:r>
            <a:r>
              <a:rPr lang="es-ES_tradnl" dirty="0"/>
              <a:t> </a:t>
            </a:r>
            <a:r>
              <a:rPr lang="es-ES_tradnl" dirty="0" err="1"/>
              <a:t>recognize</a:t>
            </a:r>
            <a:r>
              <a:rPr lang="es-ES_tradnl" dirty="0"/>
              <a:t> and </a:t>
            </a:r>
            <a:r>
              <a:rPr lang="es-ES_tradnl" dirty="0" err="1"/>
              <a:t>labe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parts</a:t>
            </a:r>
            <a:r>
              <a:rPr lang="es-ES_tradnl" dirty="0"/>
              <a:t> of a </a:t>
            </a:r>
            <a:r>
              <a:rPr lang="es-ES_tradnl" dirty="0" err="1"/>
              <a:t>flower</a:t>
            </a:r>
            <a:r>
              <a:rPr lang="es-ES_tradnl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Make</a:t>
            </a:r>
            <a:r>
              <a:rPr lang="es-ES_tradnl" b="1" dirty="0"/>
              <a:t> a </a:t>
            </a:r>
            <a:r>
              <a:rPr lang="es-ES_tradnl" b="1" dirty="0" err="1"/>
              <a:t>presentation</a:t>
            </a:r>
            <a:r>
              <a:rPr lang="es-ES_tradnl" b="1" dirty="0"/>
              <a:t>: </a:t>
            </a:r>
            <a:r>
              <a:rPr lang="es-ES_tradnl" dirty="0" err="1"/>
              <a:t>create</a:t>
            </a:r>
            <a:r>
              <a:rPr lang="es-ES_tradnl" dirty="0"/>
              <a:t> a mural, </a:t>
            </a:r>
            <a:r>
              <a:rPr lang="es-ES_tradnl" dirty="0" err="1"/>
              <a:t>power</a:t>
            </a:r>
            <a:r>
              <a:rPr lang="es-ES_tradnl" dirty="0"/>
              <a:t> </a:t>
            </a:r>
            <a:r>
              <a:rPr lang="es-ES_tradnl" dirty="0" err="1"/>
              <a:t>point</a:t>
            </a:r>
            <a:r>
              <a:rPr lang="es-ES_tradnl" dirty="0"/>
              <a:t>, </a:t>
            </a:r>
            <a:r>
              <a:rPr lang="es-ES_tradnl" dirty="0" err="1"/>
              <a:t>etc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infromation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unit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95736" y="692696"/>
            <a:ext cx="4573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5: PLANTS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es-ES" b="1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FF00"/>
                </a:solidFill>
              </a:rPr>
              <a:t>UNIT 1:		SENSES</a:t>
            </a: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FF00"/>
                </a:solidFill>
              </a:rPr>
              <a:t>UNIT 2:		WE CAN MOVE</a:t>
            </a: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FF00"/>
                </a:solidFill>
              </a:rPr>
              <a:t>UNIT 3:		FOOD AND HEALTH</a:t>
            </a: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FF00"/>
                </a:solidFill>
              </a:rPr>
              <a:t>UNIT 4:		ANIMALS</a:t>
            </a: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FF00"/>
                </a:solidFill>
              </a:rPr>
              <a:t>UNIT 5:		PLANTS</a:t>
            </a:r>
          </a:p>
          <a:p>
            <a:pPr algn="just">
              <a:lnSpc>
                <a:spcPct val="150000"/>
              </a:lnSpc>
              <a:buNone/>
            </a:pPr>
            <a:endParaRPr lang="es-E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573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5: PLANTS</a:t>
            </a:r>
          </a:p>
        </p:txBody>
      </p:sp>
      <p:pic>
        <p:nvPicPr>
          <p:cNvPr id="21506" name="Picture 2" descr="C:\Users\Fernando\Desktop\imagenes curso on line\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168352" cy="4320480"/>
          </a:xfrm>
          <a:prstGeom prst="rect">
            <a:avLst/>
          </a:prstGeom>
          <a:noFill/>
        </p:spPr>
      </p:pic>
      <p:pic>
        <p:nvPicPr>
          <p:cNvPr id="21507" name="Picture 3" descr="C:\Users\Fernando\Desktop\imagenes curso on line\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00808"/>
            <a:ext cx="323011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573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5: PLANTS</a:t>
            </a:r>
          </a:p>
        </p:txBody>
      </p:sp>
      <p:pic>
        <p:nvPicPr>
          <p:cNvPr id="22530" name="Picture 2" descr="C:\Users\Fernando\Desktop\imagenes curso on line\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240360" cy="4392488"/>
          </a:xfrm>
          <a:prstGeom prst="rect">
            <a:avLst/>
          </a:prstGeom>
          <a:noFill/>
        </p:spPr>
      </p:pic>
      <p:pic>
        <p:nvPicPr>
          <p:cNvPr id="1026" name="Picture 2" descr="C:\Users\Fernando\Desktop\imagenes curso on line\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320687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573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5: PLANTS</a:t>
            </a:r>
          </a:p>
        </p:txBody>
      </p:sp>
      <p:pic>
        <p:nvPicPr>
          <p:cNvPr id="2050" name="Picture 2" descr="C:\Users\Fernando\Desktop\imagenes curso on line\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292599" cy="4201666"/>
          </a:xfrm>
          <a:prstGeom prst="rect">
            <a:avLst/>
          </a:prstGeom>
          <a:noFill/>
        </p:spPr>
      </p:pic>
      <p:pic>
        <p:nvPicPr>
          <p:cNvPr id="2051" name="Picture 3" descr="C:\Users\Fernando\Desktop\imagenes curso on line\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2979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692696"/>
            <a:ext cx="4573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5: PLANTS</a:t>
            </a:r>
          </a:p>
        </p:txBody>
      </p:sp>
      <p:pic>
        <p:nvPicPr>
          <p:cNvPr id="2" name="Picture 2" descr="C:\Users\Fernando\Desktop\imagenes curso on line\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00263"/>
            <a:ext cx="6840759" cy="3632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ASESSMENT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/>
              <a:t>Explain</a:t>
            </a:r>
            <a:r>
              <a:rPr lang="es-ES_tradnl" b="1" dirty="0"/>
              <a:t> </a:t>
            </a:r>
            <a:r>
              <a:rPr lang="es-ES_tradnl" b="1" dirty="0" err="1"/>
              <a:t>nutrition</a:t>
            </a:r>
            <a:r>
              <a:rPr lang="es-ES_tradnl" b="1" dirty="0"/>
              <a:t> and </a:t>
            </a:r>
            <a:r>
              <a:rPr lang="es-ES_tradnl" b="1" dirty="0" err="1"/>
              <a:t>reproduction</a:t>
            </a:r>
            <a:r>
              <a:rPr lang="es-ES_tradnl" b="1" dirty="0"/>
              <a:t> of </a:t>
            </a:r>
            <a:r>
              <a:rPr lang="es-ES_tradnl" b="1" dirty="0" err="1"/>
              <a:t>plants</a:t>
            </a:r>
            <a:r>
              <a:rPr lang="es-ES_tradnl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Classify</a:t>
            </a:r>
            <a:r>
              <a:rPr lang="es-ES_tradnl" b="1" dirty="0"/>
              <a:t> and describe </a:t>
            </a:r>
            <a:r>
              <a:rPr lang="es-ES_tradnl" b="1" dirty="0" err="1"/>
              <a:t>plants</a:t>
            </a:r>
            <a:r>
              <a:rPr lang="es-ES_tradnl" b="1" dirty="0"/>
              <a:t>.</a:t>
            </a:r>
          </a:p>
          <a:p>
            <a:pPr algn="just">
              <a:lnSpc>
                <a:spcPct val="150000"/>
              </a:lnSpc>
            </a:pPr>
            <a:endParaRPr lang="es-ES_tradnl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195736" y="692696"/>
            <a:ext cx="4573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5: PLANTS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LANGUAGE IN CLASS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s-ES_tradnl" b="1" dirty="0">
                <a:solidFill>
                  <a:schemeClr val="bg1"/>
                </a:solidFill>
              </a:rPr>
              <a:t>   </a:t>
            </a:r>
            <a:r>
              <a:rPr lang="es-ES_tradnl" b="1" dirty="0" err="1">
                <a:solidFill>
                  <a:schemeClr val="bg1"/>
                </a:solidFill>
              </a:rPr>
              <a:t>Now</a:t>
            </a:r>
            <a:r>
              <a:rPr lang="es-ES_tradnl" b="1" dirty="0">
                <a:solidFill>
                  <a:schemeClr val="bg1"/>
                </a:solidFill>
              </a:rPr>
              <a:t>, </a:t>
            </a:r>
            <a:r>
              <a:rPr lang="es-ES_tradnl" b="1" dirty="0" err="1">
                <a:solidFill>
                  <a:schemeClr val="bg1"/>
                </a:solidFill>
              </a:rPr>
              <a:t>it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is</a:t>
            </a:r>
            <a:r>
              <a:rPr lang="es-ES_tradnl" b="1" dirty="0">
                <a:solidFill>
                  <a:schemeClr val="bg1"/>
                </a:solidFill>
              </a:rPr>
              <a:t> time </a:t>
            </a:r>
            <a:r>
              <a:rPr lang="es-ES_tradnl" b="1" dirty="0" err="1">
                <a:solidFill>
                  <a:schemeClr val="bg1"/>
                </a:solidFill>
              </a:rPr>
              <a:t>to</a:t>
            </a:r>
            <a:r>
              <a:rPr lang="es-ES_tradnl" b="1" dirty="0">
                <a:solidFill>
                  <a:schemeClr val="bg1"/>
                </a:solidFill>
              </a:rPr>
              <a:t>  </a:t>
            </a:r>
            <a:r>
              <a:rPr lang="es-ES_tradnl" b="1" dirty="0" err="1">
                <a:solidFill>
                  <a:schemeClr val="bg1"/>
                </a:solidFill>
              </a:rPr>
              <a:t>learn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about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general </a:t>
            </a:r>
            <a:r>
              <a:rPr lang="es-ES_tradnl" b="1" dirty="0" err="1">
                <a:solidFill>
                  <a:schemeClr val="bg1"/>
                </a:solidFill>
              </a:rPr>
              <a:t>vocabulary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we</a:t>
            </a:r>
            <a:r>
              <a:rPr lang="es-ES_tradnl" b="1" dirty="0">
                <a:solidFill>
                  <a:schemeClr val="bg1"/>
                </a:solidFill>
              </a:rPr>
              <a:t> can use in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Science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class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with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our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students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dirty="0" err="1">
                <a:solidFill>
                  <a:schemeClr val="bg1"/>
                </a:solidFill>
              </a:rPr>
              <a:t>any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topic</a:t>
            </a:r>
            <a:r>
              <a:rPr lang="es-ES_tradnl" b="1" dirty="0">
                <a:solidFill>
                  <a:schemeClr val="bg1"/>
                </a:solidFill>
              </a:rPr>
              <a:t>  </a:t>
            </a:r>
            <a:r>
              <a:rPr lang="es-ES_tradnl" b="1" dirty="0" err="1">
                <a:solidFill>
                  <a:schemeClr val="bg1"/>
                </a:solidFill>
              </a:rPr>
              <a:t>dealt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with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course</a:t>
            </a:r>
            <a:r>
              <a:rPr lang="es-ES_tradnl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LANGUAGE IN CLASS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s-ES_tradnl" b="1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4098" name="Picture 2" descr="C:\Users\Fernando\Desktop\imagenes curso on line\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816424" cy="5040560"/>
          </a:xfrm>
          <a:prstGeom prst="rect">
            <a:avLst/>
          </a:prstGeom>
          <a:noFill/>
        </p:spPr>
      </p:pic>
      <p:pic>
        <p:nvPicPr>
          <p:cNvPr id="4099" name="Picture 3" descr="C:\Users\Fernando\Desktop\imagenes curso on line\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67240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TASK 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40960" cy="5256584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s-ES_tradnl" sz="1800" dirty="0">
                <a:solidFill>
                  <a:schemeClr val="bg1"/>
                </a:solidFill>
              </a:rPr>
              <a:t>   </a:t>
            </a:r>
            <a:r>
              <a:rPr lang="es-ES" sz="1800" dirty="0">
                <a:solidFill>
                  <a:schemeClr val="bg1"/>
                </a:solidFill>
              </a:rPr>
              <a:t>TASK O.  </a:t>
            </a:r>
            <a:r>
              <a:rPr lang="es-ES" sz="1800" dirty="0" err="1">
                <a:solidFill>
                  <a:schemeClr val="bg1"/>
                </a:solidFill>
              </a:rPr>
              <a:t>Before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starting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this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course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have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to</a:t>
            </a:r>
            <a:r>
              <a:rPr lang="es-ES" sz="1800" dirty="0">
                <a:solidFill>
                  <a:schemeClr val="bg1"/>
                </a:solidFill>
              </a:rPr>
              <a:t> do </a:t>
            </a:r>
            <a:r>
              <a:rPr lang="es-ES" sz="1800" dirty="0" err="1">
                <a:solidFill>
                  <a:schemeClr val="bg1"/>
                </a:solidFill>
              </a:rPr>
              <a:t>two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things</a:t>
            </a:r>
            <a:r>
              <a:rPr lang="es-ES" sz="1800" dirty="0">
                <a:solidFill>
                  <a:schemeClr val="bg1"/>
                </a:solidFill>
              </a:rPr>
              <a:t>: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s-ES" sz="1800" dirty="0">
                <a:solidFill>
                  <a:schemeClr val="bg1"/>
                </a:solidFill>
              </a:rPr>
              <a:t>Introduce </a:t>
            </a:r>
            <a:r>
              <a:rPr lang="es-ES" sz="1800" dirty="0" err="1">
                <a:solidFill>
                  <a:schemeClr val="bg1"/>
                </a:solidFill>
              </a:rPr>
              <a:t>yourself</a:t>
            </a:r>
            <a:r>
              <a:rPr lang="es-ES" sz="1800" dirty="0">
                <a:solidFill>
                  <a:schemeClr val="bg1"/>
                </a:solidFill>
              </a:rPr>
              <a:t> in </a:t>
            </a:r>
            <a:r>
              <a:rPr lang="es-ES" sz="1800" dirty="0" err="1">
                <a:solidFill>
                  <a:schemeClr val="bg1"/>
                </a:solidFill>
              </a:rPr>
              <a:t>the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forum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the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course</a:t>
            </a:r>
            <a:r>
              <a:rPr lang="es-ES" sz="1800" dirty="0">
                <a:solidFill>
                  <a:schemeClr val="bg1"/>
                </a:solidFill>
              </a:rPr>
              <a:t> (</a:t>
            </a:r>
            <a:r>
              <a:rPr lang="es-ES" sz="1800" dirty="0" err="1">
                <a:solidFill>
                  <a:schemeClr val="bg1"/>
                </a:solidFill>
              </a:rPr>
              <a:t>it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important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have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own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s-ES" sz="1800" dirty="0" err="1">
                <a:solidFill>
                  <a:schemeClr val="bg1"/>
                </a:solidFill>
              </a:rPr>
              <a:t>picture</a:t>
            </a:r>
            <a:r>
              <a:rPr lang="es-ES" sz="1800" dirty="0">
                <a:solidFill>
                  <a:schemeClr val="bg1"/>
                </a:solidFill>
              </a:rPr>
              <a:t> in </a:t>
            </a:r>
            <a:r>
              <a:rPr lang="es-ES" sz="1800" dirty="0" err="1">
                <a:solidFill>
                  <a:schemeClr val="bg1"/>
                </a:solidFill>
              </a:rPr>
              <a:t>order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the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rest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your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classmates</a:t>
            </a:r>
            <a:r>
              <a:rPr lang="es-ES" sz="1800" dirty="0">
                <a:solidFill>
                  <a:schemeClr val="bg1"/>
                </a:solidFill>
              </a:rPr>
              <a:t> can </a:t>
            </a:r>
            <a:r>
              <a:rPr lang="es-ES" sz="1800" dirty="0" err="1">
                <a:solidFill>
                  <a:schemeClr val="bg1"/>
                </a:solidFill>
              </a:rPr>
              <a:t>see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face</a:t>
            </a:r>
            <a:r>
              <a:rPr lang="es-ES" sz="1800" dirty="0">
                <a:solidFill>
                  <a:schemeClr val="bg1"/>
                </a:solidFill>
              </a:rPr>
              <a:t>)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s-ES" sz="1800" dirty="0" err="1">
                <a:solidFill>
                  <a:schemeClr val="bg1"/>
                </a:solidFill>
              </a:rPr>
              <a:t>Make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presentation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about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yourself</a:t>
            </a:r>
            <a:r>
              <a:rPr lang="es-ES" sz="1800" dirty="0">
                <a:solidFill>
                  <a:schemeClr val="bg1"/>
                </a:solidFill>
              </a:rPr>
              <a:t> in </a:t>
            </a:r>
            <a:r>
              <a:rPr lang="es-ES" sz="1800" dirty="0" err="1">
                <a:solidFill>
                  <a:schemeClr val="bg1"/>
                </a:solidFill>
              </a:rPr>
              <a:t>which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have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include</a:t>
            </a:r>
            <a:r>
              <a:rPr lang="es-ES" sz="1800" dirty="0">
                <a:solidFill>
                  <a:schemeClr val="bg1"/>
                </a:solidFill>
              </a:rPr>
              <a:t>: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s-ES" sz="1800" dirty="0" err="1">
                <a:solidFill>
                  <a:schemeClr val="bg1"/>
                </a:solidFill>
              </a:rPr>
              <a:t>Three</a:t>
            </a:r>
            <a:r>
              <a:rPr lang="es-ES" sz="1800" dirty="0">
                <a:solidFill>
                  <a:schemeClr val="bg1"/>
                </a:solidFill>
              </a:rPr>
              <a:t> hobbies </a:t>
            </a: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have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s-ES" sz="1800" dirty="0" err="1">
                <a:solidFill>
                  <a:schemeClr val="bg1"/>
                </a:solidFill>
              </a:rPr>
              <a:t>Two</a:t>
            </a:r>
            <a:r>
              <a:rPr lang="es-ES" sz="1800" dirty="0">
                <a:solidFill>
                  <a:schemeClr val="bg1"/>
                </a:solidFill>
              </a:rPr>
              <a:t> of </a:t>
            </a:r>
            <a:r>
              <a:rPr lang="es-ES" sz="1800" dirty="0" err="1">
                <a:solidFill>
                  <a:schemeClr val="bg1"/>
                </a:solidFill>
              </a:rPr>
              <a:t>your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favourite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activities</a:t>
            </a:r>
            <a:r>
              <a:rPr lang="es-ES" sz="1800" dirty="0">
                <a:solidFill>
                  <a:schemeClr val="bg1"/>
                </a:solidFill>
              </a:rPr>
              <a:t> in </a:t>
            </a:r>
            <a:r>
              <a:rPr lang="es-ES" sz="1800" dirty="0" err="1">
                <a:solidFill>
                  <a:schemeClr val="bg1"/>
                </a:solidFill>
              </a:rPr>
              <a:t>the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English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class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s-ES" sz="1800" dirty="0" err="1">
                <a:solidFill>
                  <a:schemeClr val="bg1"/>
                </a:solidFill>
              </a:rPr>
              <a:t>One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job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would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have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if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were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not</a:t>
            </a:r>
            <a:r>
              <a:rPr lang="es-ES" sz="1800" dirty="0">
                <a:solidFill>
                  <a:schemeClr val="bg1"/>
                </a:solidFill>
              </a:rPr>
              <a:t> a TEACHER.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1800" dirty="0" err="1">
                <a:solidFill>
                  <a:schemeClr val="bg1"/>
                </a:solidFill>
              </a:rPr>
              <a:t>To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make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presentation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can use </a:t>
            </a:r>
            <a:r>
              <a:rPr lang="es-ES" sz="1800" dirty="0" err="1">
                <a:solidFill>
                  <a:schemeClr val="bg1"/>
                </a:solidFill>
              </a:rPr>
              <a:t>any</a:t>
            </a:r>
            <a:r>
              <a:rPr lang="es-ES" sz="1800" dirty="0">
                <a:solidFill>
                  <a:schemeClr val="bg1"/>
                </a:solidFill>
              </a:rPr>
              <a:t> Web 2.0 </a:t>
            </a:r>
            <a:r>
              <a:rPr lang="es-ES" sz="1800" dirty="0" err="1">
                <a:solidFill>
                  <a:schemeClr val="bg1"/>
                </a:solidFill>
              </a:rPr>
              <a:t>tool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such</a:t>
            </a:r>
            <a:r>
              <a:rPr lang="es-ES" sz="1800" dirty="0">
                <a:solidFill>
                  <a:schemeClr val="bg1"/>
                </a:solidFill>
              </a:rPr>
              <a:t> as (PREZZI,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1800" dirty="0">
                <a:solidFill>
                  <a:schemeClr val="bg1"/>
                </a:solidFill>
              </a:rPr>
              <a:t>GENIALLY, EMAZE, </a:t>
            </a:r>
            <a:r>
              <a:rPr lang="es-ES" sz="1800" dirty="0" err="1">
                <a:solidFill>
                  <a:schemeClr val="bg1"/>
                </a:solidFill>
              </a:rPr>
              <a:t>etc</a:t>
            </a:r>
            <a:r>
              <a:rPr lang="es-ES" sz="1800" dirty="0">
                <a:solidFill>
                  <a:schemeClr val="bg1"/>
                </a:solidFill>
              </a:rPr>
              <a:t>…)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1800" dirty="0" err="1">
                <a:solidFill>
                  <a:schemeClr val="bg1"/>
                </a:solidFill>
              </a:rPr>
              <a:t>When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have</a:t>
            </a:r>
            <a:r>
              <a:rPr lang="es-ES" sz="1800" dirty="0">
                <a:solidFill>
                  <a:schemeClr val="bg1"/>
                </a:solidFill>
              </a:rPr>
              <a:t> done </a:t>
            </a:r>
            <a:r>
              <a:rPr lang="es-ES" sz="1800" dirty="0" err="1">
                <a:solidFill>
                  <a:schemeClr val="bg1"/>
                </a:solidFill>
              </a:rPr>
              <a:t>both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things</a:t>
            </a:r>
            <a:r>
              <a:rPr lang="es-ES" sz="1800" dirty="0">
                <a:solidFill>
                  <a:schemeClr val="bg1"/>
                </a:solidFill>
              </a:rPr>
              <a:t>,  </a:t>
            </a:r>
            <a:r>
              <a:rPr lang="es-ES" sz="1800" dirty="0" err="1">
                <a:solidFill>
                  <a:schemeClr val="bg1"/>
                </a:solidFill>
              </a:rPr>
              <a:t>send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message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your</a:t>
            </a:r>
            <a:r>
              <a:rPr lang="es-ES" sz="1800" dirty="0">
                <a:solidFill>
                  <a:schemeClr val="bg1"/>
                </a:solidFill>
              </a:rPr>
              <a:t> tutor </a:t>
            </a:r>
            <a:r>
              <a:rPr lang="es-ES" sz="1800" dirty="0" err="1">
                <a:solidFill>
                  <a:schemeClr val="bg1"/>
                </a:solidFill>
              </a:rPr>
              <a:t>saying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have</a:t>
            </a:r>
            <a:endParaRPr lang="es-ES" sz="1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1800" dirty="0" err="1">
                <a:solidFill>
                  <a:schemeClr val="bg1"/>
                </a:solidFill>
              </a:rPr>
              <a:t>taken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part</a:t>
            </a:r>
            <a:r>
              <a:rPr lang="es-ES" sz="1800" dirty="0">
                <a:solidFill>
                  <a:schemeClr val="bg1"/>
                </a:solidFill>
              </a:rPr>
              <a:t> in </a:t>
            </a:r>
            <a:r>
              <a:rPr lang="es-ES" sz="1800" dirty="0" err="1">
                <a:solidFill>
                  <a:schemeClr val="bg1"/>
                </a:solidFill>
              </a:rPr>
              <a:t>the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forum</a:t>
            </a:r>
            <a:r>
              <a:rPr lang="es-ES" sz="1800" dirty="0">
                <a:solidFill>
                  <a:schemeClr val="bg1"/>
                </a:solidFill>
              </a:rPr>
              <a:t> and </a:t>
            </a:r>
            <a:r>
              <a:rPr lang="es-ES" sz="1800" dirty="0" err="1">
                <a:solidFill>
                  <a:schemeClr val="bg1"/>
                </a:solidFill>
              </a:rPr>
              <a:t>send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him</a:t>
            </a:r>
            <a:r>
              <a:rPr lang="es-ES" sz="1800" dirty="0">
                <a:solidFill>
                  <a:schemeClr val="bg1"/>
                </a:solidFill>
              </a:rPr>
              <a:t>/</a:t>
            </a:r>
            <a:r>
              <a:rPr lang="es-ES" sz="1800" dirty="0" err="1">
                <a:solidFill>
                  <a:schemeClr val="bg1"/>
                </a:solidFill>
              </a:rPr>
              <a:t>her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presentation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1800" dirty="0" err="1">
                <a:solidFill>
                  <a:schemeClr val="bg1"/>
                </a:solidFill>
              </a:rPr>
              <a:t>You</a:t>
            </a:r>
            <a:r>
              <a:rPr lang="es-ES" sz="1800" dirty="0">
                <a:solidFill>
                  <a:schemeClr val="bg1"/>
                </a:solidFill>
              </a:rPr>
              <a:t> can </a:t>
            </a:r>
            <a:r>
              <a:rPr lang="es-ES" sz="1800" dirty="0" err="1">
                <a:solidFill>
                  <a:schemeClr val="bg1"/>
                </a:solidFill>
              </a:rPr>
              <a:t>send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your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presentation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the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twitter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course</a:t>
            </a:r>
            <a:r>
              <a:rPr lang="es-ES" sz="1800" dirty="0">
                <a:solidFill>
                  <a:schemeClr val="bg1"/>
                </a:solidFill>
              </a:rPr>
              <a:t>. (OPTIONAL) </a:t>
            </a:r>
          </a:p>
          <a:p>
            <a:pPr algn="just">
              <a:lnSpc>
                <a:spcPct val="150000"/>
              </a:lnSpc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TASK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s-ES_tradnl" sz="1800" dirty="0">
                <a:solidFill>
                  <a:schemeClr val="bg1"/>
                </a:solidFill>
              </a:rPr>
              <a:t>   </a:t>
            </a:r>
            <a:r>
              <a:rPr lang="es-ES" sz="2800" dirty="0">
                <a:solidFill>
                  <a:schemeClr val="bg1"/>
                </a:solidFill>
              </a:rPr>
              <a:t>TASK 1 </a:t>
            </a:r>
            <a:r>
              <a:rPr lang="es-ES" sz="2800" dirty="0" err="1">
                <a:solidFill>
                  <a:schemeClr val="bg1"/>
                </a:solidFill>
              </a:rPr>
              <a:t>Write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advantages</a:t>
            </a:r>
            <a:r>
              <a:rPr lang="es-ES" sz="2800" dirty="0">
                <a:solidFill>
                  <a:schemeClr val="bg1"/>
                </a:solidFill>
              </a:rPr>
              <a:t> and </a:t>
            </a:r>
            <a:r>
              <a:rPr lang="es-ES" sz="2800" dirty="0" err="1">
                <a:solidFill>
                  <a:schemeClr val="bg1"/>
                </a:solidFill>
              </a:rPr>
              <a:t>disadvantages</a:t>
            </a:r>
            <a:r>
              <a:rPr lang="es-ES" sz="2800" dirty="0">
                <a:solidFill>
                  <a:schemeClr val="bg1"/>
                </a:solidFill>
              </a:rPr>
              <a:t> of </a:t>
            </a:r>
            <a:r>
              <a:rPr lang="es-ES" sz="2800" dirty="0" err="1">
                <a:solidFill>
                  <a:schemeClr val="bg1"/>
                </a:solidFill>
              </a:rPr>
              <a:t>teaching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Science</a:t>
            </a:r>
            <a:r>
              <a:rPr lang="es-ES" sz="2800" dirty="0">
                <a:solidFill>
                  <a:schemeClr val="bg1"/>
                </a:solidFill>
              </a:rPr>
              <a:t> in </a:t>
            </a:r>
            <a:r>
              <a:rPr lang="es-ES" sz="2800" dirty="0" err="1">
                <a:solidFill>
                  <a:schemeClr val="bg1"/>
                </a:solidFill>
              </a:rPr>
              <a:t>English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pupils</a:t>
            </a:r>
            <a:r>
              <a:rPr lang="es-ES" sz="2800" dirty="0">
                <a:solidFill>
                  <a:schemeClr val="bg1"/>
                </a:solidFill>
              </a:rPr>
              <a:t>. Try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develop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ideas </a:t>
            </a:r>
            <a:r>
              <a:rPr lang="es-ES" sz="2800" dirty="0" err="1">
                <a:solidFill>
                  <a:schemeClr val="bg1"/>
                </a:solidFill>
              </a:rPr>
              <a:t>about</a:t>
            </a:r>
            <a:r>
              <a:rPr lang="es-ES" sz="2800" dirty="0">
                <a:solidFill>
                  <a:schemeClr val="bg1"/>
                </a:solidFill>
              </a:rPr>
              <a:t> new </a:t>
            </a:r>
            <a:r>
              <a:rPr lang="es-ES" sz="2800" dirty="0" err="1">
                <a:solidFill>
                  <a:schemeClr val="bg1"/>
                </a:solidFill>
              </a:rPr>
              <a:t>technologies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difficulties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pupils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have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ways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encourage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them</a:t>
            </a:r>
            <a:r>
              <a:rPr lang="es-ES" sz="2800" dirty="0">
                <a:solidFill>
                  <a:schemeClr val="bg1"/>
                </a:solidFill>
              </a:rPr>
              <a:t> in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learning</a:t>
            </a:r>
            <a:r>
              <a:rPr lang="es-ES" sz="2800" dirty="0">
                <a:solidFill>
                  <a:schemeClr val="bg1"/>
                </a:solidFill>
              </a:rPr>
              <a:t> of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area</a:t>
            </a:r>
            <a:r>
              <a:rPr lang="es-ES" sz="2800" dirty="0">
                <a:solidFill>
                  <a:schemeClr val="bg1"/>
                </a:solidFill>
              </a:rPr>
              <a:t>, etc. </a:t>
            </a:r>
            <a:r>
              <a:rPr lang="es-ES" sz="2800" dirty="0" err="1">
                <a:solidFill>
                  <a:schemeClr val="bg1"/>
                </a:solidFill>
              </a:rPr>
              <a:t>Send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it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tutor.</a:t>
            </a:r>
          </a:p>
          <a:p>
            <a:pPr algn="just">
              <a:lnSpc>
                <a:spcPct val="150000"/>
              </a:lnSpc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TASK 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s-ES_tradnl" sz="1800" dirty="0">
                <a:solidFill>
                  <a:schemeClr val="bg1"/>
                </a:solidFill>
              </a:rPr>
              <a:t>   </a:t>
            </a:r>
            <a:r>
              <a:rPr lang="es-ES" sz="2800" dirty="0">
                <a:solidFill>
                  <a:schemeClr val="bg1"/>
                </a:solidFill>
              </a:rPr>
              <a:t>TASK 2. </a:t>
            </a:r>
            <a:r>
              <a:rPr lang="es-ES" sz="2800" dirty="0" err="1">
                <a:solidFill>
                  <a:schemeClr val="bg1"/>
                </a:solidFill>
              </a:rPr>
              <a:t>Choose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one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Science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content</a:t>
            </a:r>
            <a:r>
              <a:rPr lang="es-ES" sz="2800" dirty="0">
                <a:solidFill>
                  <a:schemeClr val="bg1"/>
                </a:solidFill>
              </a:rPr>
              <a:t> of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course</a:t>
            </a:r>
            <a:r>
              <a:rPr lang="es-ES" sz="2800" dirty="0">
                <a:solidFill>
                  <a:schemeClr val="bg1"/>
                </a:solidFill>
              </a:rPr>
              <a:t> and </a:t>
            </a:r>
            <a:r>
              <a:rPr lang="es-ES" sz="2800" dirty="0" err="1">
                <a:solidFill>
                  <a:schemeClr val="bg1"/>
                </a:solidFill>
              </a:rPr>
              <a:t>develop</a:t>
            </a:r>
            <a:r>
              <a:rPr lang="es-ES" sz="2800" dirty="0">
                <a:solidFill>
                  <a:schemeClr val="bg1"/>
                </a:solidFill>
              </a:rPr>
              <a:t> extra </a:t>
            </a:r>
            <a:r>
              <a:rPr lang="es-ES" sz="2800" dirty="0" err="1">
                <a:solidFill>
                  <a:schemeClr val="bg1"/>
                </a:solidFill>
              </a:rPr>
              <a:t>activities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work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with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students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focused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on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that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topic</a:t>
            </a:r>
            <a:r>
              <a:rPr lang="es-ES" sz="2800" dirty="0">
                <a:solidFill>
                  <a:schemeClr val="bg1"/>
                </a:solidFill>
              </a:rPr>
              <a:t>. Try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make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presentation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attractive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using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tools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such</a:t>
            </a:r>
            <a:r>
              <a:rPr lang="es-ES" sz="2800" dirty="0">
                <a:solidFill>
                  <a:schemeClr val="bg1"/>
                </a:solidFill>
              </a:rPr>
              <a:t> as </a:t>
            </a:r>
            <a:r>
              <a:rPr lang="es-ES" sz="2800" dirty="0" err="1">
                <a:solidFill>
                  <a:schemeClr val="bg1"/>
                </a:solidFill>
              </a:rPr>
              <a:t>Prezi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Emaze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any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other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want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. Once </a:t>
            </a:r>
            <a:r>
              <a:rPr lang="es-ES" sz="2800" dirty="0" err="1">
                <a:solidFill>
                  <a:schemeClr val="bg1"/>
                </a:solidFill>
              </a:rPr>
              <a:t>you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have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published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presentation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send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URL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tutor.</a:t>
            </a:r>
          </a:p>
          <a:p>
            <a:pPr algn="just">
              <a:lnSpc>
                <a:spcPct val="150000"/>
              </a:lnSpc>
              <a:buNone/>
            </a:pPr>
            <a:endParaRPr lang="es-ES" sz="2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>
                <a:latin typeface="+mn-lt"/>
                <a:ea typeface="+mn-ea"/>
                <a:cs typeface="+mn-cs"/>
                <a:hlinkClick r:id="rId2" action="ppaction://hlinkfile"/>
              </a:rPr>
              <a:t>Nutrition</a:t>
            </a:r>
            <a:r>
              <a:rPr lang="es-ES_tradnl" b="1" dirty="0">
                <a:latin typeface="+mn-lt"/>
                <a:ea typeface="+mn-ea"/>
                <a:cs typeface="+mn-cs"/>
                <a:hlinkClick r:id="rId2" action="ppaction://hlinkfile"/>
              </a:rPr>
              <a:t>, </a:t>
            </a:r>
            <a:r>
              <a:rPr lang="es-ES_tradnl" b="1" dirty="0" err="1">
                <a:latin typeface="+mn-lt"/>
                <a:ea typeface="+mn-ea"/>
                <a:cs typeface="+mn-cs"/>
                <a:hlinkClick r:id="rId2" action="ppaction://hlinkfile"/>
              </a:rPr>
              <a:t>relation</a:t>
            </a:r>
            <a:r>
              <a:rPr lang="es-ES_tradnl" b="1" dirty="0">
                <a:latin typeface="+mn-lt"/>
                <a:ea typeface="+mn-ea"/>
                <a:cs typeface="+mn-cs"/>
                <a:hlinkClick r:id="rId2" action="ppaction://hlinkfile"/>
              </a:rPr>
              <a:t> and </a:t>
            </a:r>
            <a:r>
              <a:rPr lang="es-ES_tradnl" b="1" dirty="0" err="1">
                <a:latin typeface="+mn-lt"/>
                <a:ea typeface="+mn-ea"/>
                <a:cs typeface="+mn-cs"/>
                <a:hlinkClick r:id="rId2" action="ppaction://hlinkfile"/>
              </a:rPr>
              <a:t>reproduction</a:t>
            </a:r>
            <a:r>
              <a:rPr lang="es-ES_tradnl" b="1" dirty="0">
                <a:latin typeface="+mn-lt"/>
                <a:ea typeface="+mn-ea"/>
                <a:cs typeface="+mn-cs"/>
                <a:hlinkClick r:id="rId2" action="ppaction://hlinkfile"/>
              </a:rPr>
              <a:t>.</a:t>
            </a:r>
            <a:endParaRPr lang="es-ES_tradnl" b="1" dirty="0"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latin typeface="+mn-lt"/>
                <a:ea typeface="+mn-ea"/>
                <a:cs typeface="+mn-cs"/>
                <a:hlinkClick r:id="rId3" action="ppaction://hlinkfile"/>
              </a:rPr>
              <a:t>Changes</a:t>
            </a:r>
            <a:r>
              <a:rPr lang="es-ES_tradnl" b="1" dirty="0">
                <a:latin typeface="+mn-lt"/>
                <a:ea typeface="+mn-ea"/>
                <a:cs typeface="+mn-cs"/>
                <a:hlinkClick r:id="rId3" action="ppaction://hlinkfile"/>
              </a:rPr>
              <a:t> in </a:t>
            </a:r>
            <a:r>
              <a:rPr lang="es-ES_tradnl" b="1" dirty="0" err="1">
                <a:latin typeface="+mn-lt"/>
                <a:ea typeface="+mn-ea"/>
                <a:cs typeface="+mn-cs"/>
                <a:hlinkClick r:id="rId3" action="ppaction://hlinkfile"/>
              </a:rPr>
              <a:t>the</a:t>
            </a:r>
            <a:r>
              <a:rPr lang="es-ES_tradnl" b="1" dirty="0">
                <a:latin typeface="+mn-lt"/>
                <a:ea typeface="+mn-ea"/>
                <a:cs typeface="+mn-cs"/>
                <a:hlinkClick r:id="rId3" action="ppaction://hlinkfile"/>
              </a:rPr>
              <a:t> </a:t>
            </a:r>
            <a:r>
              <a:rPr lang="es-ES_tradnl" b="1" dirty="0" err="1">
                <a:latin typeface="+mn-lt"/>
                <a:ea typeface="+mn-ea"/>
                <a:cs typeface="+mn-cs"/>
                <a:hlinkClick r:id="rId3" action="ppaction://hlinkfile"/>
              </a:rPr>
              <a:t>stages</a:t>
            </a:r>
            <a:r>
              <a:rPr lang="es-ES_tradnl" b="1" dirty="0">
                <a:latin typeface="+mn-lt"/>
                <a:ea typeface="+mn-ea"/>
                <a:cs typeface="+mn-cs"/>
                <a:hlinkClick r:id="rId3" action="ppaction://hlinkfile"/>
              </a:rPr>
              <a:t> of </a:t>
            </a:r>
            <a:r>
              <a:rPr lang="es-ES_tradnl" b="1" dirty="0" err="1">
                <a:latin typeface="+mn-lt"/>
                <a:ea typeface="+mn-ea"/>
                <a:cs typeface="+mn-cs"/>
                <a:hlinkClick r:id="rId3" action="ppaction://hlinkfile"/>
              </a:rPr>
              <a:t>life</a:t>
            </a:r>
            <a:r>
              <a:rPr lang="es-ES_tradnl" b="1" dirty="0">
                <a:latin typeface="+mn-lt"/>
                <a:ea typeface="+mn-ea"/>
                <a:cs typeface="+mn-cs"/>
                <a:hlinkClick r:id="rId3" action="ppaction://hlinkfile"/>
              </a:rPr>
              <a:t>.</a:t>
            </a:r>
            <a:endParaRPr lang="es-ES_tradnl" b="1" dirty="0"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latin typeface="+mn-lt"/>
                <a:ea typeface="+mn-ea"/>
                <a:cs typeface="+mn-cs"/>
                <a:hlinkClick r:id="rId4" action="ppaction://hlinkfile"/>
              </a:rPr>
              <a:t>The</a:t>
            </a:r>
            <a:r>
              <a:rPr lang="es-ES_tradnl" b="1" dirty="0">
                <a:latin typeface="+mn-lt"/>
                <a:ea typeface="+mn-ea"/>
                <a:cs typeface="+mn-cs"/>
                <a:hlinkClick r:id="rId4" action="ppaction://hlinkfile"/>
              </a:rPr>
              <a:t> </a:t>
            </a:r>
            <a:r>
              <a:rPr lang="es-ES_tradnl" b="1" dirty="0" err="1">
                <a:latin typeface="+mn-lt"/>
                <a:ea typeface="+mn-ea"/>
                <a:cs typeface="+mn-cs"/>
                <a:hlinkClick r:id="rId4" action="ppaction://hlinkfile"/>
              </a:rPr>
              <a:t>senses</a:t>
            </a:r>
            <a:r>
              <a:rPr lang="es-ES_tradnl" b="1" dirty="0">
                <a:latin typeface="+mn-lt"/>
                <a:ea typeface="+mn-ea"/>
                <a:cs typeface="+mn-cs"/>
                <a:hlinkClick r:id="rId4" action="ppaction://hlinkfile"/>
              </a:rPr>
              <a:t>. </a:t>
            </a:r>
            <a:endParaRPr lang="es-ES_tradnl" b="1" dirty="0"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latin typeface="+mn-lt"/>
                <a:ea typeface="+mn-ea"/>
                <a:cs typeface="+mn-cs"/>
                <a:hlinkClick r:id="rId5" action="ppaction://hlinkfile"/>
              </a:rPr>
              <a:t>The</a:t>
            </a:r>
            <a:r>
              <a:rPr lang="es-ES_tradnl" b="1" dirty="0">
                <a:latin typeface="+mn-lt"/>
                <a:ea typeface="+mn-ea"/>
                <a:cs typeface="+mn-cs"/>
                <a:hlinkClick r:id="rId5" action="ppaction://hlinkfile"/>
              </a:rPr>
              <a:t> </a:t>
            </a:r>
            <a:r>
              <a:rPr lang="es-ES_tradnl" b="1" dirty="0" err="1">
                <a:latin typeface="+mn-lt"/>
                <a:ea typeface="+mn-ea"/>
                <a:cs typeface="+mn-cs"/>
                <a:hlinkClick r:id="rId5" action="ppaction://hlinkfile"/>
              </a:rPr>
              <a:t>nervous</a:t>
            </a:r>
            <a:r>
              <a:rPr lang="es-ES_tradnl" b="1" dirty="0">
                <a:latin typeface="+mn-lt"/>
                <a:ea typeface="+mn-ea"/>
                <a:cs typeface="+mn-cs"/>
                <a:hlinkClick r:id="rId5" action="ppaction://hlinkfile"/>
              </a:rPr>
              <a:t> </a:t>
            </a:r>
            <a:r>
              <a:rPr lang="es-ES_tradnl" b="1" dirty="0" err="1">
                <a:latin typeface="+mn-lt"/>
                <a:ea typeface="+mn-ea"/>
                <a:cs typeface="+mn-cs"/>
                <a:hlinkClick r:id="rId5" action="ppaction://hlinkfile"/>
              </a:rPr>
              <a:t>system</a:t>
            </a:r>
            <a:r>
              <a:rPr lang="es-ES_tradnl" b="1" dirty="0">
                <a:latin typeface="+mn-lt"/>
                <a:ea typeface="+mn-ea"/>
                <a:cs typeface="+mn-cs"/>
                <a:hlinkClick r:id="rId5" action="ppaction://hlinkfile"/>
              </a:rPr>
              <a:t>.</a:t>
            </a:r>
            <a:endParaRPr lang="es-ES_tradnl" b="1" dirty="0">
              <a:latin typeface="+mn-lt"/>
              <a:ea typeface="+mn-ea"/>
              <a:cs typeface="+mn-cs"/>
            </a:endParaRPr>
          </a:p>
          <a:p>
            <a:pPr algn="just"/>
            <a:r>
              <a:rPr lang="es-ES_tradnl" b="1" dirty="0" err="1">
                <a:latin typeface="+mn-lt"/>
                <a:ea typeface="+mn-ea"/>
                <a:cs typeface="+mn-cs"/>
                <a:hlinkClick r:id="rId6" action="ppaction://hlinkfile"/>
              </a:rPr>
              <a:t>Function</a:t>
            </a:r>
            <a:r>
              <a:rPr lang="es-ES_tradnl" b="1" dirty="0">
                <a:latin typeface="+mn-lt"/>
                <a:ea typeface="+mn-ea"/>
                <a:cs typeface="+mn-cs"/>
                <a:hlinkClick r:id="rId6" action="ppaction://hlinkfile"/>
              </a:rPr>
              <a:t> of </a:t>
            </a:r>
            <a:r>
              <a:rPr lang="es-ES_tradnl" b="1" dirty="0" err="1">
                <a:latin typeface="+mn-lt"/>
                <a:ea typeface="+mn-ea"/>
                <a:cs typeface="+mn-cs"/>
                <a:hlinkClick r:id="rId6" action="ppaction://hlinkfile"/>
              </a:rPr>
              <a:t>the</a:t>
            </a:r>
            <a:r>
              <a:rPr lang="es-ES_tradnl" b="1" dirty="0">
                <a:latin typeface="+mn-lt"/>
                <a:ea typeface="+mn-ea"/>
                <a:cs typeface="+mn-cs"/>
                <a:hlinkClick r:id="rId6" action="ppaction://hlinkfile"/>
              </a:rPr>
              <a:t> </a:t>
            </a:r>
            <a:r>
              <a:rPr lang="es-ES_tradnl" b="1" dirty="0" err="1">
                <a:latin typeface="+mn-lt"/>
                <a:ea typeface="+mn-ea"/>
                <a:cs typeface="+mn-cs"/>
                <a:hlinkClick r:id="rId6" action="ppaction://hlinkfile"/>
              </a:rPr>
              <a:t>organs</a:t>
            </a:r>
            <a:r>
              <a:rPr lang="es-ES_tradnl" b="1" dirty="0">
                <a:latin typeface="+mn-lt"/>
                <a:ea typeface="+mn-ea"/>
                <a:cs typeface="+mn-cs"/>
                <a:hlinkClick r:id="rId6" action="ppaction://hlinkfile"/>
              </a:rPr>
              <a:t> of </a:t>
            </a:r>
            <a:r>
              <a:rPr lang="es-ES_tradnl" b="1" dirty="0" err="1">
                <a:latin typeface="+mn-lt"/>
                <a:ea typeface="+mn-ea"/>
                <a:cs typeface="+mn-cs"/>
                <a:hlinkClick r:id="rId6" action="ppaction://hlinkfile"/>
              </a:rPr>
              <a:t>the</a:t>
            </a:r>
            <a:r>
              <a:rPr lang="es-ES_tradnl" b="1" dirty="0">
                <a:latin typeface="+mn-lt"/>
                <a:ea typeface="+mn-ea"/>
                <a:cs typeface="+mn-cs"/>
                <a:hlinkClick r:id="rId6" action="ppaction://hlinkfile"/>
              </a:rPr>
              <a:t> </a:t>
            </a:r>
            <a:r>
              <a:rPr lang="es-ES_tradnl" b="1" dirty="0" err="1">
                <a:latin typeface="+mn-lt"/>
                <a:ea typeface="+mn-ea"/>
                <a:cs typeface="+mn-cs"/>
                <a:hlinkClick r:id="rId6" action="ppaction://hlinkfile"/>
              </a:rPr>
              <a:t>five</a:t>
            </a:r>
            <a:r>
              <a:rPr lang="es-ES_tradnl" b="1" dirty="0">
                <a:latin typeface="+mn-lt"/>
                <a:ea typeface="+mn-ea"/>
                <a:cs typeface="+mn-cs"/>
                <a:hlinkClick r:id="rId6" action="ppaction://hlinkfile"/>
              </a:rPr>
              <a:t> </a:t>
            </a:r>
            <a:r>
              <a:rPr lang="es-ES_tradnl" b="1" dirty="0" err="1">
                <a:latin typeface="+mn-lt"/>
                <a:ea typeface="+mn-ea"/>
                <a:cs typeface="+mn-cs"/>
                <a:hlinkClick r:id="rId6" action="ppaction://hlinkfile"/>
              </a:rPr>
              <a:t>senses</a:t>
            </a:r>
            <a:r>
              <a:rPr lang="es-ES_tradnl" b="1" dirty="0">
                <a:latin typeface="+mn-lt"/>
                <a:ea typeface="+mn-ea"/>
                <a:cs typeface="+mn-cs"/>
                <a:hlinkClick r:id="rId6" action="ppaction://hlinkfile"/>
              </a:rPr>
              <a:t>.</a:t>
            </a:r>
            <a:endParaRPr lang="es-ES_tradnl" b="1" dirty="0"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es-ES_tradnl" b="1" dirty="0" err="1">
                <a:latin typeface="+mn-lt"/>
                <a:ea typeface="+mn-ea"/>
                <a:cs typeface="+mn-cs"/>
                <a:hlinkClick r:id="rId7" action="ppaction://hlinkfile"/>
              </a:rPr>
              <a:t>Healthy</a:t>
            </a:r>
            <a:r>
              <a:rPr lang="es-ES_tradnl" b="1" dirty="0">
                <a:latin typeface="+mn-lt"/>
                <a:ea typeface="+mn-ea"/>
                <a:cs typeface="+mn-cs"/>
                <a:hlinkClick r:id="rId7" action="ppaction://hlinkfile"/>
              </a:rPr>
              <a:t> </a:t>
            </a:r>
            <a:r>
              <a:rPr lang="es-ES_tradnl" b="1" dirty="0" err="1">
                <a:latin typeface="+mn-lt"/>
                <a:ea typeface="+mn-ea"/>
                <a:cs typeface="+mn-cs"/>
                <a:hlinkClick r:id="rId7" action="ppaction://hlinkfile"/>
              </a:rPr>
              <a:t>habits</a:t>
            </a:r>
            <a:r>
              <a:rPr lang="es-ES_tradnl" b="1" dirty="0">
                <a:latin typeface="+mn-lt"/>
                <a:ea typeface="+mn-ea"/>
                <a:cs typeface="+mn-cs"/>
                <a:hlinkClick r:id="rId7" action="ppaction://hlinkfile"/>
              </a:rPr>
              <a:t>.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267744" y="764704"/>
            <a:ext cx="4607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1: SENSES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TASK 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_tradnl" sz="2800" dirty="0">
                <a:solidFill>
                  <a:schemeClr val="bg1"/>
                </a:solidFill>
              </a:rPr>
              <a:t>   </a:t>
            </a:r>
            <a:r>
              <a:rPr lang="es-ES" sz="2800" dirty="0">
                <a:solidFill>
                  <a:schemeClr val="bg1"/>
                </a:solidFill>
              </a:rPr>
              <a:t>TASK 3.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final </a:t>
            </a:r>
            <a:r>
              <a:rPr lang="es-ES" sz="2800" dirty="0" err="1">
                <a:solidFill>
                  <a:schemeClr val="bg1"/>
                </a:solidFill>
              </a:rPr>
              <a:t>task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will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be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create</a:t>
            </a:r>
            <a:r>
              <a:rPr lang="es-ES" sz="2800" dirty="0">
                <a:solidFill>
                  <a:schemeClr val="bg1"/>
                </a:solidFill>
              </a:rPr>
              <a:t> a </a:t>
            </a:r>
            <a:r>
              <a:rPr lang="es-ES" sz="2800" dirty="0" err="1">
                <a:solidFill>
                  <a:schemeClr val="bg1"/>
                </a:solidFill>
              </a:rPr>
              <a:t>questionaire</a:t>
            </a:r>
            <a:r>
              <a:rPr lang="es-ES" sz="2800" dirty="0">
                <a:solidFill>
                  <a:schemeClr val="bg1"/>
                </a:solidFill>
              </a:rPr>
              <a:t> and a </a:t>
            </a:r>
            <a:r>
              <a:rPr lang="es-ES" sz="2800" dirty="0" err="1">
                <a:solidFill>
                  <a:schemeClr val="bg1"/>
                </a:solidFill>
              </a:rPr>
              <a:t>presentation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pupils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based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on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any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content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studied</a:t>
            </a:r>
            <a:r>
              <a:rPr lang="es-ES" sz="2800" dirty="0">
                <a:solidFill>
                  <a:schemeClr val="bg1"/>
                </a:solidFill>
              </a:rPr>
              <a:t> in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course</a:t>
            </a:r>
            <a:r>
              <a:rPr lang="es-ES" sz="2800" dirty="0">
                <a:solidFill>
                  <a:schemeClr val="bg1"/>
                </a:solidFill>
              </a:rPr>
              <a:t>. </a:t>
            </a:r>
            <a:r>
              <a:rPr lang="es-ES" sz="2800" dirty="0" err="1">
                <a:solidFill>
                  <a:schemeClr val="bg1"/>
                </a:solidFill>
              </a:rPr>
              <a:t>You</a:t>
            </a:r>
            <a:r>
              <a:rPr lang="es-ES" sz="2800" dirty="0">
                <a:solidFill>
                  <a:schemeClr val="bg1"/>
                </a:solidFill>
              </a:rPr>
              <a:t> can use </a:t>
            </a:r>
            <a:r>
              <a:rPr lang="es-ES" sz="2800" dirty="0" err="1">
                <a:solidFill>
                  <a:schemeClr val="bg1"/>
                </a:solidFill>
              </a:rPr>
              <a:t>google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form</a:t>
            </a:r>
            <a:r>
              <a:rPr lang="es-ES" sz="2800" dirty="0">
                <a:solidFill>
                  <a:schemeClr val="bg1"/>
                </a:solidFill>
              </a:rPr>
              <a:t> and </a:t>
            </a:r>
            <a:r>
              <a:rPr lang="es-ES" sz="2800" dirty="0" err="1">
                <a:solidFill>
                  <a:schemeClr val="bg1"/>
                </a:solidFill>
              </a:rPr>
              <a:t>google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presentation</a:t>
            </a:r>
            <a:r>
              <a:rPr lang="es-ES" sz="2800" dirty="0">
                <a:solidFill>
                  <a:schemeClr val="bg1"/>
                </a:solidFill>
              </a:rPr>
              <a:t>  </a:t>
            </a:r>
            <a:r>
              <a:rPr lang="es-ES" sz="2800" dirty="0" err="1">
                <a:solidFill>
                  <a:schemeClr val="bg1"/>
                </a:solidFill>
              </a:rPr>
              <a:t>or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optionally</a:t>
            </a:r>
            <a:r>
              <a:rPr lang="es-ES" sz="2800" dirty="0">
                <a:solidFill>
                  <a:schemeClr val="bg1"/>
                </a:solidFill>
              </a:rPr>
              <a:t>  </a:t>
            </a:r>
            <a:r>
              <a:rPr lang="es-ES" sz="2800" dirty="0" err="1">
                <a:solidFill>
                  <a:schemeClr val="bg1"/>
                </a:solidFill>
              </a:rPr>
              <a:t>any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on</a:t>
            </a:r>
            <a:r>
              <a:rPr lang="es-ES" sz="2800" dirty="0">
                <a:solidFill>
                  <a:schemeClr val="bg1"/>
                </a:solidFill>
              </a:rPr>
              <a:t> line </a:t>
            </a:r>
            <a:r>
              <a:rPr lang="es-ES" sz="2800" dirty="0" err="1">
                <a:solidFill>
                  <a:schemeClr val="bg1"/>
                </a:solidFill>
              </a:rPr>
              <a:t>tool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such</a:t>
            </a:r>
            <a:r>
              <a:rPr lang="es-ES" sz="2800" dirty="0">
                <a:solidFill>
                  <a:schemeClr val="bg1"/>
                </a:solidFill>
              </a:rPr>
              <a:t> as:</a:t>
            </a:r>
          </a:p>
          <a:p>
            <a:pPr>
              <a:buNone/>
            </a:pP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  <a:hlinkClick r:id="rId2"/>
              </a:rPr>
              <a:t>https://www.onlinequizcreator.com/es/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s-ES" sz="2800" dirty="0">
                <a:solidFill>
                  <a:schemeClr val="bg1"/>
                </a:solidFill>
                <a:hlinkClick r:id="rId3"/>
              </a:rPr>
              <a:t>http://www.triviaplaza.com/</a:t>
            </a:r>
            <a:endParaRPr lang="es-E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2800" dirty="0">
                <a:solidFill>
                  <a:schemeClr val="bg1"/>
                </a:solidFill>
                <a:hlinkClick r:id="rId4"/>
              </a:rPr>
              <a:t>https://www.canva.com/es_es/crear/presentaciones/</a:t>
            </a:r>
            <a:endParaRPr lang="es-E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2800" dirty="0">
                <a:solidFill>
                  <a:schemeClr val="bg1"/>
                </a:solidFill>
                <a:hlinkClick r:id="rId5"/>
              </a:rPr>
              <a:t>http://www.slidescarnival.com/es/</a:t>
            </a:r>
            <a:endParaRPr lang="es-E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2800" dirty="0" err="1">
                <a:solidFill>
                  <a:schemeClr val="bg1"/>
                </a:solidFill>
              </a:rPr>
              <a:t>Finally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send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URL of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questionare</a:t>
            </a:r>
            <a:r>
              <a:rPr lang="es-ES" sz="2800" dirty="0">
                <a:solidFill>
                  <a:schemeClr val="bg1"/>
                </a:solidFill>
              </a:rPr>
              <a:t> and </a:t>
            </a:r>
            <a:r>
              <a:rPr lang="es-ES" sz="2800" dirty="0" err="1">
                <a:solidFill>
                  <a:schemeClr val="bg1"/>
                </a:solidFill>
              </a:rPr>
              <a:t>presentation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your</a:t>
            </a:r>
            <a:r>
              <a:rPr lang="es-ES" sz="2800" dirty="0">
                <a:solidFill>
                  <a:schemeClr val="bg1"/>
                </a:solidFill>
              </a:rPr>
              <a:t> tutor. </a:t>
            </a:r>
          </a:p>
          <a:p>
            <a:pPr algn="just">
              <a:lnSpc>
                <a:spcPct val="150000"/>
              </a:lnSpc>
              <a:buNone/>
            </a:pPr>
            <a:endParaRPr lang="es-ES" sz="2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Senses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Song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singing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song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senses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Blind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Man’s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senses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hearing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touch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267744" y="764704"/>
            <a:ext cx="4607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1: SENSES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es-ES_tradnl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importance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touch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sense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touch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ES_tradnl" b="1" dirty="0" err="1"/>
              <a:t>Worksheet</a:t>
            </a:r>
            <a:r>
              <a:rPr lang="es-ES_tradnl" b="1" dirty="0"/>
              <a:t> </a:t>
            </a:r>
            <a:r>
              <a:rPr lang="es-ES_tradnl" b="1" dirty="0" err="1"/>
              <a:t>reinforment</a:t>
            </a:r>
            <a:r>
              <a:rPr lang="es-ES_tradnl" b="1" dirty="0"/>
              <a:t>.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living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non living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Match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sentences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vital </a:t>
            </a:r>
            <a:r>
              <a:rPr lang="es-ES_tradn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267744" y="764704"/>
            <a:ext cx="4607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1: SENSES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67744" y="764704"/>
            <a:ext cx="4607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1: SENSES</a:t>
            </a:r>
          </a:p>
        </p:txBody>
      </p:sp>
      <p:pic>
        <p:nvPicPr>
          <p:cNvPr id="1026" name="Picture 2" descr="C:\Users\Fernando\Desktop\imagenes curso on line\Sin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032448" cy="5182170"/>
          </a:xfrm>
          <a:prstGeom prst="rect">
            <a:avLst/>
          </a:prstGeom>
          <a:noFill/>
        </p:spPr>
      </p:pic>
      <p:pic>
        <p:nvPicPr>
          <p:cNvPr id="2050" name="Picture 2" descr="C:\Users\Fernando\Desktop\imagenes curso on line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211960" cy="509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67744" y="764704"/>
            <a:ext cx="4607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UNIT 1: SENSES</a:t>
            </a:r>
          </a:p>
        </p:txBody>
      </p:sp>
      <p:pic>
        <p:nvPicPr>
          <p:cNvPr id="2" name="Picture 2" descr="C:\Users\Fernando\Desktop\imagenes curso on line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104456" cy="5159647"/>
          </a:xfrm>
          <a:prstGeom prst="rect">
            <a:avLst/>
          </a:prstGeom>
          <a:noFill/>
        </p:spPr>
      </p:pic>
      <p:pic>
        <p:nvPicPr>
          <p:cNvPr id="3075" name="Picture 3" descr="C:\Users\Fernando\Desktop\imagenes curso on line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10445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1233</Words>
  <Application>Microsoft Office PowerPoint</Application>
  <PresentationFormat>Presentación en pantalla (4:3)</PresentationFormat>
  <Paragraphs>222</Paragraphs>
  <Slides>50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3" baseType="lpstr">
      <vt:lpstr>Arial</vt:lpstr>
      <vt:lpstr>Calibri</vt:lpstr>
      <vt:lpstr>Diseño predeterminado</vt:lpstr>
      <vt:lpstr>Presentación de PowerPoint</vt:lpstr>
      <vt:lpstr>SCIENCE</vt:lpstr>
      <vt:lpstr>CONTENTS</vt:lpstr>
      <vt:lpstr>CONTENTS</vt:lpstr>
      <vt:lpstr>CONTENTS</vt:lpstr>
      <vt:lpstr>ACTIVITIES</vt:lpstr>
      <vt:lpstr>ACTIVITIES</vt:lpstr>
      <vt:lpstr>VOCABULARY</vt:lpstr>
      <vt:lpstr>VOCABULARY</vt:lpstr>
      <vt:lpstr>ASSESSMENT</vt:lpstr>
      <vt:lpstr>CONTENTS</vt:lpstr>
      <vt:lpstr>ACTIVITIES</vt:lpstr>
      <vt:lpstr>VOCABULARY</vt:lpstr>
      <vt:lpstr>VOCABULARY</vt:lpstr>
      <vt:lpstr>VOCABULARY</vt:lpstr>
      <vt:lpstr>VOCABULARY</vt:lpstr>
      <vt:lpstr>VOCABULARY</vt:lpstr>
      <vt:lpstr>ASSESSMENT</vt:lpstr>
      <vt:lpstr>CONTENTS</vt:lpstr>
      <vt:lpstr>ACTIVITIES</vt:lpstr>
      <vt:lpstr>VOCABULARY</vt:lpstr>
      <vt:lpstr>VOCABULARY</vt:lpstr>
      <vt:lpstr>VOCABULARY</vt:lpstr>
      <vt:lpstr>ASSESSEMENT</vt:lpstr>
      <vt:lpstr>CONTENTS</vt:lpstr>
      <vt:lpstr>ACTIVITIES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ASSESSMENT</vt:lpstr>
      <vt:lpstr>CONTENTS</vt:lpstr>
      <vt:lpstr>ACTIVITIES</vt:lpstr>
      <vt:lpstr>ACTIVITIES</vt:lpstr>
      <vt:lpstr>VOCABULARY</vt:lpstr>
      <vt:lpstr>VOCABULARY</vt:lpstr>
      <vt:lpstr>VOCABULARY</vt:lpstr>
      <vt:lpstr>VOCABULARY</vt:lpstr>
      <vt:lpstr>ASESSMENT</vt:lpstr>
      <vt:lpstr>LANGUAGE IN CLASS</vt:lpstr>
      <vt:lpstr>LANGUAGE IN CLASS</vt:lpstr>
      <vt:lpstr>TASK 0</vt:lpstr>
      <vt:lpstr>TASK 1</vt:lpstr>
      <vt:lpstr>TASK 2</vt:lpstr>
      <vt:lpstr>TASK 3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milagros ares diez</cp:lastModifiedBy>
  <cp:revision>83</cp:revision>
  <dcterms:created xsi:type="dcterms:W3CDTF">2009-03-01T01:28:01Z</dcterms:created>
  <dcterms:modified xsi:type="dcterms:W3CDTF">2017-08-09T15:55:30Z</dcterms:modified>
</cp:coreProperties>
</file>