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A550C-3D87-4A87-B3F1-7D4C84CFDB64}" v="12" dt="2023-09-19T15:30:53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FESOR Peio González Blanco" userId="d2fafcd5-0c85-40b9-8f05-a1db805331cf" providerId="ADAL" clId="{755AD34F-D499-4EBE-9E7C-D0C1AEEC5759}"/>
    <pc:docChg chg="undo custSel addSld modSld sldOrd modMainMaster">
      <pc:chgData name="PROFESOR Peio González Blanco" userId="d2fafcd5-0c85-40b9-8f05-a1db805331cf" providerId="ADAL" clId="{755AD34F-D499-4EBE-9E7C-D0C1AEEC5759}" dt="2023-01-25T09:44:20.918" v="6824" actId="20577"/>
      <pc:docMkLst>
        <pc:docMk/>
      </pc:docMkLst>
      <pc:sldChg chg="addSp modSp new mod modTransition setBg">
        <pc:chgData name="PROFESOR Peio González Blanco" userId="d2fafcd5-0c85-40b9-8f05-a1db805331cf" providerId="ADAL" clId="{755AD34F-D499-4EBE-9E7C-D0C1AEEC5759}" dt="2023-01-25T09:44:20.918" v="6824" actId="20577"/>
        <pc:sldMkLst>
          <pc:docMk/>
          <pc:sldMk cId="1519923993" sldId="256"/>
        </pc:sldMkLst>
        <pc:spChg chg="mod">
          <ac:chgData name="PROFESOR Peio González Blanco" userId="d2fafcd5-0c85-40b9-8f05-a1db805331cf" providerId="ADAL" clId="{755AD34F-D499-4EBE-9E7C-D0C1AEEC5759}" dt="2023-01-12T08:08:13.374" v="48" actId="26606"/>
          <ac:spMkLst>
            <pc:docMk/>
            <pc:sldMk cId="1519923993" sldId="256"/>
            <ac:spMk id="2" creationId="{E95928D7-76C9-2D53-F7B5-EC5B53F6AF59}"/>
          </ac:spMkLst>
        </pc:spChg>
        <pc:spChg chg="mod">
          <ac:chgData name="PROFESOR Peio González Blanco" userId="d2fafcd5-0c85-40b9-8f05-a1db805331cf" providerId="ADAL" clId="{755AD34F-D499-4EBE-9E7C-D0C1AEEC5759}" dt="2023-01-25T09:44:20.918" v="6824" actId="20577"/>
          <ac:spMkLst>
            <pc:docMk/>
            <pc:sldMk cId="1519923993" sldId="256"/>
            <ac:spMk id="3" creationId="{8CC7C463-4A03-ED5C-675A-DB3C7C7E3EA6}"/>
          </ac:spMkLst>
        </pc:spChg>
        <pc:spChg chg="add">
          <ac:chgData name="PROFESOR Peio González Blanco" userId="d2fafcd5-0c85-40b9-8f05-a1db805331cf" providerId="ADAL" clId="{755AD34F-D499-4EBE-9E7C-D0C1AEEC5759}" dt="2023-01-12T08:08:13.374" v="48" actId="26606"/>
          <ac:spMkLst>
            <pc:docMk/>
            <pc:sldMk cId="1519923993" sldId="256"/>
            <ac:spMk id="10" creationId="{5964CBE2-084A-47DF-A704-CF5F6217B569}"/>
          </ac:spMkLst>
        </pc:spChg>
        <pc:spChg chg="add">
          <ac:chgData name="PROFESOR Peio González Blanco" userId="d2fafcd5-0c85-40b9-8f05-a1db805331cf" providerId="ADAL" clId="{755AD34F-D499-4EBE-9E7C-D0C1AEEC5759}" dt="2023-01-12T08:08:13.374" v="48" actId="26606"/>
          <ac:spMkLst>
            <pc:docMk/>
            <pc:sldMk cId="1519923993" sldId="256"/>
            <ac:spMk id="12" creationId="{686A5CBB-E03B-4019-8BCD-78975D39E48C}"/>
          </ac:spMkLst>
        </pc:spChg>
        <pc:spChg chg="add">
          <ac:chgData name="PROFESOR Peio González Blanco" userId="d2fafcd5-0c85-40b9-8f05-a1db805331cf" providerId="ADAL" clId="{755AD34F-D499-4EBE-9E7C-D0C1AEEC5759}" dt="2023-01-12T08:08:13.374" v="48" actId="26606"/>
          <ac:spMkLst>
            <pc:docMk/>
            <pc:sldMk cId="1519923993" sldId="256"/>
            <ac:spMk id="14" creationId="{94993204-9792-4E61-A83C-73D4379E2B1C}"/>
          </ac:spMkLst>
        </pc:spChg>
        <pc:picChg chg="add mod">
          <ac:chgData name="PROFESOR Peio González Blanco" userId="d2fafcd5-0c85-40b9-8f05-a1db805331cf" providerId="ADAL" clId="{755AD34F-D499-4EBE-9E7C-D0C1AEEC5759}" dt="2023-01-12T08:08:13.374" v="48" actId="26606"/>
          <ac:picMkLst>
            <pc:docMk/>
            <pc:sldMk cId="1519923993" sldId="256"/>
            <ac:picMk id="5" creationId="{C0766BFF-557B-F79A-1B0F-ACF348C57298}"/>
          </ac:picMkLst>
        </pc:picChg>
        <pc:picChg chg="add mod">
          <ac:chgData name="PROFESOR Peio González Blanco" userId="d2fafcd5-0c85-40b9-8f05-a1db805331cf" providerId="ADAL" clId="{755AD34F-D499-4EBE-9E7C-D0C1AEEC5759}" dt="2023-01-12T11:48:35.865" v="266" actId="14100"/>
          <ac:picMkLst>
            <pc:docMk/>
            <pc:sldMk cId="1519923993" sldId="256"/>
            <ac:picMk id="6" creationId="{E8D13421-4CB9-5377-916B-5E51A4EFE3F0}"/>
          </ac:picMkLst>
        </pc:picChg>
      </pc:sldChg>
      <pc:sldChg chg="addSp delSp modSp new mod modTransition setBg">
        <pc:chgData name="PROFESOR Peio González Blanco" userId="d2fafcd5-0c85-40b9-8f05-a1db805331cf" providerId="ADAL" clId="{755AD34F-D499-4EBE-9E7C-D0C1AEEC5759}" dt="2023-01-18T12:37:35.667" v="6677"/>
        <pc:sldMkLst>
          <pc:docMk/>
          <pc:sldMk cId="2487723318" sldId="257"/>
        </pc:sldMkLst>
        <pc:spChg chg="mod ord">
          <ac:chgData name="PROFESOR Peio González Blanco" userId="d2fafcd5-0c85-40b9-8f05-a1db805331cf" providerId="ADAL" clId="{755AD34F-D499-4EBE-9E7C-D0C1AEEC5759}" dt="2023-01-12T08:13:23.031" v="119" actId="26606"/>
          <ac:spMkLst>
            <pc:docMk/>
            <pc:sldMk cId="2487723318" sldId="257"/>
            <ac:spMk id="2" creationId="{F9930102-A5B1-652F-4C41-BA5ED908628D}"/>
          </ac:spMkLst>
        </pc:spChg>
        <pc:spChg chg="del">
          <ac:chgData name="PROFESOR Peio González Blanco" userId="d2fafcd5-0c85-40b9-8f05-a1db805331cf" providerId="ADAL" clId="{755AD34F-D499-4EBE-9E7C-D0C1AEEC5759}" dt="2023-01-12T08:09:42.758" v="50" actId="931"/>
          <ac:spMkLst>
            <pc:docMk/>
            <pc:sldMk cId="2487723318" sldId="257"/>
            <ac:spMk id="3" creationId="{FD45EA2C-75C0-129E-0F5B-B6B027A77FDE}"/>
          </ac:spMkLst>
        </pc:spChg>
        <pc:spChg chg="add mod ord">
          <ac:chgData name="PROFESOR Peio González Blanco" userId="d2fafcd5-0c85-40b9-8f05-a1db805331cf" providerId="ADAL" clId="{755AD34F-D499-4EBE-9E7C-D0C1AEEC5759}" dt="2023-01-12T08:13:23.031" v="119" actId="26606"/>
          <ac:spMkLst>
            <pc:docMk/>
            <pc:sldMk cId="2487723318" sldId="257"/>
            <ac:spMk id="8" creationId="{B90537F8-4C5A-63AB-C584-16094068E4AA}"/>
          </ac:spMkLst>
        </pc:spChg>
        <pc:spChg chg="add mod ord">
          <ac:chgData name="PROFESOR Peio González Blanco" userId="d2fafcd5-0c85-40b9-8f05-a1db805331cf" providerId="ADAL" clId="{755AD34F-D499-4EBE-9E7C-D0C1AEEC5759}" dt="2023-01-12T08:13:23.031" v="119" actId="26606"/>
          <ac:spMkLst>
            <pc:docMk/>
            <pc:sldMk cId="2487723318" sldId="257"/>
            <ac:spMk id="11" creationId="{5F9B3426-F5CC-D5E7-9EC3-E3816206F1BC}"/>
          </ac:spMkLst>
        </pc:spChg>
        <pc:spChg chg="add mod">
          <ac:chgData name="PROFESOR Peio González Blanco" userId="d2fafcd5-0c85-40b9-8f05-a1db805331cf" providerId="ADAL" clId="{755AD34F-D499-4EBE-9E7C-D0C1AEEC5759}" dt="2023-01-12T08:13:23.031" v="119" actId="26606"/>
          <ac:spMkLst>
            <pc:docMk/>
            <pc:sldMk cId="2487723318" sldId="257"/>
            <ac:spMk id="14" creationId="{FD0E1D9A-EDA3-C469-372A-1822751B5770}"/>
          </ac:spMkLst>
        </pc:spChg>
        <pc:spChg chg="add del mod">
          <ac:chgData name="PROFESOR Peio González Blanco" userId="d2fafcd5-0c85-40b9-8f05-a1db805331cf" providerId="ADAL" clId="{755AD34F-D499-4EBE-9E7C-D0C1AEEC5759}" dt="2023-01-12T08:15:25.240" v="125" actId="931"/>
          <ac:spMkLst>
            <pc:docMk/>
            <pc:sldMk cId="2487723318" sldId="257"/>
            <ac:spMk id="16" creationId="{4063DB7F-C22B-8EB5-86DF-8A5E3B9B741C}"/>
          </ac:spMkLst>
        </pc:spChg>
        <pc:spChg chg="add">
          <ac:chgData name="PROFESOR Peio González Blanco" userId="d2fafcd5-0c85-40b9-8f05-a1db805331cf" providerId="ADAL" clId="{755AD34F-D499-4EBE-9E7C-D0C1AEEC5759}" dt="2023-01-12T08:13:23.031" v="119" actId="26606"/>
          <ac:spMkLst>
            <pc:docMk/>
            <pc:sldMk cId="2487723318" sldId="257"/>
            <ac:spMk id="19" creationId="{B497CCB5-5FC2-473C-AFCC-2430CEF1DF71}"/>
          </ac:spMkLst>
        </pc:spChg>
        <pc:spChg chg="add mod ord">
          <ac:chgData name="PROFESOR Peio González Blanco" userId="d2fafcd5-0c85-40b9-8f05-a1db805331cf" providerId="ADAL" clId="{755AD34F-D499-4EBE-9E7C-D0C1AEEC5759}" dt="2023-01-12T08:15:42.832" v="131" actId="167"/>
          <ac:spMkLst>
            <pc:docMk/>
            <pc:sldMk cId="2487723318" sldId="257"/>
            <ac:spMk id="20" creationId="{3A98A7ED-BD55-48C2-899E-5D1E746366CB}"/>
          </ac:spMkLst>
        </pc:spChg>
        <pc:spChg chg="add">
          <ac:chgData name="PROFESOR Peio González Blanco" userId="d2fafcd5-0c85-40b9-8f05-a1db805331cf" providerId="ADAL" clId="{755AD34F-D499-4EBE-9E7C-D0C1AEEC5759}" dt="2023-01-12T08:13:23.031" v="119" actId="26606"/>
          <ac:spMkLst>
            <pc:docMk/>
            <pc:sldMk cId="2487723318" sldId="257"/>
            <ac:spMk id="21" creationId="{599C8C75-BFDF-44E7-A028-EEB5EDD58817}"/>
          </ac:spMkLst>
        </pc:spChg>
        <pc:picChg chg="add del mod ord">
          <ac:chgData name="PROFESOR Peio González Blanco" userId="d2fafcd5-0c85-40b9-8f05-a1db805331cf" providerId="ADAL" clId="{755AD34F-D499-4EBE-9E7C-D0C1AEEC5759}" dt="2023-01-12T08:14:02.700" v="124" actId="478"/>
          <ac:picMkLst>
            <pc:docMk/>
            <pc:sldMk cId="2487723318" sldId="257"/>
            <ac:picMk id="5" creationId="{CB4C5256-8C65-9CA2-F7E3-B101C4ED1651}"/>
          </ac:picMkLst>
        </pc:picChg>
        <pc:picChg chg="add mod ord">
          <ac:chgData name="PROFESOR Peio González Blanco" userId="d2fafcd5-0c85-40b9-8f05-a1db805331cf" providerId="ADAL" clId="{755AD34F-D499-4EBE-9E7C-D0C1AEEC5759}" dt="2023-01-12T08:13:23.031" v="119" actId="26606"/>
          <ac:picMkLst>
            <pc:docMk/>
            <pc:sldMk cId="2487723318" sldId="257"/>
            <ac:picMk id="7" creationId="{552B6A67-33F5-82CE-5077-09BA40E9E722}"/>
          </ac:picMkLst>
        </pc:picChg>
        <pc:picChg chg="add mod">
          <ac:chgData name="PROFESOR Peio González Blanco" userId="d2fafcd5-0c85-40b9-8f05-a1db805331cf" providerId="ADAL" clId="{755AD34F-D499-4EBE-9E7C-D0C1AEEC5759}" dt="2023-01-12T08:15:57.585" v="135" actId="962"/>
          <ac:picMkLst>
            <pc:docMk/>
            <pc:sldMk cId="2487723318" sldId="257"/>
            <ac:picMk id="10" creationId="{54290494-D8AC-BFDE-92E3-E3706206950C}"/>
          </ac:picMkLst>
        </pc:picChg>
        <pc:picChg chg="add mod">
          <ac:chgData name="PROFESOR Peio González Blanco" userId="d2fafcd5-0c85-40b9-8f05-a1db805331cf" providerId="ADAL" clId="{755AD34F-D499-4EBE-9E7C-D0C1AEEC5759}" dt="2023-01-12T08:13:23.031" v="119" actId="26606"/>
          <ac:picMkLst>
            <pc:docMk/>
            <pc:sldMk cId="2487723318" sldId="257"/>
            <ac:picMk id="13" creationId="{24AF250A-4967-9CA4-D2EE-DD4E05103660}"/>
          </ac:picMkLst>
        </pc:picChg>
        <pc:picChg chg="add mod ord">
          <ac:chgData name="PROFESOR Peio González Blanco" userId="d2fafcd5-0c85-40b9-8f05-a1db805331cf" providerId="ADAL" clId="{755AD34F-D499-4EBE-9E7C-D0C1AEEC5759}" dt="2023-01-12T08:15:42.832" v="131" actId="167"/>
          <ac:picMkLst>
            <pc:docMk/>
            <pc:sldMk cId="2487723318" sldId="257"/>
            <ac:picMk id="18" creationId="{D02D32F1-A89B-C029-1194-1E96B141127F}"/>
          </ac:picMkLst>
        </pc:picChg>
        <pc:picChg chg="add mod">
          <ac:chgData name="PROFESOR Peio González Blanco" userId="d2fafcd5-0c85-40b9-8f05-a1db805331cf" providerId="ADAL" clId="{755AD34F-D499-4EBE-9E7C-D0C1AEEC5759}" dt="2023-01-12T08:16:36.431" v="139" actId="1076"/>
          <ac:picMkLst>
            <pc:docMk/>
            <pc:sldMk cId="2487723318" sldId="257"/>
            <ac:picMk id="23" creationId="{54F5B8DB-0483-7714-EA13-D2D745B8FF2D}"/>
          </ac:picMkLst>
        </pc:picChg>
      </pc:sldChg>
      <pc:sldChg chg="addSp delSp modSp new mod modTransition setBg">
        <pc:chgData name="PROFESOR Peio González Blanco" userId="d2fafcd5-0c85-40b9-8f05-a1db805331cf" providerId="ADAL" clId="{755AD34F-D499-4EBE-9E7C-D0C1AEEC5759}" dt="2023-01-18T12:37:35.667" v="6677"/>
        <pc:sldMkLst>
          <pc:docMk/>
          <pc:sldMk cId="2963140117" sldId="258"/>
        </pc:sldMkLst>
        <pc:spChg chg="mod">
          <ac:chgData name="PROFESOR Peio González Blanco" userId="d2fafcd5-0c85-40b9-8f05-a1db805331cf" providerId="ADAL" clId="{755AD34F-D499-4EBE-9E7C-D0C1AEEC5759}" dt="2023-01-12T08:18:39.281" v="161" actId="207"/>
          <ac:spMkLst>
            <pc:docMk/>
            <pc:sldMk cId="2963140117" sldId="258"/>
            <ac:spMk id="2" creationId="{B9830845-250C-6335-3541-4AFE9E8F8E5F}"/>
          </ac:spMkLst>
        </pc:spChg>
        <pc:spChg chg="del">
          <ac:chgData name="PROFESOR Peio González Blanco" userId="d2fafcd5-0c85-40b9-8f05-a1db805331cf" providerId="ADAL" clId="{755AD34F-D499-4EBE-9E7C-D0C1AEEC5759}" dt="2023-01-12T08:17:59.457" v="157" actId="931"/>
          <ac:spMkLst>
            <pc:docMk/>
            <pc:sldMk cId="2963140117" sldId="258"/>
            <ac:spMk id="3" creationId="{BE9356A9-E1DD-6D0F-5258-980E2DCFA2BD}"/>
          </ac:spMkLst>
        </pc:spChg>
        <pc:spChg chg="add mod">
          <ac:chgData name="PROFESOR Peio González Blanco" userId="d2fafcd5-0c85-40b9-8f05-a1db805331cf" providerId="ADAL" clId="{755AD34F-D499-4EBE-9E7C-D0C1AEEC5759}" dt="2023-01-12T08:18:00.945" v="159" actId="962"/>
          <ac:spMkLst>
            <pc:docMk/>
            <pc:sldMk cId="2963140117" sldId="258"/>
            <ac:spMk id="7" creationId="{5FE3101D-A4C7-7A15-D3E5-E9A8D2236A01}"/>
          </ac:spMkLst>
        </pc:spChg>
        <pc:picChg chg="add mod">
          <ac:chgData name="PROFESOR Peio González Blanco" userId="d2fafcd5-0c85-40b9-8f05-a1db805331cf" providerId="ADAL" clId="{755AD34F-D499-4EBE-9E7C-D0C1AEEC5759}" dt="2023-01-12T08:17:30.265" v="156" actId="1076"/>
          <ac:picMkLst>
            <pc:docMk/>
            <pc:sldMk cId="2963140117" sldId="258"/>
            <ac:picMk id="4" creationId="{94E302AC-BC9F-D0DF-D87C-8216458039C7}"/>
          </ac:picMkLst>
        </pc:picChg>
        <pc:picChg chg="add mod">
          <ac:chgData name="PROFESOR Peio González Blanco" userId="d2fafcd5-0c85-40b9-8f05-a1db805331cf" providerId="ADAL" clId="{755AD34F-D499-4EBE-9E7C-D0C1AEEC5759}" dt="2023-01-12T11:49:31.237" v="286" actId="14100"/>
          <ac:picMkLst>
            <pc:docMk/>
            <pc:sldMk cId="2963140117" sldId="258"/>
            <ac:picMk id="5" creationId="{F9A33BC7-910A-66AF-FE3C-EF44330DB9CA}"/>
          </ac:picMkLst>
        </pc:picChg>
        <pc:picChg chg="add mod">
          <ac:chgData name="PROFESOR Peio González Blanco" userId="d2fafcd5-0c85-40b9-8f05-a1db805331cf" providerId="ADAL" clId="{755AD34F-D499-4EBE-9E7C-D0C1AEEC5759}" dt="2023-01-12T08:18:49.578" v="163" actId="14100"/>
          <ac:picMkLst>
            <pc:docMk/>
            <pc:sldMk cId="2963140117" sldId="258"/>
            <ac:picMk id="6" creationId="{A9EFFB08-24A3-2260-3DD9-C6DC1B967ED3}"/>
          </ac:picMkLst>
        </pc:picChg>
        <pc:picChg chg="add del mod">
          <ac:chgData name="PROFESOR Peio González Blanco" userId="d2fafcd5-0c85-40b9-8f05-a1db805331cf" providerId="ADAL" clId="{755AD34F-D499-4EBE-9E7C-D0C1AEEC5759}" dt="2023-01-12T08:18:58.852" v="165" actId="478"/>
          <ac:picMkLst>
            <pc:docMk/>
            <pc:sldMk cId="2963140117" sldId="258"/>
            <ac:picMk id="8" creationId="{B3B74E00-8554-2860-9E7B-924FE13F4F56}"/>
          </ac:picMkLst>
        </pc:picChg>
      </pc:sldChg>
      <pc:sldChg chg="addSp delSp modSp add mod modTransition setBg setClrOvrMap">
        <pc:chgData name="PROFESOR Peio González Blanco" userId="d2fafcd5-0c85-40b9-8f05-a1db805331cf" providerId="ADAL" clId="{755AD34F-D499-4EBE-9E7C-D0C1AEEC5759}" dt="2023-01-18T12:37:35.667" v="6677"/>
        <pc:sldMkLst>
          <pc:docMk/>
          <pc:sldMk cId="233515231" sldId="259"/>
        </pc:sldMkLst>
        <pc:spChg chg="mod">
          <ac:chgData name="PROFESOR Peio González Blanco" userId="d2fafcd5-0c85-40b9-8f05-a1db805331cf" providerId="ADAL" clId="{755AD34F-D499-4EBE-9E7C-D0C1AEEC5759}" dt="2023-01-12T08:20:23.391" v="201" actId="26606"/>
          <ac:spMkLst>
            <pc:docMk/>
            <pc:sldMk cId="233515231" sldId="259"/>
            <ac:spMk id="2" creationId="{B9830845-250C-6335-3541-4AFE9E8F8E5F}"/>
          </ac:spMkLst>
        </pc:spChg>
        <pc:spChg chg="add del mod">
          <ac:chgData name="PROFESOR Peio González Blanco" userId="d2fafcd5-0c85-40b9-8f05-a1db805331cf" providerId="ADAL" clId="{755AD34F-D499-4EBE-9E7C-D0C1AEEC5759}" dt="2023-01-12T08:20:02.742" v="191" actId="931"/>
          <ac:spMkLst>
            <pc:docMk/>
            <pc:sldMk cId="233515231" sldId="259"/>
            <ac:spMk id="5" creationId="{51CA07C3-1F23-76E7-7694-917565AB5829}"/>
          </ac:spMkLst>
        </pc:spChg>
        <pc:spChg chg="del">
          <ac:chgData name="PROFESOR Peio González Blanco" userId="d2fafcd5-0c85-40b9-8f05-a1db805331cf" providerId="ADAL" clId="{755AD34F-D499-4EBE-9E7C-D0C1AEEC5759}" dt="2023-01-12T08:19:24.677" v="190" actId="478"/>
          <ac:spMkLst>
            <pc:docMk/>
            <pc:sldMk cId="233515231" sldId="259"/>
            <ac:spMk id="7" creationId="{5FE3101D-A4C7-7A15-D3E5-E9A8D2236A01}"/>
          </ac:spMkLst>
        </pc:spChg>
        <pc:spChg chg="add mod ord">
          <ac:chgData name="PROFESOR Peio González Blanco" userId="d2fafcd5-0c85-40b9-8f05-a1db805331cf" providerId="ADAL" clId="{755AD34F-D499-4EBE-9E7C-D0C1AEEC5759}" dt="2023-01-12T08:20:23.391" v="201" actId="26606"/>
          <ac:spMkLst>
            <pc:docMk/>
            <pc:sldMk cId="233515231" sldId="259"/>
            <ac:spMk id="10" creationId="{35281E3D-BB60-F42C-DF6F-3EDA577965B6}"/>
          </ac:spMkLst>
        </pc:spChg>
        <pc:spChg chg="add mod">
          <ac:chgData name="PROFESOR Peio González Blanco" userId="d2fafcd5-0c85-40b9-8f05-a1db805331cf" providerId="ADAL" clId="{755AD34F-D499-4EBE-9E7C-D0C1AEEC5759}" dt="2023-01-12T08:21:14.039" v="212" actId="1076"/>
          <ac:spMkLst>
            <pc:docMk/>
            <pc:sldMk cId="233515231" sldId="259"/>
            <ac:spMk id="13" creationId="{C5351F40-BECA-CAD4-E767-945026925A93}"/>
          </ac:spMkLst>
        </pc:spChg>
        <pc:spChg chg="add mod">
          <ac:chgData name="PROFESOR Peio González Blanco" userId="d2fafcd5-0c85-40b9-8f05-a1db805331cf" providerId="ADAL" clId="{755AD34F-D499-4EBE-9E7C-D0C1AEEC5759}" dt="2023-01-12T08:20:23.391" v="201" actId="26606"/>
          <ac:spMkLst>
            <pc:docMk/>
            <pc:sldMk cId="233515231" sldId="259"/>
            <ac:spMk id="16" creationId="{00548808-0652-5027-F7D7-02F81026140A}"/>
          </ac:spMkLst>
        </pc:spChg>
        <pc:spChg chg="add mod">
          <ac:chgData name="PROFESOR Peio González Blanco" userId="d2fafcd5-0c85-40b9-8f05-a1db805331cf" providerId="ADAL" clId="{755AD34F-D499-4EBE-9E7C-D0C1AEEC5759}" dt="2023-01-12T08:20:23.391" v="201" actId="26606"/>
          <ac:spMkLst>
            <pc:docMk/>
            <pc:sldMk cId="233515231" sldId="259"/>
            <ac:spMk id="19" creationId="{B6256EC5-4FD0-021E-210A-DE1BB5A894DF}"/>
          </ac:spMkLst>
        </pc:spChg>
        <pc:spChg chg="add del">
          <ac:chgData name="PROFESOR Peio González Blanco" userId="d2fafcd5-0c85-40b9-8f05-a1db805331cf" providerId="ADAL" clId="{755AD34F-D499-4EBE-9E7C-D0C1AEEC5759}" dt="2023-01-12T08:20:23.391" v="201" actId="26606"/>
          <ac:spMkLst>
            <pc:docMk/>
            <pc:sldMk cId="233515231" sldId="259"/>
            <ac:spMk id="23" creationId="{427A0C58-CC38-9AFE-9CC2-15C8BA42E027}"/>
          </ac:spMkLst>
        </pc:spChg>
        <pc:spChg chg="add del">
          <ac:chgData name="PROFESOR Peio González Blanco" userId="d2fafcd5-0c85-40b9-8f05-a1db805331cf" providerId="ADAL" clId="{755AD34F-D499-4EBE-9E7C-D0C1AEEC5759}" dt="2023-01-12T08:20:23.391" v="201" actId="26606"/>
          <ac:spMkLst>
            <pc:docMk/>
            <pc:sldMk cId="233515231" sldId="259"/>
            <ac:spMk id="26" creationId="{23293907-0F26-4752-BCD0-3AC2C5026383}"/>
          </ac:spMkLst>
        </pc:spChg>
        <pc:spChg chg="add del">
          <ac:chgData name="PROFESOR Peio González Blanco" userId="d2fafcd5-0c85-40b9-8f05-a1db805331cf" providerId="ADAL" clId="{755AD34F-D499-4EBE-9E7C-D0C1AEEC5759}" dt="2023-01-12T08:20:23.391" v="201" actId="26606"/>
          <ac:spMkLst>
            <pc:docMk/>
            <pc:sldMk cId="233515231" sldId="259"/>
            <ac:spMk id="28" creationId="{339141A8-FDFD-4ABE-A499-72C9669F4BE6}"/>
          </ac:spMkLst>
        </pc:spChg>
        <pc:spChg chg="add del">
          <ac:chgData name="PROFESOR Peio González Blanco" userId="d2fafcd5-0c85-40b9-8f05-a1db805331cf" providerId="ADAL" clId="{755AD34F-D499-4EBE-9E7C-D0C1AEEC5759}" dt="2023-01-12T08:20:23.391" v="201" actId="26606"/>
          <ac:spMkLst>
            <pc:docMk/>
            <pc:sldMk cId="233515231" sldId="259"/>
            <ac:spMk id="30" creationId="{E916EF49-F958-4F28-A999-F8FA8D09AF86}"/>
          </ac:spMkLst>
        </pc:spChg>
        <pc:spChg chg="add del">
          <ac:chgData name="PROFESOR Peio González Blanco" userId="d2fafcd5-0c85-40b9-8f05-a1db805331cf" providerId="ADAL" clId="{755AD34F-D499-4EBE-9E7C-D0C1AEEC5759}" dt="2023-01-12T08:20:23.391" v="201" actId="26606"/>
          <ac:spMkLst>
            <pc:docMk/>
            <pc:sldMk cId="233515231" sldId="259"/>
            <ac:spMk id="32" creationId="{A7665D74-DFEA-412C-928C-F090E67084F3}"/>
          </ac:spMkLst>
        </pc:spChg>
        <pc:spChg chg="add del">
          <ac:chgData name="PROFESOR Peio González Blanco" userId="d2fafcd5-0c85-40b9-8f05-a1db805331cf" providerId="ADAL" clId="{755AD34F-D499-4EBE-9E7C-D0C1AEEC5759}" dt="2023-01-12T08:20:23.391" v="201" actId="26606"/>
          <ac:spMkLst>
            <pc:docMk/>
            <pc:sldMk cId="233515231" sldId="259"/>
            <ac:spMk id="34" creationId="{2335FEDF-EF88-4E68-9CF7-5A72EF32AFC2}"/>
          </ac:spMkLst>
        </pc:spChg>
        <pc:spChg chg="add del">
          <ac:chgData name="PROFESOR Peio González Blanco" userId="d2fafcd5-0c85-40b9-8f05-a1db805331cf" providerId="ADAL" clId="{755AD34F-D499-4EBE-9E7C-D0C1AEEC5759}" dt="2023-01-12T08:20:23.391" v="201" actId="26606"/>
          <ac:spMkLst>
            <pc:docMk/>
            <pc:sldMk cId="233515231" sldId="259"/>
            <ac:spMk id="36" creationId="{837A7BE2-DF08-4ECE-A520-13927DBF4C5E}"/>
          </ac:spMkLst>
        </pc:spChg>
        <pc:picChg chg="mod ord">
          <ac:chgData name="PROFESOR Peio González Blanco" userId="d2fafcd5-0c85-40b9-8f05-a1db805331cf" providerId="ADAL" clId="{755AD34F-D499-4EBE-9E7C-D0C1AEEC5759}" dt="2023-01-12T08:20:23.391" v="201" actId="26606"/>
          <ac:picMkLst>
            <pc:docMk/>
            <pc:sldMk cId="233515231" sldId="259"/>
            <ac:picMk id="4" creationId="{94E302AC-BC9F-D0DF-D87C-8216458039C7}"/>
          </ac:picMkLst>
        </pc:picChg>
        <pc:picChg chg="add mod">
          <ac:chgData name="PROFESOR Peio González Blanco" userId="d2fafcd5-0c85-40b9-8f05-a1db805331cf" providerId="ADAL" clId="{755AD34F-D499-4EBE-9E7C-D0C1AEEC5759}" dt="2023-01-12T11:49:55.347" v="291" actId="14100"/>
          <ac:picMkLst>
            <pc:docMk/>
            <pc:sldMk cId="233515231" sldId="259"/>
            <ac:picMk id="5" creationId="{C0645D39-E130-2303-DD58-341EDFE0D4EE}"/>
          </ac:picMkLst>
        </pc:picChg>
        <pc:picChg chg="del">
          <ac:chgData name="PROFESOR Peio González Blanco" userId="d2fafcd5-0c85-40b9-8f05-a1db805331cf" providerId="ADAL" clId="{755AD34F-D499-4EBE-9E7C-D0C1AEEC5759}" dt="2023-01-12T08:19:24.677" v="190" actId="478"/>
          <ac:picMkLst>
            <pc:docMk/>
            <pc:sldMk cId="233515231" sldId="259"/>
            <ac:picMk id="6" creationId="{A9EFFB08-24A3-2260-3DD9-C6DC1B967ED3}"/>
          </ac:picMkLst>
        </pc:picChg>
        <pc:picChg chg="add mod">
          <ac:chgData name="PROFESOR Peio González Blanco" userId="d2fafcd5-0c85-40b9-8f05-a1db805331cf" providerId="ADAL" clId="{755AD34F-D499-4EBE-9E7C-D0C1AEEC5759}" dt="2023-01-12T08:21:38.209" v="217" actId="14100"/>
          <ac:picMkLst>
            <pc:docMk/>
            <pc:sldMk cId="233515231" sldId="259"/>
            <ac:picMk id="9" creationId="{248560FA-B5C4-AD46-0F36-7C08273E572F}"/>
          </ac:picMkLst>
        </pc:picChg>
        <pc:picChg chg="add mod">
          <ac:chgData name="PROFESOR Peio González Blanco" userId="d2fafcd5-0c85-40b9-8f05-a1db805331cf" providerId="ADAL" clId="{755AD34F-D499-4EBE-9E7C-D0C1AEEC5759}" dt="2023-01-12T08:21:43.616" v="218" actId="14100"/>
          <ac:picMkLst>
            <pc:docMk/>
            <pc:sldMk cId="233515231" sldId="259"/>
            <ac:picMk id="12" creationId="{6DF59229-EF63-97CF-D185-E74534A667A4}"/>
          </ac:picMkLst>
        </pc:picChg>
        <pc:picChg chg="add mod ord">
          <ac:chgData name="PROFESOR Peio González Blanco" userId="d2fafcd5-0c85-40b9-8f05-a1db805331cf" providerId="ADAL" clId="{755AD34F-D499-4EBE-9E7C-D0C1AEEC5759}" dt="2023-01-12T08:22:03.621" v="222" actId="14100"/>
          <ac:picMkLst>
            <pc:docMk/>
            <pc:sldMk cId="233515231" sldId="259"/>
            <ac:picMk id="15" creationId="{E42E6EBC-507A-F693-93F0-CE1562F5D090}"/>
          </ac:picMkLst>
        </pc:picChg>
        <pc:picChg chg="add mod ord">
          <ac:chgData name="PROFESOR Peio González Blanco" userId="d2fafcd5-0c85-40b9-8f05-a1db805331cf" providerId="ADAL" clId="{755AD34F-D499-4EBE-9E7C-D0C1AEEC5759}" dt="2023-01-12T08:21:32.966" v="216" actId="14100"/>
          <ac:picMkLst>
            <pc:docMk/>
            <pc:sldMk cId="233515231" sldId="259"/>
            <ac:picMk id="18" creationId="{29EA74E8-AA2B-FCD2-1595-DC15881EECAC}"/>
          </ac:picMkLst>
        </pc:picChg>
      </pc:sldChg>
      <pc:sldChg chg="addSp delSp modSp add mod modTransition">
        <pc:chgData name="PROFESOR Peio González Blanco" userId="d2fafcd5-0c85-40b9-8f05-a1db805331cf" providerId="ADAL" clId="{755AD34F-D499-4EBE-9E7C-D0C1AEEC5759}" dt="2023-01-18T12:37:35.667" v="6677"/>
        <pc:sldMkLst>
          <pc:docMk/>
          <pc:sldMk cId="1143805978" sldId="260"/>
        </pc:sldMkLst>
        <pc:spChg chg="mod">
          <ac:chgData name="PROFESOR Peio González Blanco" userId="d2fafcd5-0c85-40b9-8f05-a1db805331cf" providerId="ADAL" clId="{755AD34F-D499-4EBE-9E7C-D0C1AEEC5759}" dt="2023-01-12T11:58:28.353" v="943" actId="1076"/>
          <ac:spMkLst>
            <pc:docMk/>
            <pc:sldMk cId="1143805978" sldId="260"/>
            <ac:spMk id="2" creationId="{B9830845-250C-6335-3541-4AFE9E8F8E5F}"/>
          </ac:spMkLst>
        </pc:spChg>
        <pc:spChg chg="add mod">
          <ac:chgData name="PROFESOR Peio González Blanco" userId="d2fafcd5-0c85-40b9-8f05-a1db805331cf" providerId="ADAL" clId="{755AD34F-D499-4EBE-9E7C-D0C1AEEC5759}" dt="2023-01-12T15:38:46.828" v="3893" actId="207"/>
          <ac:spMkLst>
            <pc:docMk/>
            <pc:sldMk cId="1143805978" sldId="260"/>
            <ac:spMk id="5" creationId="{7F768498-9C0B-1CA6-E6BC-A631D91570A8}"/>
          </ac:spMkLst>
        </pc:spChg>
        <pc:spChg chg="del">
          <ac:chgData name="PROFESOR Peio González Blanco" userId="d2fafcd5-0c85-40b9-8f05-a1db805331cf" providerId="ADAL" clId="{755AD34F-D499-4EBE-9E7C-D0C1AEEC5759}" dt="2023-01-12T08:22:21.036" v="226" actId="478"/>
          <ac:spMkLst>
            <pc:docMk/>
            <pc:sldMk cId="1143805978" sldId="260"/>
            <ac:spMk id="10" creationId="{35281E3D-BB60-F42C-DF6F-3EDA577965B6}"/>
          </ac:spMkLst>
        </pc:spChg>
        <pc:spChg chg="del">
          <ac:chgData name="PROFESOR Peio González Blanco" userId="d2fafcd5-0c85-40b9-8f05-a1db805331cf" providerId="ADAL" clId="{755AD34F-D499-4EBE-9E7C-D0C1AEEC5759}" dt="2023-01-12T08:22:19.131" v="225" actId="478"/>
          <ac:spMkLst>
            <pc:docMk/>
            <pc:sldMk cId="1143805978" sldId="260"/>
            <ac:spMk id="13" creationId="{C5351F40-BECA-CAD4-E767-945026925A93}"/>
          </ac:spMkLst>
        </pc:spChg>
        <pc:spChg chg="del">
          <ac:chgData name="PROFESOR Peio González Blanco" userId="d2fafcd5-0c85-40b9-8f05-a1db805331cf" providerId="ADAL" clId="{755AD34F-D499-4EBE-9E7C-D0C1AEEC5759}" dt="2023-01-12T08:22:17.844" v="224" actId="478"/>
          <ac:spMkLst>
            <pc:docMk/>
            <pc:sldMk cId="1143805978" sldId="260"/>
            <ac:spMk id="16" creationId="{00548808-0652-5027-F7D7-02F81026140A}"/>
          </ac:spMkLst>
        </pc:spChg>
        <pc:spChg chg="del">
          <ac:chgData name="PROFESOR Peio González Blanco" userId="d2fafcd5-0c85-40b9-8f05-a1db805331cf" providerId="ADAL" clId="{755AD34F-D499-4EBE-9E7C-D0C1AEEC5759}" dt="2023-01-12T08:22:24.941" v="227" actId="478"/>
          <ac:spMkLst>
            <pc:docMk/>
            <pc:sldMk cId="1143805978" sldId="260"/>
            <ac:spMk id="19" creationId="{B6256EC5-4FD0-021E-210A-DE1BB5A894DF}"/>
          </ac:spMkLst>
        </pc:spChg>
        <pc:picChg chg="add mod">
          <ac:chgData name="PROFESOR Peio González Blanco" userId="d2fafcd5-0c85-40b9-8f05-a1db805331cf" providerId="ADAL" clId="{755AD34F-D499-4EBE-9E7C-D0C1AEEC5759}" dt="2023-01-12T11:50:22.834" v="293" actId="14100"/>
          <ac:picMkLst>
            <pc:docMk/>
            <pc:sldMk cId="1143805978" sldId="260"/>
            <ac:picMk id="3" creationId="{E09C900D-FABB-46A9-D991-D490B9D37CB1}"/>
          </ac:picMkLst>
        </pc:picChg>
        <pc:picChg chg="del">
          <ac:chgData name="PROFESOR Peio González Blanco" userId="d2fafcd5-0c85-40b9-8f05-a1db805331cf" providerId="ADAL" clId="{755AD34F-D499-4EBE-9E7C-D0C1AEEC5759}" dt="2023-01-12T08:22:21.036" v="226" actId="478"/>
          <ac:picMkLst>
            <pc:docMk/>
            <pc:sldMk cId="1143805978" sldId="260"/>
            <ac:picMk id="9" creationId="{248560FA-B5C4-AD46-0F36-7C08273E572F}"/>
          </ac:picMkLst>
        </pc:picChg>
        <pc:picChg chg="del">
          <ac:chgData name="PROFESOR Peio González Blanco" userId="d2fafcd5-0c85-40b9-8f05-a1db805331cf" providerId="ADAL" clId="{755AD34F-D499-4EBE-9E7C-D0C1AEEC5759}" dt="2023-01-12T08:22:19.131" v="225" actId="478"/>
          <ac:picMkLst>
            <pc:docMk/>
            <pc:sldMk cId="1143805978" sldId="260"/>
            <ac:picMk id="12" creationId="{6DF59229-EF63-97CF-D185-E74534A667A4}"/>
          </ac:picMkLst>
        </pc:picChg>
        <pc:picChg chg="del">
          <ac:chgData name="PROFESOR Peio González Blanco" userId="d2fafcd5-0c85-40b9-8f05-a1db805331cf" providerId="ADAL" clId="{755AD34F-D499-4EBE-9E7C-D0C1AEEC5759}" dt="2023-01-12T08:22:17.844" v="224" actId="478"/>
          <ac:picMkLst>
            <pc:docMk/>
            <pc:sldMk cId="1143805978" sldId="260"/>
            <ac:picMk id="15" creationId="{E42E6EBC-507A-F693-93F0-CE1562F5D090}"/>
          </ac:picMkLst>
        </pc:picChg>
        <pc:picChg chg="del">
          <ac:chgData name="PROFESOR Peio González Blanco" userId="d2fafcd5-0c85-40b9-8f05-a1db805331cf" providerId="ADAL" clId="{755AD34F-D499-4EBE-9E7C-D0C1AEEC5759}" dt="2023-01-12T08:22:24.941" v="227" actId="478"/>
          <ac:picMkLst>
            <pc:docMk/>
            <pc:sldMk cId="1143805978" sldId="260"/>
            <ac:picMk id="18" creationId="{29EA74E8-AA2B-FCD2-1595-DC15881EECAC}"/>
          </ac:picMkLst>
        </pc:picChg>
      </pc:sldChg>
      <pc:sldChg chg="modSp add mod modTransition">
        <pc:chgData name="PROFESOR Peio González Blanco" userId="d2fafcd5-0c85-40b9-8f05-a1db805331cf" providerId="ADAL" clId="{755AD34F-D499-4EBE-9E7C-D0C1AEEC5759}" dt="2023-01-18T12:37:35.667" v="6677"/>
        <pc:sldMkLst>
          <pc:docMk/>
          <pc:sldMk cId="2123910209" sldId="261"/>
        </pc:sldMkLst>
        <pc:spChg chg="mod">
          <ac:chgData name="PROFESOR Peio González Blanco" userId="d2fafcd5-0c85-40b9-8f05-a1db805331cf" providerId="ADAL" clId="{755AD34F-D499-4EBE-9E7C-D0C1AEEC5759}" dt="2023-01-12T11:59:45.370" v="992" actId="14100"/>
          <ac:spMkLst>
            <pc:docMk/>
            <pc:sldMk cId="2123910209" sldId="261"/>
            <ac:spMk id="2" creationId="{B9830845-250C-6335-3541-4AFE9E8F8E5F}"/>
          </ac:spMkLst>
        </pc:spChg>
        <pc:spChg chg="mod">
          <ac:chgData name="PROFESOR Peio González Blanco" userId="d2fafcd5-0c85-40b9-8f05-a1db805331cf" providerId="ADAL" clId="{755AD34F-D499-4EBE-9E7C-D0C1AEEC5759}" dt="2023-01-12T11:58:41.372" v="946" actId="27636"/>
          <ac:spMkLst>
            <pc:docMk/>
            <pc:sldMk cId="2123910209" sldId="261"/>
            <ac:spMk id="5" creationId="{7F768498-9C0B-1CA6-E6BC-A631D91570A8}"/>
          </ac:spMkLst>
        </pc:spChg>
      </pc:sldChg>
      <pc:sldChg chg="modSp add mod modTransition">
        <pc:chgData name="PROFESOR Peio González Blanco" userId="d2fafcd5-0c85-40b9-8f05-a1db805331cf" providerId="ADAL" clId="{755AD34F-D499-4EBE-9E7C-D0C1AEEC5759}" dt="2023-01-18T12:37:35.667" v="6677"/>
        <pc:sldMkLst>
          <pc:docMk/>
          <pc:sldMk cId="3639621125" sldId="262"/>
        </pc:sldMkLst>
        <pc:spChg chg="mod">
          <ac:chgData name="PROFESOR Peio González Blanco" userId="d2fafcd5-0c85-40b9-8f05-a1db805331cf" providerId="ADAL" clId="{755AD34F-D499-4EBE-9E7C-D0C1AEEC5759}" dt="2023-01-12T12:05:10.891" v="1315" actId="403"/>
          <ac:spMkLst>
            <pc:docMk/>
            <pc:sldMk cId="3639621125" sldId="262"/>
            <ac:spMk id="2" creationId="{B9830845-250C-6335-3541-4AFE9E8F8E5F}"/>
          </ac:spMkLst>
        </pc:spChg>
        <pc:spChg chg="mod">
          <ac:chgData name="PROFESOR Peio González Blanco" userId="d2fafcd5-0c85-40b9-8f05-a1db805331cf" providerId="ADAL" clId="{755AD34F-D499-4EBE-9E7C-D0C1AEEC5759}" dt="2023-01-12T15:57:22.034" v="5493" actId="20577"/>
          <ac:spMkLst>
            <pc:docMk/>
            <pc:sldMk cId="3639621125" sldId="262"/>
            <ac:spMk id="5" creationId="{7F768498-9C0B-1CA6-E6BC-A631D91570A8}"/>
          </ac:spMkLst>
        </pc:spChg>
      </pc:sldChg>
      <pc:sldChg chg="modSp add mod modTransition">
        <pc:chgData name="PROFESOR Peio González Blanco" userId="d2fafcd5-0c85-40b9-8f05-a1db805331cf" providerId="ADAL" clId="{755AD34F-D499-4EBE-9E7C-D0C1AEEC5759}" dt="2023-01-18T12:37:35.667" v="6677"/>
        <pc:sldMkLst>
          <pc:docMk/>
          <pc:sldMk cId="2232964613" sldId="263"/>
        </pc:sldMkLst>
        <pc:spChg chg="mod">
          <ac:chgData name="PROFESOR Peio González Blanco" userId="d2fafcd5-0c85-40b9-8f05-a1db805331cf" providerId="ADAL" clId="{755AD34F-D499-4EBE-9E7C-D0C1AEEC5759}" dt="2023-01-17T15:47:07.517" v="6523" actId="21"/>
          <ac:spMkLst>
            <pc:docMk/>
            <pc:sldMk cId="2232964613" sldId="263"/>
            <ac:spMk id="5" creationId="{7F768498-9C0B-1CA6-E6BC-A631D91570A8}"/>
          </ac:spMkLst>
        </pc:spChg>
      </pc:sldChg>
      <pc:sldChg chg="modSp add mod ord modTransition">
        <pc:chgData name="PROFESOR Peio González Blanco" userId="d2fafcd5-0c85-40b9-8f05-a1db805331cf" providerId="ADAL" clId="{755AD34F-D499-4EBE-9E7C-D0C1AEEC5759}" dt="2023-01-18T12:37:35.667" v="6677"/>
        <pc:sldMkLst>
          <pc:docMk/>
          <pc:sldMk cId="587846512" sldId="264"/>
        </pc:sldMkLst>
        <pc:spChg chg="mod">
          <ac:chgData name="PROFESOR Peio González Blanco" userId="d2fafcd5-0c85-40b9-8f05-a1db805331cf" providerId="ADAL" clId="{755AD34F-D499-4EBE-9E7C-D0C1AEEC5759}" dt="2023-01-12T12:21:07.454" v="2297" actId="20577"/>
          <ac:spMkLst>
            <pc:docMk/>
            <pc:sldMk cId="587846512" sldId="264"/>
            <ac:spMk id="5" creationId="{7F768498-9C0B-1CA6-E6BC-A631D91570A8}"/>
          </ac:spMkLst>
        </pc:spChg>
      </pc:sldChg>
      <pc:sldChg chg="modSp add mod ord modTransition">
        <pc:chgData name="PROFESOR Peio González Blanco" userId="d2fafcd5-0c85-40b9-8f05-a1db805331cf" providerId="ADAL" clId="{755AD34F-D499-4EBE-9E7C-D0C1AEEC5759}" dt="2023-01-18T12:37:35.667" v="6677"/>
        <pc:sldMkLst>
          <pc:docMk/>
          <pc:sldMk cId="1598700761" sldId="265"/>
        </pc:sldMkLst>
        <pc:spChg chg="mod">
          <ac:chgData name="PROFESOR Peio González Blanco" userId="d2fafcd5-0c85-40b9-8f05-a1db805331cf" providerId="ADAL" clId="{755AD34F-D499-4EBE-9E7C-D0C1AEEC5759}" dt="2023-01-17T15:56:10.742" v="6544" actId="20577"/>
          <ac:spMkLst>
            <pc:docMk/>
            <pc:sldMk cId="1598700761" sldId="265"/>
            <ac:spMk id="5" creationId="{7F768498-9C0B-1CA6-E6BC-A631D91570A8}"/>
          </ac:spMkLst>
        </pc:spChg>
      </pc:sldChg>
      <pc:sldChg chg="modSp add mod ord modTransition">
        <pc:chgData name="PROFESOR Peio González Blanco" userId="d2fafcd5-0c85-40b9-8f05-a1db805331cf" providerId="ADAL" clId="{755AD34F-D499-4EBE-9E7C-D0C1AEEC5759}" dt="2023-01-18T12:37:35.667" v="6677"/>
        <pc:sldMkLst>
          <pc:docMk/>
          <pc:sldMk cId="235458722" sldId="266"/>
        </pc:sldMkLst>
        <pc:spChg chg="mod">
          <ac:chgData name="PROFESOR Peio González Blanco" userId="d2fafcd5-0c85-40b9-8f05-a1db805331cf" providerId="ADAL" clId="{755AD34F-D499-4EBE-9E7C-D0C1AEEC5759}" dt="2023-01-13T08:11:33.454" v="6413" actId="20577"/>
          <ac:spMkLst>
            <pc:docMk/>
            <pc:sldMk cId="235458722" sldId="266"/>
            <ac:spMk id="5" creationId="{7F768498-9C0B-1CA6-E6BC-A631D91570A8}"/>
          </ac:spMkLst>
        </pc:spChg>
      </pc:sldChg>
      <pc:sldChg chg="modSp add mod modTransition">
        <pc:chgData name="PROFESOR Peio González Blanco" userId="d2fafcd5-0c85-40b9-8f05-a1db805331cf" providerId="ADAL" clId="{755AD34F-D499-4EBE-9E7C-D0C1AEEC5759}" dt="2023-01-18T12:37:35.667" v="6677"/>
        <pc:sldMkLst>
          <pc:docMk/>
          <pc:sldMk cId="797930409" sldId="267"/>
        </pc:sldMkLst>
        <pc:spChg chg="mod">
          <ac:chgData name="PROFESOR Peio González Blanco" userId="d2fafcd5-0c85-40b9-8f05-a1db805331cf" providerId="ADAL" clId="{755AD34F-D499-4EBE-9E7C-D0C1AEEC5759}" dt="2023-01-17T15:59:44.645" v="6610" actId="20577"/>
          <ac:spMkLst>
            <pc:docMk/>
            <pc:sldMk cId="797930409" sldId="267"/>
            <ac:spMk id="5" creationId="{7F768498-9C0B-1CA6-E6BC-A631D91570A8}"/>
          </ac:spMkLst>
        </pc:spChg>
      </pc:sldChg>
      <pc:sldChg chg="modSp add mod modTransition">
        <pc:chgData name="PROFESOR Peio González Blanco" userId="d2fafcd5-0c85-40b9-8f05-a1db805331cf" providerId="ADAL" clId="{755AD34F-D499-4EBE-9E7C-D0C1AEEC5759}" dt="2023-01-18T12:37:35.667" v="6677"/>
        <pc:sldMkLst>
          <pc:docMk/>
          <pc:sldMk cId="2515933316" sldId="268"/>
        </pc:sldMkLst>
        <pc:spChg chg="mod">
          <ac:chgData name="PROFESOR Peio González Blanco" userId="d2fafcd5-0c85-40b9-8f05-a1db805331cf" providerId="ADAL" clId="{755AD34F-D499-4EBE-9E7C-D0C1AEEC5759}" dt="2023-01-12T15:44:21.885" v="4215" actId="20577"/>
          <ac:spMkLst>
            <pc:docMk/>
            <pc:sldMk cId="2515933316" sldId="268"/>
            <ac:spMk id="5" creationId="{7F768498-9C0B-1CA6-E6BC-A631D91570A8}"/>
          </ac:spMkLst>
        </pc:spChg>
      </pc:sldChg>
      <pc:sldChg chg="modSp add mod modTransition">
        <pc:chgData name="PROFESOR Peio González Blanco" userId="d2fafcd5-0c85-40b9-8f05-a1db805331cf" providerId="ADAL" clId="{755AD34F-D499-4EBE-9E7C-D0C1AEEC5759}" dt="2023-01-18T12:37:35.667" v="6677"/>
        <pc:sldMkLst>
          <pc:docMk/>
          <pc:sldMk cId="1652082246" sldId="269"/>
        </pc:sldMkLst>
        <pc:spChg chg="mod">
          <ac:chgData name="PROFESOR Peio González Blanco" userId="d2fafcd5-0c85-40b9-8f05-a1db805331cf" providerId="ADAL" clId="{755AD34F-D499-4EBE-9E7C-D0C1AEEC5759}" dt="2023-01-12T16:00:04.896" v="5584" actId="11"/>
          <ac:spMkLst>
            <pc:docMk/>
            <pc:sldMk cId="1652082246" sldId="269"/>
            <ac:spMk id="5" creationId="{7F768498-9C0B-1CA6-E6BC-A631D91570A8}"/>
          </ac:spMkLst>
        </pc:spChg>
      </pc:sldChg>
      <pc:sldChg chg="modSp add mod modTransition">
        <pc:chgData name="PROFESOR Peio González Blanco" userId="d2fafcd5-0c85-40b9-8f05-a1db805331cf" providerId="ADAL" clId="{755AD34F-D499-4EBE-9E7C-D0C1AEEC5759}" dt="2023-01-18T12:37:35.667" v="6677"/>
        <pc:sldMkLst>
          <pc:docMk/>
          <pc:sldMk cId="363664126" sldId="270"/>
        </pc:sldMkLst>
        <pc:spChg chg="mod">
          <ac:chgData name="PROFESOR Peio González Blanco" userId="d2fafcd5-0c85-40b9-8f05-a1db805331cf" providerId="ADAL" clId="{755AD34F-D499-4EBE-9E7C-D0C1AEEC5759}" dt="2023-01-12T16:00:14.549" v="5585" actId="11"/>
          <ac:spMkLst>
            <pc:docMk/>
            <pc:sldMk cId="363664126" sldId="270"/>
            <ac:spMk id="5" creationId="{7F768498-9C0B-1CA6-E6BC-A631D91570A8}"/>
          </ac:spMkLst>
        </pc:spChg>
      </pc:sldChg>
      <pc:sldChg chg="modSp add mod modTransition">
        <pc:chgData name="PROFESOR Peio González Blanco" userId="d2fafcd5-0c85-40b9-8f05-a1db805331cf" providerId="ADAL" clId="{755AD34F-D499-4EBE-9E7C-D0C1AEEC5759}" dt="2023-01-18T12:37:35.667" v="6677"/>
        <pc:sldMkLst>
          <pc:docMk/>
          <pc:sldMk cId="2714903684" sldId="271"/>
        </pc:sldMkLst>
        <pc:spChg chg="mod">
          <ac:chgData name="PROFESOR Peio González Blanco" userId="d2fafcd5-0c85-40b9-8f05-a1db805331cf" providerId="ADAL" clId="{755AD34F-D499-4EBE-9E7C-D0C1AEEC5759}" dt="2023-01-12T16:00:24.331" v="5586" actId="11"/>
          <ac:spMkLst>
            <pc:docMk/>
            <pc:sldMk cId="2714903684" sldId="271"/>
            <ac:spMk id="5" creationId="{7F768498-9C0B-1CA6-E6BC-A631D91570A8}"/>
          </ac:spMkLst>
        </pc:spChg>
      </pc:sldChg>
      <pc:sldChg chg="modSp add mod modTransition">
        <pc:chgData name="PROFESOR Peio González Blanco" userId="d2fafcd5-0c85-40b9-8f05-a1db805331cf" providerId="ADAL" clId="{755AD34F-D499-4EBE-9E7C-D0C1AEEC5759}" dt="2023-01-18T12:37:35.667" v="6677"/>
        <pc:sldMkLst>
          <pc:docMk/>
          <pc:sldMk cId="3666754651" sldId="272"/>
        </pc:sldMkLst>
        <pc:spChg chg="mod">
          <ac:chgData name="PROFESOR Peio González Blanco" userId="d2fafcd5-0c85-40b9-8f05-a1db805331cf" providerId="ADAL" clId="{755AD34F-D499-4EBE-9E7C-D0C1AEEC5759}" dt="2023-01-12T16:00:38.310" v="5587" actId="11"/>
          <ac:spMkLst>
            <pc:docMk/>
            <pc:sldMk cId="3666754651" sldId="272"/>
            <ac:spMk id="5" creationId="{7F768498-9C0B-1CA6-E6BC-A631D91570A8}"/>
          </ac:spMkLst>
        </pc:spChg>
      </pc:sldChg>
      <pc:sldChg chg="addSp delSp modSp add mod modTransition">
        <pc:chgData name="PROFESOR Peio González Blanco" userId="d2fafcd5-0c85-40b9-8f05-a1db805331cf" providerId="ADAL" clId="{755AD34F-D499-4EBE-9E7C-D0C1AEEC5759}" dt="2023-01-18T12:37:35.667" v="6677"/>
        <pc:sldMkLst>
          <pc:docMk/>
          <pc:sldMk cId="3680438922" sldId="273"/>
        </pc:sldMkLst>
        <pc:spChg chg="mod">
          <ac:chgData name="PROFESOR Peio González Blanco" userId="d2fafcd5-0c85-40b9-8f05-a1db805331cf" providerId="ADAL" clId="{755AD34F-D499-4EBE-9E7C-D0C1AEEC5759}" dt="2023-01-18T11:47:12.054" v="6645" actId="20577"/>
          <ac:spMkLst>
            <pc:docMk/>
            <pc:sldMk cId="3680438922" sldId="273"/>
            <ac:spMk id="5" creationId="{7F768498-9C0B-1CA6-E6BC-A631D91570A8}"/>
          </ac:spMkLst>
        </pc:spChg>
        <pc:spChg chg="add del mod">
          <ac:chgData name="PROFESOR Peio González Blanco" userId="d2fafcd5-0c85-40b9-8f05-a1db805331cf" providerId="ADAL" clId="{755AD34F-D499-4EBE-9E7C-D0C1AEEC5759}" dt="2023-01-12T16:02:26.544" v="5653" actId="478"/>
          <ac:spMkLst>
            <pc:docMk/>
            <pc:sldMk cId="3680438922" sldId="273"/>
            <ac:spMk id="8" creationId="{2FA78C7A-561B-DB65-B2F6-D104C4E54AFE}"/>
          </ac:spMkLst>
        </pc:spChg>
        <pc:picChg chg="add mod">
          <ac:chgData name="PROFESOR Peio González Blanco" userId="d2fafcd5-0c85-40b9-8f05-a1db805331cf" providerId="ADAL" clId="{755AD34F-D499-4EBE-9E7C-D0C1AEEC5759}" dt="2023-01-18T11:47:19.520" v="6647" actId="1076"/>
          <ac:picMkLst>
            <pc:docMk/>
            <pc:sldMk cId="3680438922" sldId="273"/>
            <ac:picMk id="7" creationId="{382B3CE4-8CAD-BD81-20FA-9914473B8CD5}"/>
          </ac:picMkLst>
        </pc:picChg>
      </pc:sldChg>
      <pc:sldChg chg="delSp modSp add mod modTransition">
        <pc:chgData name="PROFESOR Peio González Blanco" userId="d2fafcd5-0c85-40b9-8f05-a1db805331cf" providerId="ADAL" clId="{755AD34F-D499-4EBE-9E7C-D0C1AEEC5759}" dt="2023-01-25T09:43:14.623" v="6817" actId="27636"/>
        <pc:sldMkLst>
          <pc:docMk/>
          <pc:sldMk cId="2511237050" sldId="274"/>
        </pc:sldMkLst>
        <pc:spChg chg="mod">
          <ac:chgData name="PROFESOR Peio González Blanco" userId="d2fafcd5-0c85-40b9-8f05-a1db805331cf" providerId="ADAL" clId="{755AD34F-D499-4EBE-9E7C-D0C1AEEC5759}" dt="2023-01-25T09:43:14.623" v="6817" actId="27636"/>
          <ac:spMkLst>
            <pc:docMk/>
            <pc:sldMk cId="2511237050" sldId="274"/>
            <ac:spMk id="5" creationId="{7F768498-9C0B-1CA6-E6BC-A631D91570A8}"/>
          </ac:spMkLst>
        </pc:spChg>
        <pc:picChg chg="del">
          <ac:chgData name="PROFESOR Peio González Blanco" userId="d2fafcd5-0c85-40b9-8f05-a1db805331cf" providerId="ADAL" clId="{755AD34F-D499-4EBE-9E7C-D0C1AEEC5759}" dt="2023-01-12T16:02:46.632" v="5655" actId="478"/>
          <ac:picMkLst>
            <pc:docMk/>
            <pc:sldMk cId="2511237050" sldId="274"/>
            <ac:picMk id="7" creationId="{382B3CE4-8CAD-BD81-20FA-9914473B8CD5}"/>
          </ac:picMkLst>
        </pc:picChg>
      </pc:sldChg>
      <pc:sldChg chg="modSp add mod modTransition">
        <pc:chgData name="PROFESOR Peio González Blanco" userId="d2fafcd5-0c85-40b9-8f05-a1db805331cf" providerId="ADAL" clId="{755AD34F-D499-4EBE-9E7C-D0C1AEEC5759}" dt="2023-01-18T12:37:35.667" v="6677"/>
        <pc:sldMkLst>
          <pc:docMk/>
          <pc:sldMk cId="1262830891" sldId="275"/>
        </pc:sldMkLst>
        <pc:spChg chg="mod">
          <ac:chgData name="PROFESOR Peio González Blanco" userId="d2fafcd5-0c85-40b9-8f05-a1db805331cf" providerId="ADAL" clId="{755AD34F-D499-4EBE-9E7C-D0C1AEEC5759}" dt="2023-01-13T08:13:27.120" v="6417" actId="20577"/>
          <ac:spMkLst>
            <pc:docMk/>
            <pc:sldMk cId="1262830891" sldId="275"/>
            <ac:spMk id="5" creationId="{7F768498-9C0B-1CA6-E6BC-A631D91570A8}"/>
          </ac:spMkLst>
        </pc:spChg>
      </pc:sldChg>
      <pc:sldMasterChg chg="modTransition modSldLayout">
        <pc:chgData name="PROFESOR Peio González Blanco" userId="d2fafcd5-0c85-40b9-8f05-a1db805331cf" providerId="ADAL" clId="{755AD34F-D499-4EBE-9E7C-D0C1AEEC5759}" dt="2023-01-18T12:37:35.667" v="6677"/>
        <pc:sldMasterMkLst>
          <pc:docMk/>
          <pc:sldMasterMk cId="4267378772" sldId="2147483648"/>
        </pc:sldMasterMkLst>
        <pc:sldLayoutChg chg="modTransition">
          <pc:chgData name="PROFESOR Peio González Blanco" userId="d2fafcd5-0c85-40b9-8f05-a1db805331cf" providerId="ADAL" clId="{755AD34F-D499-4EBE-9E7C-D0C1AEEC5759}" dt="2023-01-18T12:37:35.667" v="6677"/>
          <pc:sldLayoutMkLst>
            <pc:docMk/>
            <pc:sldMasterMk cId="4267378772" sldId="2147483648"/>
            <pc:sldLayoutMk cId="866107360" sldId="2147483649"/>
          </pc:sldLayoutMkLst>
        </pc:sldLayoutChg>
        <pc:sldLayoutChg chg="modTransition">
          <pc:chgData name="PROFESOR Peio González Blanco" userId="d2fafcd5-0c85-40b9-8f05-a1db805331cf" providerId="ADAL" clId="{755AD34F-D499-4EBE-9E7C-D0C1AEEC5759}" dt="2023-01-18T12:37:35.667" v="6677"/>
          <pc:sldLayoutMkLst>
            <pc:docMk/>
            <pc:sldMasterMk cId="4267378772" sldId="2147483648"/>
            <pc:sldLayoutMk cId="854033948" sldId="2147483650"/>
          </pc:sldLayoutMkLst>
        </pc:sldLayoutChg>
        <pc:sldLayoutChg chg="modTransition">
          <pc:chgData name="PROFESOR Peio González Blanco" userId="d2fafcd5-0c85-40b9-8f05-a1db805331cf" providerId="ADAL" clId="{755AD34F-D499-4EBE-9E7C-D0C1AEEC5759}" dt="2023-01-18T12:37:35.667" v="6677"/>
          <pc:sldLayoutMkLst>
            <pc:docMk/>
            <pc:sldMasterMk cId="4267378772" sldId="2147483648"/>
            <pc:sldLayoutMk cId="4128902498" sldId="2147483651"/>
          </pc:sldLayoutMkLst>
        </pc:sldLayoutChg>
        <pc:sldLayoutChg chg="modTransition">
          <pc:chgData name="PROFESOR Peio González Blanco" userId="d2fafcd5-0c85-40b9-8f05-a1db805331cf" providerId="ADAL" clId="{755AD34F-D499-4EBE-9E7C-D0C1AEEC5759}" dt="2023-01-18T12:37:35.667" v="6677"/>
          <pc:sldLayoutMkLst>
            <pc:docMk/>
            <pc:sldMasterMk cId="4267378772" sldId="2147483648"/>
            <pc:sldLayoutMk cId="1998503897" sldId="2147483652"/>
          </pc:sldLayoutMkLst>
        </pc:sldLayoutChg>
        <pc:sldLayoutChg chg="modTransition">
          <pc:chgData name="PROFESOR Peio González Blanco" userId="d2fafcd5-0c85-40b9-8f05-a1db805331cf" providerId="ADAL" clId="{755AD34F-D499-4EBE-9E7C-D0C1AEEC5759}" dt="2023-01-18T12:37:35.667" v="6677"/>
          <pc:sldLayoutMkLst>
            <pc:docMk/>
            <pc:sldMasterMk cId="4267378772" sldId="2147483648"/>
            <pc:sldLayoutMk cId="2639457097" sldId="2147483653"/>
          </pc:sldLayoutMkLst>
        </pc:sldLayoutChg>
        <pc:sldLayoutChg chg="modTransition">
          <pc:chgData name="PROFESOR Peio González Blanco" userId="d2fafcd5-0c85-40b9-8f05-a1db805331cf" providerId="ADAL" clId="{755AD34F-D499-4EBE-9E7C-D0C1AEEC5759}" dt="2023-01-18T12:37:35.667" v="6677"/>
          <pc:sldLayoutMkLst>
            <pc:docMk/>
            <pc:sldMasterMk cId="4267378772" sldId="2147483648"/>
            <pc:sldLayoutMk cId="3837157464" sldId="2147483654"/>
          </pc:sldLayoutMkLst>
        </pc:sldLayoutChg>
        <pc:sldLayoutChg chg="modTransition">
          <pc:chgData name="PROFESOR Peio González Blanco" userId="d2fafcd5-0c85-40b9-8f05-a1db805331cf" providerId="ADAL" clId="{755AD34F-D499-4EBE-9E7C-D0C1AEEC5759}" dt="2023-01-18T12:37:35.667" v="6677"/>
          <pc:sldLayoutMkLst>
            <pc:docMk/>
            <pc:sldMasterMk cId="4267378772" sldId="2147483648"/>
            <pc:sldLayoutMk cId="731748013" sldId="2147483655"/>
          </pc:sldLayoutMkLst>
        </pc:sldLayoutChg>
        <pc:sldLayoutChg chg="modTransition">
          <pc:chgData name="PROFESOR Peio González Blanco" userId="d2fafcd5-0c85-40b9-8f05-a1db805331cf" providerId="ADAL" clId="{755AD34F-D499-4EBE-9E7C-D0C1AEEC5759}" dt="2023-01-18T12:37:35.667" v="6677"/>
          <pc:sldLayoutMkLst>
            <pc:docMk/>
            <pc:sldMasterMk cId="4267378772" sldId="2147483648"/>
            <pc:sldLayoutMk cId="1950090408" sldId="2147483656"/>
          </pc:sldLayoutMkLst>
        </pc:sldLayoutChg>
        <pc:sldLayoutChg chg="modTransition">
          <pc:chgData name="PROFESOR Peio González Blanco" userId="d2fafcd5-0c85-40b9-8f05-a1db805331cf" providerId="ADAL" clId="{755AD34F-D499-4EBE-9E7C-D0C1AEEC5759}" dt="2023-01-18T12:37:35.667" v="6677"/>
          <pc:sldLayoutMkLst>
            <pc:docMk/>
            <pc:sldMasterMk cId="4267378772" sldId="2147483648"/>
            <pc:sldLayoutMk cId="2254005141" sldId="2147483657"/>
          </pc:sldLayoutMkLst>
        </pc:sldLayoutChg>
        <pc:sldLayoutChg chg="modTransition">
          <pc:chgData name="PROFESOR Peio González Blanco" userId="d2fafcd5-0c85-40b9-8f05-a1db805331cf" providerId="ADAL" clId="{755AD34F-D499-4EBE-9E7C-D0C1AEEC5759}" dt="2023-01-18T12:37:35.667" v="6677"/>
          <pc:sldLayoutMkLst>
            <pc:docMk/>
            <pc:sldMasterMk cId="4267378772" sldId="2147483648"/>
            <pc:sldLayoutMk cId="499226575" sldId="2147483658"/>
          </pc:sldLayoutMkLst>
        </pc:sldLayoutChg>
        <pc:sldLayoutChg chg="modTransition">
          <pc:chgData name="PROFESOR Peio González Blanco" userId="d2fafcd5-0c85-40b9-8f05-a1db805331cf" providerId="ADAL" clId="{755AD34F-D499-4EBE-9E7C-D0C1AEEC5759}" dt="2023-01-18T12:37:35.667" v="6677"/>
          <pc:sldLayoutMkLst>
            <pc:docMk/>
            <pc:sldMasterMk cId="4267378772" sldId="2147483648"/>
            <pc:sldLayoutMk cId="1732784077" sldId="2147483659"/>
          </pc:sldLayoutMkLst>
        </pc:sldLayoutChg>
      </pc:sldMasterChg>
    </pc:docChg>
  </pc:docChgLst>
  <pc:docChgLst>
    <pc:chgData name="PROFESOR Peio González Blanco" userId="d2fafcd5-0c85-40b9-8f05-a1db805331cf" providerId="ADAL" clId="{19CA550C-3D87-4A87-B3F1-7D4C84CFDB64}"/>
    <pc:docChg chg="undo custSel addSld delSld modSld sldOrd">
      <pc:chgData name="PROFESOR Peio González Blanco" userId="d2fafcd5-0c85-40b9-8f05-a1db805331cf" providerId="ADAL" clId="{19CA550C-3D87-4A87-B3F1-7D4C84CFDB64}" dt="2023-09-19T16:28:17.039" v="4640" actId="1076"/>
      <pc:docMkLst>
        <pc:docMk/>
      </pc:docMkLst>
      <pc:sldChg chg="modSp mod">
        <pc:chgData name="PROFESOR Peio González Blanco" userId="d2fafcd5-0c85-40b9-8f05-a1db805331cf" providerId="ADAL" clId="{19CA550C-3D87-4A87-B3F1-7D4C84CFDB64}" dt="2023-09-19T08:27:18.573" v="52" actId="1076"/>
        <pc:sldMkLst>
          <pc:docMk/>
          <pc:sldMk cId="1519923993" sldId="256"/>
        </pc:sldMkLst>
        <pc:spChg chg="mod">
          <ac:chgData name="PROFESOR Peio González Blanco" userId="d2fafcd5-0c85-40b9-8f05-a1db805331cf" providerId="ADAL" clId="{19CA550C-3D87-4A87-B3F1-7D4C84CFDB64}" dt="2023-09-19T08:26:20.235" v="24" actId="122"/>
          <ac:spMkLst>
            <pc:docMk/>
            <pc:sldMk cId="1519923993" sldId="256"/>
            <ac:spMk id="2" creationId="{E95928D7-76C9-2D53-F7B5-EC5B53F6AF59}"/>
          </ac:spMkLst>
        </pc:spChg>
        <pc:spChg chg="mod">
          <ac:chgData name="PROFESOR Peio González Blanco" userId="d2fafcd5-0c85-40b9-8f05-a1db805331cf" providerId="ADAL" clId="{19CA550C-3D87-4A87-B3F1-7D4C84CFDB64}" dt="2023-09-19T08:27:18.573" v="52" actId="1076"/>
          <ac:spMkLst>
            <pc:docMk/>
            <pc:sldMk cId="1519923993" sldId="256"/>
            <ac:spMk id="3" creationId="{8CC7C463-4A03-ED5C-675A-DB3C7C7E3EA6}"/>
          </ac:spMkLst>
        </pc:spChg>
      </pc:sldChg>
      <pc:sldChg chg="del">
        <pc:chgData name="PROFESOR Peio González Blanco" userId="d2fafcd5-0c85-40b9-8f05-a1db805331cf" providerId="ADAL" clId="{19CA550C-3D87-4A87-B3F1-7D4C84CFDB64}" dt="2023-09-19T08:27:35.852" v="53" actId="2696"/>
        <pc:sldMkLst>
          <pc:docMk/>
          <pc:sldMk cId="2487723318" sldId="257"/>
        </pc:sldMkLst>
      </pc:sldChg>
      <pc:sldChg chg="modSp mod">
        <pc:chgData name="PROFESOR Peio González Blanco" userId="d2fafcd5-0c85-40b9-8f05-a1db805331cf" providerId="ADAL" clId="{19CA550C-3D87-4A87-B3F1-7D4C84CFDB64}" dt="2023-09-19T08:27:50.273" v="67" actId="14100"/>
        <pc:sldMkLst>
          <pc:docMk/>
          <pc:sldMk cId="2963140117" sldId="258"/>
        </pc:sldMkLst>
        <pc:spChg chg="mod">
          <ac:chgData name="PROFESOR Peio González Blanco" userId="d2fafcd5-0c85-40b9-8f05-a1db805331cf" providerId="ADAL" clId="{19CA550C-3D87-4A87-B3F1-7D4C84CFDB64}" dt="2023-09-19T08:27:50.273" v="67" actId="14100"/>
          <ac:spMkLst>
            <pc:docMk/>
            <pc:sldMk cId="2963140117" sldId="258"/>
            <ac:spMk id="2" creationId="{B9830845-250C-6335-3541-4AFE9E8F8E5F}"/>
          </ac:spMkLst>
        </pc:spChg>
      </pc:sldChg>
      <pc:sldChg chg="del">
        <pc:chgData name="PROFESOR Peio González Blanco" userId="d2fafcd5-0c85-40b9-8f05-a1db805331cf" providerId="ADAL" clId="{19CA550C-3D87-4A87-B3F1-7D4C84CFDB64}" dt="2023-09-19T15:08:30.515" v="1899" actId="2696"/>
        <pc:sldMkLst>
          <pc:docMk/>
          <pc:sldMk cId="1143805978" sldId="260"/>
        </pc:sldMkLst>
      </pc:sldChg>
      <pc:sldChg chg="addSp delSp modSp del mod">
        <pc:chgData name="PROFESOR Peio González Blanco" userId="d2fafcd5-0c85-40b9-8f05-a1db805331cf" providerId="ADAL" clId="{19CA550C-3D87-4A87-B3F1-7D4C84CFDB64}" dt="2023-09-19T14:56:12.538" v="954" actId="2696"/>
        <pc:sldMkLst>
          <pc:docMk/>
          <pc:sldMk cId="2123910209" sldId="261"/>
        </pc:sldMkLst>
        <pc:spChg chg="mod">
          <ac:chgData name="PROFESOR Peio González Blanco" userId="d2fafcd5-0c85-40b9-8f05-a1db805331cf" providerId="ADAL" clId="{19CA550C-3D87-4A87-B3F1-7D4C84CFDB64}" dt="2023-09-19T08:29:36.118" v="131" actId="14100"/>
          <ac:spMkLst>
            <pc:docMk/>
            <pc:sldMk cId="2123910209" sldId="261"/>
            <ac:spMk id="2" creationId="{B9830845-250C-6335-3541-4AFE9E8F8E5F}"/>
          </ac:spMkLst>
        </pc:spChg>
        <pc:spChg chg="del mod">
          <ac:chgData name="PROFESOR Peio González Blanco" userId="d2fafcd5-0c85-40b9-8f05-a1db805331cf" providerId="ADAL" clId="{19CA550C-3D87-4A87-B3F1-7D4C84CFDB64}" dt="2023-09-19T08:29:08.391" v="69" actId="478"/>
          <ac:spMkLst>
            <pc:docMk/>
            <pc:sldMk cId="2123910209" sldId="261"/>
            <ac:spMk id="5" creationId="{7F768498-9C0B-1CA6-E6BC-A631D91570A8}"/>
          </ac:spMkLst>
        </pc:spChg>
        <pc:spChg chg="add del mod">
          <ac:chgData name="PROFESOR Peio González Blanco" userId="d2fafcd5-0c85-40b9-8f05-a1db805331cf" providerId="ADAL" clId="{19CA550C-3D87-4A87-B3F1-7D4C84CFDB64}" dt="2023-09-19T14:55:56.805" v="952" actId="478"/>
          <ac:spMkLst>
            <pc:docMk/>
            <pc:sldMk cId="2123910209" sldId="261"/>
            <ac:spMk id="7" creationId="{DAEA3B65-4B93-C7AE-2A4D-432B549A9A93}"/>
          </ac:spMkLst>
        </pc:spChg>
      </pc:sldChg>
      <pc:sldChg chg="modSp mod">
        <pc:chgData name="PROFESOR Peio González Blanco" userId="d2fafcd5-0c85-40b9-8f05-a1db805331cf" providerId="ADAL" clId="{19CA550C-3D87-4A87-B3F1-7D4C84CFDB64}" dt="2023-09-19T14:56:06.664" v="953"/>
        <pc:sldMkLst>
          <pc:docMk/>
          <pc:sldMk cId="3639621125" sldId="262"/>
        </pc:sldMkLst>
        <pc:spChg chg="mod">
          <ac:chgData name="PROFESOR Peio González Blanco" userId="d2fafcd5-0c85-40b9-8f05-a1db805331cf" providerId="ADAL" clId="{19CA550C-3D87-4A87-B3F1-7D4C84CFDB64}" dt="2023-09-19T14:56:06.664" v="953"/>
          <ac:spMkLst>
            <pc:docMk/>
            <pc:sldMk cId="3639621125" sldId="262"/>
            <ac:spMk id="2" creationId="{B9830845-250C-6335-3541-4AFE9E8F8E5F}"/>
          </ac:spMkLst>
        </pc:spChg>
        <pc:spChg chg="mod">
          <ac:chgData name="PROFESOR Peio González Blanco" userId="d2fafcd5-0c85-40b9-8f05-a1db805331cf" providerId="ADAL" clId="{19CA550C-3D87-4A87-B3F1-7D4C84CFDB64}" dt="2023-09-19T08:31:19.152" v="235" actId="1076"/>
          <ac:spMkLst>
            <pc:docMk/>
            <pc:sldMk cId="3639621125" sldId="262"/>
            <ac:spMk id="5" creationId="{7F768498-9C0B-1CA6-E6BC-A631D91570A8}"/>
          </ac:spMkLst>
        </pc:spChg>
      </pc:sldChg>
      <pc:sldChg chg="addSp delSp modSp mod">
        <pc:chgData name="PROFESOR Peio González Blanco" userId="d2fafcd5-0c85-40b9-8f05-a1db805331cf" providerId="ADAL" clId="{19CA550C-3D87-4A87-B3F1-7D4C84CFDB64}" dt="2023-09-19T14:58:19.934" v="980"/>
        <pc:sldMkLst>
          <pc:docMk/>
          <pc:sldMk cId="2232964613" sldId="263"/>
        </pc:sldMkLst>
        <pc:spChg chg="mod">
          <ac:chgData name="PROFESOR Peio González Blanco" userId="d2fafcd5-0c85-40b9-8f05-a1db805331cf" providerId="ADAL" clId="{19CA550C-3D87-4A87-B3F1-7D4C84CFDB64}" dt="2023-09-19T14:58:02.294" v="979" actId="1076"/>
          <ac:spMkLst>
            <pc:docMk/>
            <pc:sldMk cId="2232964613" sldId="263"/>
            <ac:spMk id="2" creationId="{B9830845-250C-6335-3541-4AFE9E8F8E5F}"/>
          </ac:spMkLst>
        </pc:spChg>
        <pc:spChg chg="del mod">
          <ac:chgData name="PROFESOR Peio González Blanco" userId="d2fafcd5-0c85-40b9-8f05-a1db805331cf" providerId="ADAL" clId="{19CA550C-3D87-4A87-B3F1-7D4C84CFDB64}" dt="2023-09-19T08:32:24.318" v="308" actId="3680"/>
          <ac:spMkLst>
            <pc:docMk/>
            <pc:sldMk cId="2232964613" sldId="263"/>
            <ac:spMk id="5" creationId="{7F768498-9C0B-1CA6-E6BC-A631D91570A8}"/>
          </ac:spMkLst>
        </pc:spChg>
        <pc:spChg chg="add mod">
          <ac:chgData name="PROFESOR Peio González Blanco" userId="d2fafcd5-0c85-40b9-8f05-a1db805331cf" providerId="ADAL" clId="{19CA550C-3D87-4A87-B3F1-7D4C84CFDB64}" dt="2023-09-19T14:58:19.934" v="980"/>
          <ac:spMkLst>
            <pc:docMk/>
            <pc:sldMk cId="2232964613" sldId="263"/>
            <ac:spMk id="7" creationId="{6753BCAB-D653-8AF7-7BCC-45EA193493D6}"/>
          </ac:spMkLst>
        </pc:spChg>
        <pc:graphicFrameChg chg="add mod ord modGraphic">
          <ac:chgData name="PROFESOR Peio González Blanco" userId="d2fafcd5-0c85-40b9-8f05-a1db805331cf" providerId="ADAL" clId="{19CA550C-3D87-4A87-B3F1-7D4C84CFDB64}" dt="2023-09-19T14:55:37.381" v="951" actId="6549"/>
          <ac:graphicFrameMkLst>
            <pc:docMk/>
            <pc:sldMk cId="2232964613" sldId="263"/>
            <ac:graphicFrameMk id="6" creationId="{5894D937-A30D-B267-1555-AC81D1E96B6E}"/>
          </ac:graphicFrameMkLst>
        </pc:graphicFrameChg>
      </pc:sldChg>
      <pc:sldChg chg="addSp delSp modSp mod">
        <pc:chgData name="PROFESOR Peio González Blanco" userId="d2fafcd5-0c85-40b9-8f05-a1db805331cf" providerId="ADAL" clId="{19CA550C-3D87-4A87-B3F1-7D4C84CFDB64}" dt="2023-09-19T15:18:17.515" v="2382" actId="5793"/>
        <pc:sldMkLst>
          <pc:docMk/>
          <pc:sldMk cId="587846512" sldId="264"/>
        </pc:sldMkLst>
        <pc:spChg chg="del mod">
          <ac:chgData name="PROFESOR Peio González Blanco" userId="d2fafcd5-0c85-40b9-8f05-a1db805331cf" providerId="ADAL" clId="{19CA550C-3D87-4A87-B3F1-7D4C84CFDB64}" dt="2023-09-19T14:58:27.657" v="982" actId="478"/>
          <ac:spMkLst>
            <pc:docMk/>
            <pc:sldMk cId="587846512" sldId="264"/>
            <ac:spMk id="2" creationId="{B9830845-250C-6335-3541-4AFE9E8F8E5F}"/>
          </ac:spMkLst>
        </pc:spChg>
        <pc:spChg chg="mod">
          <ac:chgData name="PROFESOR Peio González Blanco" userId="d2fafcd5-0c85-40b9-8f05-a1db805331cf" providerId="ADAL" clId="{19CA550C-3D87-4A87-B3F1-7D4C84CFDB64}" dt="2023-09-19T15:18:17.515" v="2382" actId="5793"/>
          <ac:spMkLst>
            <pc:docMk/>
            <pc:sldMk cId="587846512" sldId="264"/>
            <ac:spMk id="5" creationId="{7F768498-9C0B-1CA6-E6BC-A631D91570A8}"/>
          </ac:spMkLst>
        </pc:spChg>
        <pc:spChg chg="add mod">
          <ac:chgData name="PROFESOR Peio González Blanco" userId="d2fafcd5-0c85-40b9-8f05-a1db805331cf" providerId="ADAL" clId="{19CA550C-3D87-4A87-B3F1-7D4C84CFDB64}" dt="2023-09-19T14:58:23.359" v="981"/>
          <ac:spMkLst>
            <pc:docMk/>
            <pc:sldMk cId="587846512" sldId="264"/>
            <ac:spMk id="6" creationId="{5A36492B-E703-A89C-D340-4DBE2C4F1074}"/>
          </ac:spMkLst>
        </pc:spChg>
      </pc:sldChg>
      <pc:sldChg chg="addSp modSp add mod">
        <pc:chgData name="PROFESOR Peio González Blanco" userId="d2fafcd5-0c85-40b9-8f05-a1db805331cf" providerId="ADAL" clId="{19CA550C-3D87-4A87-B3F1-7D4C84CFDB64}" dt="2023-09-19T15:20:38.909" v="2455" actId="1076"/>
        <pc:sldMkLst>
          <pc:docMk/>
          <pc:sldMk cId="186612061" sldId="265"/>
        </pc:sldMkLst>
        <pc:spChg chg="mod">
          <ac:chgData name="PROFESOR Peio González Blanco" userId="d2fafcd5-0c85-40b9-8f05-a1db805331cf" providerId="ADAL" clId="{19CA550C-3D87-4A87-B3F1-7D4C84CFDB64}" dt="2023-09-19T15:19:04.014" v="2440" actId="20577"/>
          <ac:spMkLst>
            <pc:docMk/>
            <pc:sldMk cId="186612061" sldId="265"/>
            <ac:spMk id="5" creationId="{7F768498-9C0B-1CA6-E6BC-A631D91570A8}"/>
          </ac:spMkLst>
        </pc:spChg>
        <pc:cxnChg chg="add mod">
          <ac:chgData name="PROFESOR Peio González Blanco" userId="d2fafcd5-0c85-40b9-8f05-a1db805331cf" providerId="ADAL" clId="{19CA550C-3D87-4A87-B3F1-7D4C84CFDB64}" dt="2023-09-19T15:19:48.536" v="2442" actId="208"/>
          <ac:cxnSpMkLst>
            <pc:docMk/>
            <pc:sldMk cId="186612061" sldId="265"/>
            <ac:cxnSpMk id="7" creationId="{93EAC46E-1FAB-96B0-9E7C-9076B095899C}"/>
          </ac:cxnSpMkLst>
        </pc:cxnChg>
        <pc:cxnChg chg="add mod">
          <ac:chgData name="PROFESOR Peio González Blanco" userId="d2fafcd5-0c85-40b9-8f05-a1db805331cf" providerId="ADAL" clId="{19CA550C-3D87-4A87-B3F1-7D4C84CFDB64}" dt="2023-09-19T15:19:56.609" v="2444" actId="1076"/>
          <ac:cxnSpMkLst>
            <pc:docMk/>
            <pc:sldMk cId="186612061" sldId="265"/>
            <ac:cxnSpMk id="8" creationId="{76F62D18-1CA8-AF8C-CD25-95D8468756F7}"/>
          </ac:cxnSpMkLst>
        </pc:cxnChg>
        <pc:cxnChg chg="add mod">
          <ac:chgData name="PROFESOR Peio González Blanco" userId="d2fafcd5-0c85-40b9-8f05-a1db805331cf" providerId="ADAL" clId="{19CA550C-3D87-4A87-B3F1-7D4C84CFDB64}" dt="2023-09-19T15:20:12.103" v="2448" actId="1076"/>
          <ac:cxnSpMkLst>
            <pc:docMk/>
            <pc:sldMk cId="186612061" sldId="265"/>
            <ac:cxnSpMk id="9" creationId="{7961C544-8810-0332-C4DF-39B0314C3339}"/>
          </ac:cxnSpMkLst>
        </pc:cxnChg>
        <pc:cxnChg chg="add mod">
          <ac:chgData name="PROFESOR Peio González Blanco" userId="d2fafcd5-0c85-40b9-8f05-a1db805331cf" providerId="ADAL" clId="{19CA550C-3D87-4A87-B3F1-7D4C84CFDB64}" dt="2023-09-19T15:20:20.125" v="2450" actId="1076"/>
          <ac:cxnSpMkLst>
            <pc:docMk/>
            <pc:sldMk cId="186612061" sldId="265"/>
            <ac:cxnSpMk id="11" creationId="{90128181-17BA-0F35-78DF-12C274C285F8}"/>
          </ac:cxnSpMkLst>
        </pc:cxnChg>
        <pc:cxnChg chg="add mod">
          <ac:chgData name="PROFESOR Peio González Blanco" userId="d2fafcd5-0c85-40b9-8f05-a1db805331cf" providerId="ADAL" clId="{19CA550C-3D87-4A87-B3F1-7D4C84CFDB64}" dt="2023-09-19T15:20:33.261" v="2453" actId="14100"/>
          <ac:cxnSpMkLst>
            <pc:docMk/>
            <pc:sldMk cId="186612061" sldId="265"/>
            <ac:cxnSpMk id="12" creationId="{51E0B15D-63D4-2DE6-D672-4E618916A6DB}"/>
          </ac:cxnSpMkLst>
        </pc:cxnChg>
        <pc:cxnChg chg="add mod">
          <ac:chgData name="PROFESOR Peio González Blanco" userId="d2fafcd5-0c85-40b9-8f05-a1db805331cf" providerId="ADAL" clId="{19CA550C-3D87-4A87-B3F1-7D4C84CFDB64}" dt="2023-09-19T15:20:38.909" v="2455" actId="1076"/>
          <ac:cxnSpMkLst>
            <pc:docMk/>
            <pc:sldMk cId="186612061" sldId="265"/>
            <ac:cxnSpMk id="14" creationId="{3C9B8CDA-AEB8-2B89-4B6B-DDA3E19DF751}"/>
          </ac:cxnSpMkLst>
        </pc:cxnChg>
      </pc:sldChg>
      <pc:sldChg chg="del">
        <pc:chgData name="PROFESOR Peio González Blanco" userId="d2fafcd5-0c85-40b9-8f05-a1db805331cf" providerId="ADAL" clId="{19CA550C-3D87-4A87-B3F1-7D4C84CFDB64}" dt="2023-09-19T15:07:30.619" v="1889" actId="47"/>
        <pc:sldMkLst>
          <pc:docMk/>
          <pc:sldMk cId="1598700761" sldId="265"/>
        </pc:sldMkLst>
      </pc:sldChg>
      <pc:sldChg chg="del">
        <pc:chgData name="PROFESOR Peio González Blanco" userId="d2fafcd5-0c85-40b9-8f05-a1db805331cf" providerId="ADAL" clId="{19CA550C-3D87-4A87-B3F1-7D4C84CFDB64}" dt="2023-09-19T15:07:32.925" v="1890" actId="47"/>
        <pc:sldMkLst>
          <pc:docMk/>
          <pc:sldMk cId="235458722" sldId="266"/>
        </pc:sldMkLst>
      </pc:sldChg>
      <pc:sldChg chg="addSp delSp modSp add mod">
        <pc:chgData name="PROFESOR Peio González Blanco" userId="d2fafcd5-0c85-40b9-8f05-a1db805331cf" providerId="ADAL" clId="{19CA550C-3D87-4A87-B3F1-7D4C84CFDB64}" dt="2023-09-19T15:24:43.419" v="2482" actId="20577"/>
        <pc:sldMkLst>
          <pc:docMk/>
          <pc:sldMk cId="3564572720" sldId="266"/>
        </pc:sldMkLst>
        <pc:spChg chg="mod">
          <ac:chgData name="PROFESOR Peio González Blanco" userId="d2fafcd5-0c85-40b9-8f05-a1db805331cf" providerId="ADAL" clId="{19CA550C-3D87-4A87-B3F1-7D4C84CFDB64}" dt="2023-09-19T15:24:43.419" v="2482" actId="20577"/>
          <ac:spMkLst>
            <pc:docMk/>
            <pc:sldMk cId="3564572720" sldId="266"/>
            <ac:spMk id="5" creationId="{7F768498-9C0B-1CA6-E6BC-A631D91570A8}"/>
          </ac:spMkLst>
        </pc:spChg>
        <pc:picChg chg="mod">
          <ac:chgData name="PROFESOR Peio González Blanco" userId="d2fafcd5-0c85-40b9-8f05-a1db805331cf" providerId="ADAL" clId="{19CA550C-3D87-4A87-B3F1-7D4C84CFDB64}" dt="2023-09-19T15:24:09.381" v="2477" actId="1076"/>
          <ac:picMkLst>
            <pc:docMk/>
            <pc:sldMk cId="3564572720" sldId="266"/>
            <ac:picMk id="3" creationId="{E09C900D-FABB-46A9-D991-D490B9D37CB1}"/>
          </ac:picMkLst>
        </pc:picChg>
        <pc:picChg chg="mod">
          <ac:chgData name="PROFESOR Peio González Blanco" userId="d2fafcd5-0c85-40b9-8f05-a1db805331cf" providerId="ADAL" clId="{19CA550C-3D87-4A87-B3F1-7D4C84CFDB64}" dt="2023-09-19T15:24:02.255" v="2476" actId="1076"/>
          <ac:picMkLst>
            <pc:docMk/>
            <pc:sldMk cId="3564572720" sldId="266"/>
            <ac:picMk id="4" creationId="{94E302AC-BC9F-D0DF-D87C-8216458039C7}"/>
          </ac:picMkLst>
        </pc:picChg>
        <pc:picChg chg="add mod">
          <ac:chgData name="PROFESOR Peio González Blanco" userId="d2fafcd5-0c85-40b9-8f05-a1db805331cf" providerId="ADAL" clId="{19CA550C-3D87-4A87-B3F1-7D4C84CFDB64}" dt="2023-09-19T15:24:18.130" v="2479" actId="14100"/>
          <ac:picMkLst>
            <pc:docMk/>
            <pc:sldMk cId="3564572720" sldId="266"/>
            <ac:picMk id="10" creationId="{0891A32C-8868-B6E3-9D17-ACA5282682A0}"/>
          </ac:picMkLst>
        </pc:picChg>
        <pc:cxnChg chg="del mod">
          <ac:chgData name="PROFESOR Peio González Blanco" userId="d2fafcd5-0c85-40b9-8f05-a1db805331cf" providerId="ADAL" clId="{19CA550C-3D87-4A87-B3F1-7D4C84CFDB64}" dt="2023-09-19T15:23:34.919" v="2473" actId="478"/>
          <ac:cxnSpMkLst>
            <pc:docMk/>
            <pc:sldMk cId="3564572720" sldId="266"/>
            <ac:cxnSpMk id="7" creationId="{93EAC46E-1FAB-96B0-9E7C-9076B095899C}"/>
          </ac:cxnSpMkLst>
        </pc:cxnChg>
        <pc:cxnChg chg="del">
          <ac:chgData name="PROFESOR Peio González Blanco" userId="d2fafcd5-0c85-40b9-8f05-a1db805331cf" providerId="ADAL" clId="{19CA550C-3D87-4A87-B3F1-7D4C84CFDB64}" dt="2023-09-19T15:23:34.919" v="2473" actId="478"/>
          <ac:cxnSpMkLst>
            <pc:docMk/>
            <pc:sldMk cId="3564572720" sldId="266"/>
            <ac:cxnSpMk id="8" creationId="{76F62D18-1CA8-AF8C-CD25-95D8468756F7}"/>
          </ac:cxnSpMkLst>
        </pc:cxnChg>
        <pc:cxnChg chg="del">
          <ac:chgData name="PROFESOR Peio González Blanco" userId="d2fafcd5-0c85-40b9-8f05-a1db805331cf" providerId="ADAL" clId="{19CA550C-3D87-4A87-B3F1-7D4C84CFDB64}" dt="2023-09-19T15:23:34.919" v="2473" actId="478"/>
          <ac:cxnSpMkLst>
            <pc:docMk/>
            <pc:sldMk cId="3564572720" sldId="266"/>
            <ac:cxnSpMk id="9" creationId="{7961C544-8810-0332-C4DF-39B0314C3339}"/>
          </ac:cxnSpMkLst>
        </pc:cxnChg>
        <pc:cxnChg chg="del">
          <ac:chgData name="PROFESOR Peio González Blanco" userId="d2fafcd5-0c85-40b9-8f05-a1db805331cf" providerId="ADAL" clId="{19CA550C-3D87-4A87-B3F1-7D4C84CFDB64}" dt="2023-09-19T15:23:34.919" v="2473" actId="478"/>
          <ac:cxnSpMkLst>
            <pc:docMk/>
            <pc:sldMk cId="3564572720" sldId="266"/>
            <ac:cxnSpMk id="11" creationId="{90128181-17BA-0F35-78DF-12C274C285F8}"/>
          </ac:cxnSpMkLst>
        </pc:cxnChg>
        <pc:cxnChg chg="del">
          <ac:chgData name="PROFESOR Peio González Blanco" userId="d2fafcd5-0c85-40b9-8f05-a1db805331cf" providerId="ADAL" clId="{19CA550C-3D87-4A87-B3F1-7D4C84CFDB64}" dt="2023-09-19T15:23:34.919" v="2473" actId="478"/>
          <ac:cxnSpMkLst>
            <pc:docMk/>
            <pc:sldMk cId="3564572720" sldId="266"/>
            <ac:cxnSpMk id="12" creationId="{51E0B15D-63D4-2DE6-D672-4E618916A6DB}"/>
          </ac:cxnSpMkLst>
        </pc:cxnChg>
        <pc:cxnChg chg="del">
          <ac:chgData name="PROFESOR Peio González Blanco" userId="d2fafcd5-0c85-40b9-8f05-a1db805331cf" providerId="ADAL" clId="{19CA550C-3D87-4A87-B3F1-7D4C84CFDB64}" dt="2023-09-19T15:23:34.919" v="2473" actId="478"/>
          <ac:cxnSpMkLst>
            <pc:docMk/>
            <pc:sldMk cId="3564572720" sldId="266"/>
            <ac:cxnSpMk id="14" creationId="{3C9B8CDA-AEB8-2B89-4B6B-DDA3E19DF751}"/>
          </ac:cxnSpMkLst>
        </pc:cxnChg>
      </pc:sldChg>
      <pc:sldChg chg="del">
        <pc:chgData name="PROFESOR Peio González Blanco" userId="d2fafcd5-0c85-40b9-8f05-a1db805331cf" providerId="ADAL" clId="{19CA550C-3D87-4A87-B3F1-7D4C84CFDB64}" dt="2023-09-19T15:07:34.350" v="1891" actId="47"/>
        <pc:sldMkLst>
          <pc:docMk/>
          <pc:sldMk cId="797930409" sldId="267"/>
        </pc:sldMkLst>
      </pc:sldChg>
      <pc:sldChg chg="addSp delSp modSp add mod ord">
        <pc:chgData name="PROFESOR Peio González Blanco" userId="d2fafcd5-0c85-40b9-8f05-a1db805331cf" providerId="ADAL" clId="{19CA550C-3D87-4A87-B3F1-7D4C84CFDB64}" dt="2023-09-19T15:36:21.248" v="3013" actId="20577"/>
        <pc:sldMkLst>
          <pc:docMk/>
          <pc:sldMk cId="1383397509" sldId="267"/>
        </pc:sldMkLst>
        <pc:spChg chg="mod">
          <ac:chgData name="PROFESOR Peio González Blanco" userId="d2fafcd5-0c85-40b9-8f05-a1db805331cf" providerId="ADAL" clId="{19CA550C-3D87-4A87-B3F1-7D4C84CFDB64}" dt="2023-09-19T15:36:21.248" v="3013" actId="20577"/>
          <ac:spMkLst>
            <pc:docMk/>
            <pc:sldMk cId="1383397509" sldId="267"/>
            <ac:spMk id="5" creationId="{7F768498-9C0B-1CA6-E6BC-A631D91570A8}"/>
          </ac:spMkLst>
        </pc:spChg>
        <pc:cxnChg chg="add del mod">
          <ac:chgData name="PROFESOR Peio González Blanco" userId="d2fafcd5-0c85-40b9-8f05-a1db805331cf" providerId="ADAL" clId="{19CA550C-3D87-4A87-B3F1-7D4C84CFDB64}" dt="2023-09-19T15:31:02.330" v="2523" actId="478"/>
          <ac:cxnSpMkLst>
            <pc:docMk/>
            <pc:sldMk cId="1383397509" sldId="267"/>
            <ac:cxnSpMk id="2" creationId="{C5382BF9-AAE9-DB88-CAEF-66DE2BE5F86E}"/>
          </ac:cxnSpMkLst>
        </pc:cxnChg>
        <pc:cxnChg chg="del">
          <ac:chgData name="PROFESOR Peio González Blanco" userId="d2fafcd5-0c85-40b9-8f05-a1db805331cf" providerId="ADAL" clId="{19CA550C-3D87-4A87-B3F1-7D4C84CFDB64}" dt="2023-09-19T15:31:12.414" v="2528" actId="478"/>
          <ac:cxnSpMkLst>
            <pc:docMk/>
            <pc:sldMk cId="1383397509" sldId="267"/>
            <ac:cxnSpMk id="7" creationId="{93EAC46E-1FAB-96B0-9E7C-9076B095899C}"/>
          </ac:cxnSpMkLst>
        </pc:cxnChg>
        <pc:cxnChg chg="del">
          <ac:chgData name="PROFESOR Peio González Blanco" userId="d2fafcd5-0c85-40b9-8f05-a1db805331cf" providerId="ADAL" clId="{19CA550C-3D87-4A87-B3F1-7D4C84CFDB64}" dt="2023-09-19T15:31:16.324" v="2530" actId="478"/>
          <ac:cxnSpMkLst>
            <pc:docMk/>
            <pc:sldMk cId="1383397509" sldId="267"/>
            <ac:cxnSpMk id="8" creationId="{76F62D18-1CA8-AF8C-CD25-95D8468756F7}"/>
          </ac:cxnSpMkLst>
        </pc:cxnChg>
        <pc:cxnChg chg="del">
          <ac:chgData name="PROFESOR Peio González Blanco" userId="d2fafcd5-0c85-40b9-8f05-a1db805331cf" providerId="ADAL" clId="{19CA550C-3D87-4A87-B3F1-7D4C84CFDB64}" dt="2023-09-19T15:31:05.254" v="2524" actId="478"/>
          <ac:cxnSpMkLst>
            <pc:docMk/>
            <pc:sldMk cId="1383397509" sldId="267"/>
            <ac:cxnSpMk id="9" creationId="{7961C544-8810-0332-C4DF-39B0314C3339}"/>
          </ac:cxnSpMkLst>
        </pc:cxnChg>
        <pc:cxnChg chg="add del mod">
          <ac:chgData name="PROFESOR Peio González Blanco" userId="d2fafcd5-0c85-40b9-8f05-a1db805331cf" providerId="ADAL" clId="{19CA550C-3D87-4A87-B3F1-7D4C84CFDB64}" dt="2023-09-19T15:31:20.494" v="2533" actId="478"/>
          <ac:cxnSpMkLst>
            <pc:docMk/>
            <pc:sldMk cId="1383397509" sldId="267"/>
            <ac:cxnSpMk id="10" creationId="{0CF85F40-005C-5713-6187-517201BC74ED}"/>
          </ac:cxnSpMkLst>
        </pc:cxnChg>
        <pc:cxnChg chg="del">
          <ac:chgData name="PROFESOR Peio González Blanco" userId="d2fafcd5-0c85-40b9-8f05-a1db805331cf" providerId="ADAL" clId="{19CA550C-3D87-4A87-B3F1-7D4C84CFDB64}" dt="2023-09-19T15:30:44.637" v="2515" actId="478"/>
          <ac:cxnSpMkLst>
            <pc:docMk/>
            <pc:sldMk cId="1383397509" sldId="267"/>
            <ac:cxnSpMk id="11" creationId="{90128181-17BA-0F35-78DF-12C274C285F8}"/>
          </ac:cxnSpMkLst>
        </pc:cxnChg>
        <pc:cxnChg chg="del">
          <ac:chgData name="PROFESOR Peio González Blanco" userId="d2fafcd5-0c85-40b9-8f05-a1db805331cf" providerId="ADAL" clId="{19CA550C-3D87-4A87-B3F1-7D4C84CFDB64}" dt="2023-09-19T15:30:44.637" v="2515" actId="478"/>
          <ac:cxnSpMkLst>
            <pc:docMk/>
            <pc:sldMk cId="1383397509" sldId="267"/>
            <ac:cxnSpMk id="12" creationId="{51E0B15D-63D4-2DE6-D672-4E618916A6DB}"/>
          </ac:cxnSpMkLst>
        </pc:cxnChg>
        <pc:cxnChg chg="add del mod">
          <ac:chgData name="PROFESOR Peio González Blanco" userId="d2fafcd5-0c85-40b9-8f05-a1db805331cf" providerId="ADAL" clId="{19CA550C-3D87-4A87-B3F1-7D4C84CFDB64}" dt="2023-09-19T15:31:09.832" v="2527" actId="478"/>
          <ac:cxnSpMkLst>
            <pc:docMk/>
            <pc:sldMk cId="1383397509" sldId="267"/>
            <ac:cxnSpMk id="13" creationId="{0012017E-AD4D-C085-EF55-678A1FCC1C9D}"/>
          </ac:cxnSpMkLst>
        </pc:cxnChg>
        <pc:cxnChg chg="del">
          <ac:chgData name="PROFESOR Peio González Blanco" userId="d2fafcd5-0c85-40b9-8f05-a1db805331cf" providerId="ADAL" clId="{19CA550C-3D87-4A87-B3F1-7D4C84CFDB64}" dt="2023-09-19T15:31:21.845" v="2534" actId="478"/>
          <ac:cxnSpMkLst>
            <pc:docMk/>
            <pc:sldMk cId="1383397509" sldId="267"/>
            <ac:cxnSpMk id="14" creationId="{3C9B8CDA-AEB8-2B89-4B6B-DDA3E19DF751}"/>
          </ac:cxnSpMkLst>
        </pc:cxnChg>
        <pc:cxnChg chg="add del mod">
          <ac:chgData name="PROFESOR Peio González Blanco" userId="d2fafcd5-0c85-40b9-8f05-a1db805331cf" providerId="ADAL" clId="{19CA550C-3D87-4A87-B3F1-7D4C84CFDB64}" dt="2023-09-19T15:31:01.126" v="2521" actId="478"/>
          <ac:cxnSpMkLst>
            <pc:docMk/>
            <pc:sldMk cId="1383397509" sldId="267"/>
            <ac:cxnSpMk id="15" creationId="{2C1F7AF7-6496-5A9F-4F4C-3EDF62849FB8}"/>
          </ac:cxnSpMkLst>
        </pc:cxnChg>
        <pc:cxnChg chg="add del mod">
          <ac:chgData name="PROFESOR Peio González Blanco" userId="d2fafcd5-0c85-40b9-8f05-a1db805331cf" providerId="ADAL" clId="{19CA550C-3D87-4A87-B3F1-7D4C84CFDB64}" dt="2023-09-19T15:31:19.162" v="2532" actId="478"/>
          <ac:cxnSpMkLst>
            <pc:docMk/>
            <pc:sldMk cId="1383397509" sldId="267"/>
            <ac:cxnSpMk id="16" creationId="{AC8076B8-7BFB-2697-B70F-50423A4C2E58}"/>
          </ac:cxnSpMkLst>
        </pc:cxnChg>
        <pc:cxnChg chg="add del mod">
          <ac:chgData name="PROFESOR Peio González Blanco" userId="d2fafcd5-0c85-40b9-8f05-a1db805331cf" providerId="ADAL" clId="{19CA550C-3D87-4A87-B3F1-7D4C84CFDB64}" dt="2023-09-19T15:30:44.637" v="2515" actId="478"/>
          <ac:cxnSpMkLst>
            <pc:docMk/>
            <pc:sldMk cId="1383397509" sldId="267"/>
            <ac:cxnSpMk id="17" creationId="{AB2D53FE-F135-F2E4-BE07-C7B38671113B}"/>
          </ac:cxnSpMkLst>
        </pc:cxnChg>
        <pc:cxnChg chg="add del mod">
          <ac:chgData name="PROFESOR Peio González Blanco" userId="d2fafcd5-0c85-40b9-8f05-a1db805331cf" providerId="ADAL" clId="{19CA550C-3D87-4A87-B3F1-7D4C84CFDB64}" dt="2023-09-19T15:30:44.637" v="2515" actId="478"/>
          <ac:cxnSpMkLst>
            <pc:docMk/>
            <pc:sldMk cId="1383397509" sldId="267"/>
            <ac:cxnSpMk id="18" creationId="{AFBDE216-41A8-D6AE-4B47-D3054A75E5F4}"/>
          </ac:cxnSpMkLst>
        </pc:cxnChg>
        <pc:cxnChg chg="add del mod">
          <ac:chgData name="PROFESOR Peio González Blanco" userId="d2fafcd5-0c85-40b9-8f05-a1db805331cf" providerId="ADAL" clId="{19CA550C-3D87-4A87-B3F1-7D4C84CFDB64}" dt="2023-09-19T15:30:44.637" v="2515" actId="478"/>
          <ac:cxnSpMkLst>
            <pc:docMk/>
            <pc:sldMk cId="1383397509" sldId="267"/>
            <ac:cxnSpMk id="19" creationId="{34236CC8-4DA1-49DF-F5DF-D70633394830}"/>
          </ac:cxnSpMkLst>
        </pc:cxnChg>
        <pc:cxnChg chg="add del mod">
          <ac:chgData name="PROFESOR Peio González Blanco" userId="d2fafcd5-0c85-40b9-8f05-a1db805331cf" providerId="ADAL" clId="{19CA550C-3D87-4A87-B3F1-7D4C84CFDB64}" dt="2023-09-19T15:30:44.637" v="2515" actId="478"/>
          <ac:cxnSpMkLst>
            <pc:docMk/>
            <pc:sldMk cId="1383397509" sldId="267"/>
            <ac:cxnSpMk id="20" creationId="{3A236A1B-B6C3-5CBE-3302-3922A7374144}"/>
          </ac:cxnSpMkLst>
        </pc:cxnChg>
        <pc:cxnChg chg="add del mod">
          <ac:chgData name="PROFESOR Peio González Blanco" userId="d2fafcd5-0c85-40b9-8f05-a1db805331cf" providerId="ADAL" clId="{19CA550C-3D87-4A87-B3F1-7D4C84CFDB64}" dt="2023-09-19T15:31:14.957" v="2529" actId="478"/>
          <ac:cxnSpMkLst>
            <pc:docMk/>
            <pc:sldMk cId="1383397509" sldId="267"/>
            <ac:cxnSpMk id="21" creationId="{EDECA4BB-FE78-381A-2A61-75015BD95D01}"/>
          </ac:cxnSpMkLst>
        </pc:cxnChg>
        <pc:cxnChg chg="add del mod">
          <ac:chgData name="PROFESOR Peio González Blanco" userId="d2fafcd5-0c85-40b9-8f05-a1db805331cf" providerId="ADAL" clId="{19CA550C-3D87-4A87-B3F1-7D4C84CFDB64}" dt="2023-09-19T15:31:07.851" v="2525" actId="478"/>
          <ac:cxnSpMkLst>
            <pc:docMk/>
            <pc:sldMk cId="1383397509" sldId="267"/>
            <ac:cxnSpMk id="22" creationId="{ADF77BF9-2795-A0CC-E1B1-E7E33B75E556}"/>
          </ac:cxnSpMkLst>
        </pc:cxnChg>
        <pc:cxnChg chg="add del mod">
          <ac:chgData name="PROFESOR Peio González Blanco" userId="d2fafcd5-0c85-40b9-8f05-a1db805331cf" providerId="ADAL" clId="{19CA550C-3D87-4A87-B3F1-7D4C84CFDB64}" dt="2023-09-19T15:30:59.863" v="2519" actId="478"/>
          <ac:cxnSpMkLst>
            <pc:docMk/>
            <pc:sldMk cId="1383397509" sldId="267"/>
            <ac:cxnSpMk id="23" creationId="{F4A83336-0168-0AFF-BC91-0197BD8EB3C4}"/>
          </ac:cxnSpMkLst>
        </pc:cxnChg>
        <pc:cxnChg chg="add del mod">
          <ac:chgData name="PROFESOR Peio González Blanco" userId="d2fafcd5-0c85-40b9-8f05-a1db805331cf" providerId="ADAL" clId="{19CA550C-3D87-4A87-B3F1-7D4C84CFDB64}" dt="2023-09-19T15:30:56.176" v="2518" actId="478"/>
          <ac:cxnSpMkLst>
            <pc:docMk/>
            <pc:sldMk cId="1383397509" sldId="267"/>
            <ac:cxnSpMk id="24" creationId="{DEF5DE2E-779E-2E92-43F5-8B840A1F8D57}"/>
          </ac:cxnSpMkLst>
        </pc:cxnChg>
        <pc:cxnChg chg="add del mod">
          <ac:chgData name="PROFESOR Peio González Blanco" userId="d2fafcd5-0c85-40b9-8f05-a1db805331cf" providerId="ADAL" clId="{19CA550C-3D87-4A87-B3F1-7D4C84CFDB64}" dt="2023-09-19T15:30:56.176" v="2518" actId="478"/>
          <ac:cxnSpMkLst>
            <pc:docMk/>
            <pc:sldMk cId="1383397509" sldId="267"/>
            <ac:cxnSpMk id="25" creationId="{822BC239-0972-ABD1-9488-0DECD5694400}"/>
          </ac:cxnSpMkLst>
        </pc:cxnChg>
        <pc:cxnChg chg="add del mod">
          <ac:chgData name="PROFESOR Peio González Blanco" userId="d2fafcd5-0c85-40b9-8f05-a1db805331cf" providerId="ADAL" clId="{19CA550C-3D87-4A87-B3F1-7D4C84CFDB64}" dt="2023-09-19T15:30:56.176" v="2518" actId="478"/>
          <ac:cxnSpMkLst>
            <pc:docMk/>
            <pc:sldMk cId="1383397509" sldId="267"/>
            <ac:cxnSpMk id="26" creationId="{3DFAEBF9-C08E-CA9D-2EB6-452B8C795416}"/>
          </ac:cxnSpMkLst>
        </pc:cxnChg>
        <pc:cxnChg chg="add del mod">
          <ac:chgData name="PROFESOR Peio González Blanco" userId="d2fafcd5-0c85-40b9-8f05-a1db805331cf" providerId="ADAL" clId="{19CA550C-3D87-4A87-B3F1-7D4C84CFDB64}" dt="2023-09-19T15:30:56.176" v="2518" actId="478"/>
          <ac:cxnSpMkLst>
            <pc:docMk/>
            <pc:sldMk cId="1383397509" sldId="267"/>
            <ac:cxnSpMk id="27" creationId="{AB720326-5B51-66F6-B61E-2E5B9FB24D78}"/>
          </ac:cxnSpMkLst>
        </pc:cxnChg>
      </pc:sldChg>
      <pc:sldChg chg="modSp add mod">
        <pc:chgData name="PROFESOR Peio González Blanco" userId="d2fafcd5-0c85-40b9-8f05-a1db805331cf" providerId="ADAL" clId="{19CA550C-3D87-4A87-B3F1-7D4C84CFDB64}" dt="2023-09-19T15:40:58.583" v="3334" actId="20577"/>
        <pc:sldMkLst>
          <pc:docMk/>
          <pc:sldMk cId="1559480486" sldId="268"/>
        </pc:sldMkLst>
        <pc:spChg chg="mod">
          <ac:chgData name="PROFESOR Peio González Blanco" userId="d2fafcd5-0c85-40b9-8f05-a1db805331cf" providerId="ADAL" clId="{19CA550C-3D87-4A87-B3F1-7D4C84CFDB64}" dt="2023-09-19T15:40:58.583" v="3334" actId="20577"/>
          <ac:spMkLst>
            <pc:docMk/>
            <pc:sldMk cId="1559480486" sldId="268"/>
            <ac:spMk id="5" creationId="{7F768498-9C0B-1CA6-E6BC-A631D91570A8}"/>
          </ac:spMkLst>
        </pc:spChg>
      </pc:sldChg>
      <pc:sldChg chg="del">
        <pc:chgData name="PROFESOR Peio González Blanco" userId="d2fafcd5-0c85-40b9-8f05-a1db805331cf" providerId="ADAL" clId="{19CA550C-3D87-4A87-B3F1-7D4C84CFDB64}" dt="2023-09-19T15:07:35.506" v="1892" actId="47"/>
        <pc:sldMkLst>
          <pc:docMk/>
          <pc:sldMk cId="2515933316" sldId="268"/>
        </pc:sldMkLst>
      </pc:sldChg>
      <pc:sldChg chg="modSp add mod">
        <pc:chgData name="PROFESOR Peio González Blanco" userId="d2fafcd5-0c85-40b9-8f05-a1db805331cf" providerId="ADAL" clId="{19CA550C-3D87-4A87-B3F1-7D4C84CFDB64}" dt="2023-09-19T16:10:02.173" v="3649" actId="20577"/>
        <pc:sldMkLst>
          <pc:docMk/>
          <pc:sldMk cId="1517312340" sldId="269"/>
        </pc:sldMkLst>
        <pc:spChg chg="mod">
          <ac:chgData name="PROFESOR Peio González Blanco" userId="d2fafcd5-0c85-40b9-8f05-a1db805331cf" providerId="ADAL" clId="{19CA550C-3D87-4A87-B3F1-7D4C84CFDB64}" dt="2023-09-19T16:10:02.173" v="3649" actId="20577"/>
          <ac:spMkLst>
            <pc:docMk/>
            <pc:sldMk cId="1517312340" sldId="269"/>
            <ac:spMk id="5" creationId="{7F768498-9C0B-1CA6-E6BC-A631D91570A8}"/>
          </ac:spMkLst>
        </pc:spChg>
      </pc:sldChg>
      <pc:sldChg chg="del">
        <pc:chgData name="PROFESOR Peio González Blanco" userId="d2fafcd5-0c85-40b9-8f05-a1db805331cf" providerId="ADAL" clId="{19CA550C-3D87-4A87-B3F1-7D4C84CFDB64}" dt="2023-09-19T15:07:36.355" v="1893" actId="47"/>
        <pc:sldMkLst>
          <pc:docMk/>
          <pc:sldMk cId="1652082246" sldId="269"/>
        </pc:sldMkLst>
      </pc:sldChg>
      <pc:sldChg chg="del">
        <pc:chgData name="PROFESOR Peio González Blanco" userId="d2fafcd5-0c85-40b9-8f05-a1db805331cf" providerId="ADAL" clId="{19CA550C-3D87-4A87-B3F1-7D4C84CFDB64}" dt="2023-09-19T15:07:37.717" v="1894" actId="47"/>
        <pc:sldMkLst>
          <pc:docMk/>
          <pc:sldMk cId="363664126" sldId="270"/>
        </pc:sldMkLst>
      </pc:sldChg>
      <pc:sldChg chg="modSp add mod">
        <pc:chgData name="PROFESOR Peio González Blanco" userId="d2fafcd5-0c85-40b9-8f05-a1db805331cf" providerId="ADAL" clId="{19CA550C-3D87-4A87-B3F1-7D4C84CFDB64}" dt="2023-09-19T16:16:56.657" v="4450" actId="20577"/>
        <pc:sldMkLst>
          <pc:docMk/>
          <pc:sldMk cId="4195757594" sldId="270"/>
        </pc:sldMkLst>
        <pc:spChg chg="mod">
          <ac:chgData name="PROFESOR Peio González Blanco" userId="d2fafcd5-0c85-40b9-8f05-a1db805331cf" providerId="ADAL" clId="{19CA550C-3D87-4A87-B3F1-7D4C84CFDB64}" dt="2023-09-19T16:16:56.657" v="4450" actId="20577"/>
          <ac:spMkLst>
            <pc:docMk/>
            <pc:sldMk cId="4195757594" sldId="270"/>
            <ac:spMk id="5" creationId="{7F768498-9C0B-1CA6-E6BC-A631D91570A8}"/>
          </ac:spMkLst>
        </pc:spChg>
      </pc:sldChg>
      <pc:sldChg chg="del">
        <pc:chgData name="PROFESOR Peio González Blanco" userId="d2fafcd5-0c85-40b9-8f05-a1db805331cf" providerId="ADAL" clId="{19CA550C-3D87-4A87-B3F1-7D4C84CFDB64}" dt="2023-09-19T15:07:38.830" v="1895" actId="47"/>
        <pc:sldMkLst>
          <pc:docMk/>
          <pc:sldMk cId="2714903684" sldId="271"/>
        </pc:sldMkLst>
      </pc:sldChg>
      <pc:sldChg chg="modSp add mod">
        <pc:chgData name="PROFESOR Peio González Blanco" userId="d2fafcd5-0c85-40b9-8f05-a1db805331cf" providerId="ADAL" clId="{19CA550C-3D87-4A87-B3F1-7D4C84CFDB64}" dt="2023-09-19T16:18:22.953" v="4557" actId="1076"/>
        <pc:sldMkLst>
          <pc:docMk/>
          <pc:sldMk cId="3210730078" sldId="271"/>
        </pc:sldMkLst>
        <pc:spChg chg="mod">
          <ac:chgData name="PROFESOR Peio González Blanco" userId="d2fafcd5-0c85-40b9-8f05-a1db805331cf" providerId="ADAL" clId="{19CA550C-3D87-4A87-B3F1-7D4C84CFDB64}" dt="2023-09-19T16:18:22.953" v="4557" actId="1076"/>
          <ac:spMkLst>
            <pc:docMk/>
            <pc:sldMk cId="3210730078" sldId="271"/>
            <ac:spMk id="5" creationId="{7F768498-9C0B-1CA6-E6BC-A631D91570A8}"/>
          </ac:spMkLst>
        </pc:spChg>
      </pc:sldChg>
      <pc:sldChg chg="del">
        <pc:chgData name="PROFESOR Peio González Blanco" userId="d2fafcd5-0c85-40b9-8f05-a1db805331cf" providerId="ADAL" clId="{19CA550C-3D87-4A87-B3F1-7D4C84CFDB64}" dt="2023-09-19T15:07:39.839" v="1896" actId="47"/>
        <pc:sldMkLst>
          <pc:docMk/>
          <pc:sldMk cId="3666754651" sldId="272"/>
        </pc:sldMkLst>
      </pc:sldChg>
      <pc:sldChg chg="addSp modSp add mod ord">
        <pc:chgData name="PROFESOR Peio González Blanco" userId="d2fafcd5-0c85-40b9-8f05-a1db805331cf" providerId="ADAL" clId="{19CA550C-3D87-4A87-B3F1-7D4C84CFDB64}" dt="2023-09-19T16:21:28.424" v="4598" actId="1076"/>
        <pc:sldMkLst>
          <pc:docMk/>
          <pc:sldMk cId="3969311980" sldId="272"/>
        </pc:sldMkLst>
        <pc:spChg chg="mod">
          <ac:chgData name="PROFESOR Peio González Blanco" userId="d2fafcd5-0c85-40b9-8f05-a1db805331cf" providerId="ADAL" clId="{19CA550C-3D87-4A87-B3F1-7D4C84CFDB64}" dt="2023-09-19T16:21:28.424" v="4598" actId="1076"/>
          <ac:spMkLst>
            <pc:docMk/>
            <pc:sldMk cId="3969311980" sldId="272"/>
            <ac:spMk id="5" creationId="{7F768498-9C0B-1CA6-E6BC-A631D91570A8}"/>
          </ac:spMkLst>
        </pc:spChg>
        <pc:spChg chg="mod">
          <ac:chgData name="PROFESOR Peio González Blanco" userId="d2fafcd5-0c85-40b9-8f05-a1db805331cf" providerId="ADAL" clId="{19CA550C-3D87-4A87-B3F1-7D4C84CFDB64}" dt="2023-09-19T16:21:25.037" v="4597" actId="1076"/>
          <ac:spMkLst>
            <pc:docMk/>
            <pc:sldMk cId="3969311980" sldId="272"/>
            <ac:spMk id="6" creationId="{5A36492B-E703-A89C-D340-4DBE2C4F1074}"/>
          </ac:spMkLst>
        </pc:spChg>
        <pc:picChg chg="add mod">
          <ac:chgData name="PROFESOR Peio González Blanco" userId="d2fafcd5-0c85-40b9-8f05-a1db805331cf" providerId="ADAL" clId="{19CA550C-3D87-4A87-B3F1-7D4C84CFDB64}" dt="2023-09-19T16:21:20.918" v="4596" actId="1076"/>
          <ac:picMkLst>
            <pc:docMk/>
            <pc:sldMk cId="3969311980" sldId="272"/>
            <ac:picMk id="7" creationId="{99793F41-38D0-3876-7086-46269F565ED7}"/>
          </ac:picMkLst>
        </pc:picChg>
      </pc:sldChg>
      <pc:sldChg chg="addSp delSp modSp add mod">
        <pc:chgData name="PROFESOR Peio González Blanco" userId="d2fafcd5-0c85-40b9-8f05-a1db805331cf" providerId="ADAL" clId="{19CA550C-3D87-4A87-B3F1-7D4C84CFDB64}" dt="2023-09-19T16:22:09.942" v="4602" actId="1076"/>
        <pc:sldMkLst>
          <pc:docMk/>
          <pc:sldMk cId="2356117824" sldId="273"/>
        </pc:sldMkLst>
        <pc:picChg chg="del">
          <ac:chgData name="PROFESOR Peio González Blanco" userId="d2fafcd5-0c85-40b9-8f05-a1db805331cf" providerId="ADAL" clId="{19CA550C-3D87-4A87-B3F1-7D4C84CFDB64}" dt="2023-09-19T16:21:41.842" v="4600" actId="478"/>
          <ac:picMkLst>
            <pc:docMk/>
            <pc:sldMk cId="2356117824" sldId="273"/>
            <ac:picMk id="7" creationId="{99793F41-38D0-3876-7086-46269F565ED7}"/>
          </ac:picMkLst>
        </pc:picChg>
        <pc:picChg chg="add mod">
          <ac:chgData name="PROFESOR Peio González Blanco" userId="d2fafcd5-0c85-40b9-8f05-a1db805331cf" providerId="ADAL" clId="{19CA550C-3D87-4A87-B3F1-7D4C84CFDB64}" dt="2023-09-19T16:22:09.942" v="4602" actId="1076"/>
          <ac:picMkLst>
            <pc:docMk/>
            <pc:sldMk cId="2356117824" sldId="273"/>
            <ac:picMk id="8" creationId="{2DA8372C-AA66-6994-A2F5-6572A3EF3085}"/>
          </ac:picMkLst>
        </pc:picChg>
      </pc:sldChg>
      <pc:sldChg chg="del">
        <pc:chgData name="PROFESOR Peio González Blanco" userId="d2fafcd5-0c85-40b9-8f05-a1db805331cf" providerId="ADAL" clId="{19CA550C-3D87-4A87-B3F1-7D4C84CFDB64}" dt="2023-09-19T15:07:41.262" v="1897" actId="47"/>
        <pc:sldMkLst>
          <pc:docMk/>
          <pc:sldMk cId="3680438922" sldId="273"/>
        </pc:sldMkLst>
      </pc:sldChg>
      <pc:sldChg chg="addSp delSp modSp add mod">
        <pc:chgData name="PROFESOR Peio González Blanco" userId="d2fafcd5-0c85-40b9-8f05-a1db805331cf" providerId="ADAL" clId="{19CA550C-3D87-4A87-B3F1-7D4C84CFDB64}" dt="2023-09-19T16:24:18.121" v="4622" actId="14100"/>
        <pc:sldMkLst>
          <pc:docMk/>
          <pc:sldMk cId="1409962573" sldId="274"/>
        </pc:sldMkLst>
        <pc:spChg chg="mod">
          <ac:chgData name="PROFESOR Peio González Blanco" userId="d2fafcd5-0c85-40b9-8f05-a1db805331cf" providerId="ADAL" clId="{19CA550C-3D87-4A87-B3F1-7D4C84CFDB64}" dt="2023-09-19T16:24:07.351" v="4619" actId="1076"/>
          <ac:spMkLst>
            <pc:docMk/>
            <pc:sldMk cId="1409962573" sldId="274"/>
            <ac:spMk id="5" creationId="{7F768498-9C0B-1CA6-E6BC-A631D91570A8}"/>
          </ac:spMkLst>
        </pc:spChg>
        <pc:picChg chg="mod">
          <ac:chgData name="PROFESOR Peio González Blanco" userId="d2fafcd5-0c85-40b9-8f05-a1db805331cf" providerId="ADAL" clId="{19CA550C-3D87-4A87-B3F1-7D4C84CFDB64}" dt="2023-09-19T16:23:32.094" v="4608" actId="1076"/>
          <ac:picMkLst>
            <pc:docMk/>
            <pc:sldMk cId="1409962573" sldId="274"/>
            <ac:picMk id="3" creationId="{E09C900D-FABB-46A9-D991-D490B9D37CB1}"/>
          </ac:picMkLst>
        </pc:picChg>
        <pc:picChg chg="mod">
          <ac:chgData name="PROFESOR Peio González Blanco" userId="d2fafcd5-0c85-40b9-8f05-a1db805331cf" providerId="ADAL" clId="{19CA550C-3D87-4A87-B3F1-7D4C84CFDB64}" dt="2023-09-19T16:23:24.136" v="4607" actId="1076"/>
          <ac:picMkLst>
            <pc:docMk/>
            <pc:sldMk cId="1409962573" sldId="274"/>
            <ac:picMk id="4" creationId="{94E302AC-BC9F-D0DF-D87C-8216458039C7}"/>
          </ac:picMkLst>
        </pc:picChg>
        <pc:picChg chg="add mod">
          <ac:chgData name="PROFESOR Peio González Blanco" userId="d2fafcd5-0c85-40b9-8f05-a1db805331cf" providerId="ADAL" clId="{19CA550C-3D87-4A87-B3F1-7D4C84CFDB64}" dt="2023-09-19T16:24:18.121" v="4622" actId="14100"/>
          <ac:picMkLst>
            <pc:docMk/>
            <pc:sldMk cId="1409962573" sldId="274"/>
            <ac:picMk id="7" creationId="{2432DBDC-9F52-C676-8C79-0A9E861D946E}"/>
          </ac:picMkLst>
        </pc:picChg>
        <pc:picChg chg="del mod">
          <ac:chgData name="PROFESOR Peio González Blanco" userId="d2fafcd5-0c85-40b9-8f05-a1db805331cf" providerId="ADAL" clId="{19CA550C-3D87-4A87-B3F1-7D4C84CFDB64}" dt="2023-09-19T16:23:17.862" v="4605" actId="478"/>
          <ac:picMkLst>
            <pc:docMk/>
            <pc:sldMk cId="1409962573" sldId="274"/>
            <ac:picMk id="8" creationId="{2DA8372C-AA66-6994-A2F5-6572A3EF3085}"/>
          </ac:picMkLst>
        </pc:picChg>
      </pc:sldChg>
      <pc:sldChg chg="del">
        <pc:chgData name="PROFESOR Peio González Blanco" userId="d2fafcd5-0c85-40b9-8f05-a1db805331cf" providerId="ADAL" clId="{19CA550C-3D87-4A87-B3F1-7D4C84CFDB64}" dt="2023-09-19T15:07:44.671" v="1898" actId="47"/>
        <pc:sldMkLst>
          <pc:docMk/>
          <pc:sldMk cId="2511237050" sldId="274"/>
        </pc:sldMkLst>
      </pc:sldChg>
      <pc:sldChg chg="del">
        <pc:chgData name="PROFESOR Peio González Blanco" userId="d2fafcd5-0c85-40b9-8f05-a1db805331cf" providerId="ADAL" clId="{19CA550C-3D87-4A87-B3F1-7D4C84CFDB64}" dt="2023-09-19T15:07:08.853" v="1885" actId="47"/>
        <pc:sldMkLst>
          <pc:docMk/>
          <pc:sldMk cId="1262830891" sldId="275"/>
        </pc:sldMkLst>
      </pc:sldChg>
      <pc:sldChg chg="addSp delSp modSp add mod ord">
        <pc:chgData name="PROFESOR Peio González Blanco" userId="d2fafcd5-0c85-40b9-8f05-a1db805331cf" providerId="ADAL" clId="{19CA550C-3D87-4A87-B3F1-7D4C84CFDB64}" dt="2023-09-19T16:26:27.781" v="4631" actId="1076"/>
        <pc:sldMkLst>
          <pc:docMk/>
          <pc:sldMk cId="3135105915" sldId="275"/>
        </pc:sldMkLst>
        <pc:picChg chg="add del">
          <ac:chgData name="PROFESOR Peio González Blanco" userId="d2fafcd5-0c85-40b9-8f05-a1db805331cf" providerId="ADAL" clId="{19CA550C-3D87-4A87-B3F1-7D4C84CFDB64}" dt="2023-09-19T16:25:46.331" v="4629" actId="478"/>
          <ac:picMkLst>
            <pc:docMk/>
            <pc:sldMk cId="3135105915" sldId="275"/>
            <ac:picMk id="7" creationId="{138B219B-C3C5-AB7C-2D6E-9B16732A7204}"/>
          </ac:picMkLst>
        </pc:picChg>
        <pc:picChg chg="del mod">
          <ac:chgData name="PROFESOR Peio González Blanco" userId="d2fafcd5-0c85-40b9-8f05-a1db805331cf" providerId="ADAL" clId="{19CA550C-3D87-4A87-B3F1-7D4C84CFDB64}" dt="2023-09-19T16:25:39.339" v="4627" actId="478"/>
          <ac:picMkLst>
            <pc:docMk/>
            <pc:sldMk cId="3135105915" sldId="275"/>
            <ac:picMk id="8" creationId="{2DA8372C-AA66-6994-A2F5-6572A3EF3085}"/>
          </ac:picMkLst>
        </pc:picChg>
        <pc:picChg chg="add mod">
          <ac:chgData name="PROFESOR Peio González Blanco" userId="d2fafcd5-0c85-40b9-8f05-a1db805331cf" providerId="ADAL" clId="{19CA550C-3D87-4A87-B3F1-7D4C84CFDB64}" dt="2023-09-19T16:26:27.781" v="4631" actId="1076"/>
          <ac:picMkLst>
            <pc:docMk/>
            <pc:sldMk cId="3135105915" sldId="275"/>
            <ac:picMk id="10" creationId="{AE9E56A7-1097-C078-CBEE-6C13A5AF4BCB}"/>
          </ac:picMkLst>
        </pc:picChg>
      </pc:sldChg>
      <pc:sldChg chg="addSp delSp modSp add mod">
        <pc:chgData name="PROFESOR Peio González Blanco" userId="d2fafcd5-0c85-40b9-8f05-a1db805331cf" providerId="ADAL" clId="{19CA550C-3D87-4A87-B3F1-7D4C84CFDB64}" dt="2023-09-19T16:27:38.627" v="4636" actId="1076"/>
        <pc:sldMkLst>
          <pc:docMk/>
          <pc:sldMk cId="1049207682" sldId="276"/>
        </pc:sldMkLst>
        <pc:picChg chg="add mod">
          <ac:chgData name="PROFESOR Peio González Blanco" userId="d2fafcd5-0c85-40b9-8f05-a1db805331cf" providerId="ADAL" clId="{19CA550C-3D87-4A87-B3F1-7D4C84CFDB64}" dt="2023-09-19T16:27:38.627" v="4636" actId="1076"/>
          <ac:picMkLst>
            <pc:docMk/>
            <pc:sldMk cId="1049207682" sldId="276"/>
            <ac:picMk id="7" creationId="{EA023A28-4867-9E16-8BD3-AA48D527210B}"/>
          </ac:picMkLst>
        </pc:picChg>
        <pc:picChg chg="del mod">
          <ac:chgData name="PROFESOR Peio González Blanco" userId="d2fafcd5-0c85-40b9-8f05-a1db805331cf" providerId="ADAL" clId="{19CA550C-3D87-4A87-B3F1-7D4C84CFDB64}" dt="2023-09-19T16:26:35.268" v="4634" actId="478"/>
          <ac:picMkLst>
            <pc:docMk/>
            <pc:sldMk cId="1049207682" sldId="276"/>
            <ac:picMk id="10" creationId="{AE9E56A7-1097-C078-CBEE-6C13A5AF4BCB}"/>
          </ac:picMkLst>
        </pc:picChg>
      </pc:sldChg>
      <pc:sldChg chg="addSp delSp modSp add mod">
        <pc:chgData name="PROFESOR Peio González Blanco" userId="d2fafcd5-0c85-40b9-8f05-a1db805331cf" providerId="ADAL" clId="{19CA550C-3D87-4A87-B3F1-7D4C84CFDB64}" dt="2023-09-19T16:28:17.039" v="4640" actId="1076"/>
        <pc:sldMkLst>
          <pc:docMk/>
          <pc:sldMk cId="4017315389" sldId="277"/>
        </pc:sldMkLst>
        <pc:picChg chg="del">
          <ac:chgData name="PROFESOR Peio González Blanco" userId="d2fafcd5-0c85-40b9-8f05-a1db805331cf" providerId="ADAL" clId="{19CA550C-3D87-4A87-B3F1-7D4C84CFDB64}" dt="2023-09-19T16:27:45.139" v="4638" actId="478"/>
          <ac:picMkLst>
            <pc:docMk/>
            <pc:sldMk cId="4017315389" sldId="277"/>
            <ac:picMk id="7" creationId="{EA023A28-4867-9E16-8BD3-AA48D527210B}"/>
          </ac:picMkLst>
        </pc:picChg>
        <pc:picChg chg="add mod">
          <ac:chgData name="PROFESOR Peio González Blanco" userId="d2fafcd5-0c85-40b9-8f05-a1db805331cf" providerId="ADAL" clId="{19CA550C-3D87-4A87-B3F1-7D4C84CFDB64}" dt="2023-09-19T16:28:17.039" v="4640" actId="1076"/>
          <ac:picMkLst>
            <pc:docMk/>
            <pc:sldMk cId="4017315389" sldId="277"/>
            <ac:picMk id="8" creationId="{B8CFAC9A-F361-890B-1F0F-B649A96F63D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95840-9C87-1F8F-A431-A8FF82499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833B32-EBD8-F30A-2D6F-606343914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8C8217-0338-CD89-F122-548462AE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0E0-3422-46CD-81F7-8A7A33CC7A8B}" type="datetimeFigureOut">
              <a:rPr lang="es-ES" smtClean="0"/>
              <a:t>19/09/2023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718A44-97ED-1491-682F-48E179FC1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8A5CEE-3D48-1742-87C6-ED44D26E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64F6-E008-47AF-8201-A5DA564F38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1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4DBCF-75E3-19EF-8D94-A1D52492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7B4519-1182-90E7-3E42-BE950E281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DD89A0-40C2-3C2A-5612-07302F5B5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0E0-3422-46CD-81F7-8A7A33CC7A8B}" type="datetimeFigureOut">
              <a:rPr lang="es-ES" smtClean="0"/>
              <a:t>19/09/2023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0F3C9-B86B-3EB8-C95C-2C5CDF0C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5B0CFA-196A-A02C-E03D-74C8B0DA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64F6-E008-47AF-8201-A5DA564F38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922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80F75E-ED42-8960-5BDA-AA2864CFD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1C0E9C-A2ED-C29E-169D-FBAA64173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6396C-CB81-1252-3788-C31DC2FFE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0E0-3422-46CD-81F7-8A7A33CC7A8B}" type="datetimeFigureOut">
              <a:rPr lang="es-ES" smtClean="0"/>
              <a:t>19/09/2023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11C5F0-22D6-3B94-CB58-E636577A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93768B-3A09-95CE-1857-3A444812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64F6-E008-47AF-8201-A5DA564F38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7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28A8EB-6070-C134-3C4C-47A90258E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8CA67C-C98F-6762-824A-B7542362D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545187-A186-1860-532D-41BADF48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0E0-3422-46CD-81F7-8A7A33CC7A8B}" type="datetimeFigureOut">
              <a:rPr lang="es-ES" smtClean="0"/>
              <a:t>19/09/2023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FE10C9-9B5C-AD0F-2CB6-4184182C7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4D562-CF8A-D442-1386-9D7476FA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64F6-E008-47AF-8201-A5DA564F38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03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5E322-EF89-15EC-1641-41509587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4FFCD4-A8FB-DFEF-2D7A-82DFE3D8A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7CD3B5-88BB-216E-2DF9-9EA6B3F1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0E0-3422-46CD-81F7-8A7A33CC7A8B}" type="datetimeFigureOut">
              <a:rPr lang="es-ES" smtClean="0"/>
              <a:t>19/09/2023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8F8F6A-7B20-F3F7-BBD8-46C08D8CC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6A5A4C-E23D-939F-0BCC-E197D6DED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64F6-E008-47AF-8201-A5DA564F38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90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A370D-82D5-447E-C87F-02CB1E983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29E256-D0B3-B2B5-8486-37F1AF120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A8C8F2-1C2B-5F26-61FC-0137C7F4E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0458E8-58BD-9FEC-2E9B-9B46B21B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0E0-3422-46CD-81F7-8A7A33CC7A8B}" type="datetimeFigureOut">
              <a:rPr lang="es-ES" smtClean="0"/>
              <a:t>19/09/2023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63DF98-5DB5-C992-0459-E0198675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B02780-9360-03B8-17EB-C6DA8BC8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64F6-E008-47AF-8201-A5DA564F38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50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7A2FB8-198D-E4B1-BB21-EAA6ABF7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C86950-F268-57B9-9F0A-442AE9F36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43E9EF-F020-7A90-4297-D52F4C45E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075AC3C-4ACA-33A7-D81B-946547EE9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A570C64-370A-375A-4484-259BD763E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732C866-CC92-DD31-F432-39F40155C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0E0-3422-46CD-81F7-8A7A33CC7A8B}" type="datetimeFigureOut">
              <a:rPr lang="es-ES" smtClean="0"/>
              <a:t>19/09/2023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B070F55-C047-E0D8-07E7-A7D7C5BB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65DFB6-334F-0DFB-C2EA-088D1E5A6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64F6-E008-47AF-8201-A5DA564F38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945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8E9E5-F1D6-8092-37FC-7F9276DB9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BF7FE74-5209-3636-8E15-63985D91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0E0-3422-46CD-81F7-8A7A33CC7A8B}" type="datetimeFigureOut">
              <a:rPr lang="es-ES" smtClean="0"/>
              <a:t>19/09/2023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0908C6-1048-DC6D-4062-4C791F69E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6178A6-DD41-4D6A-6B5D-E78285A21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64F6-E008-47AF-8201-A5DA564F38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15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E791266-9D8A-2725-B84A-8191D174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0E0-3422-46CD-81F7-8A7A33CC7A8B}" type="datetimeFigureOut">
              <a:rPr lang="es-ES" smtClean="0"/>
              <a:t>19/09/2023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C5EDB8B-16B5-8BB5-8DDF-6806D265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84AC70-6C6A-FCB6-DC62-F9593C1FF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64F6-E008-47AF-8201-A5DA564F38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4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0EF4A2-2697-43E0-6AFF-C9C74F5AB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F9D140-967D-16CE-8F65-66BCE894A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C0DC6A-76EC-E894-FA73-6FEE0786F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E42489-56EE-3053-27BA-7A057C38B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0E0-3422-46CD-81F7-8A7A33CC7A8B}" type="datetimeFigureOut">
              <a:rPr lang="es-ES" smtClean="0"/>
              <a:t>19/09/2023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641F85-5889-8875-22EC-7A401BD4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26B8C6-A936-E7EC-76BE-B8D72950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64F6-E008-47AF-8201-A5DA564F38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09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84DECD-7950-A8CB-2494-9110C0B6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B4AB5F-CAED-35D6-60FA-A308C18CC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06CB82-0E59-B48C-401C-C1B4537D8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46712-0D0D-7307-91DC-BA22AC243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0E0-3422-46CD-81F7-8A7A33CC7A8B}" type="datetimeFigureOut">
              <a:rPr lang="es-ES" smtClean="0"/>
              <a:t>19/09/2023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2193D6-185A-029B-2973-F1F071FA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658A0A-DC79-C9BB-D321-708D8821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64F6-E008-47AF-8201-A5DA564F38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0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289A1C2-392C-5746-6A75-531AA0791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D454A7-9020-3CD5-665E-0C408C27A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499C5E-0E18-7785-424A-BF37BB18D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10E0-3422-46CD-81F7-8A7A33CC7A8B}" type="datetimeFigureOut">
              <a:rPr lang="es-ES" smtClean="0"/>
              <a:t>19/09/2023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759341-665A-2B91-88F3-929DE4B67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FD2DBD-2892-6C05-1577-A28936E99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E64F6-E008-47AF-8201-A5DA564F38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37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gonzalez@menesianosaguilar.onmicrosoft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pixabay.com/en/pennant-flag-banner-college-pennant-33401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incondelemprendedor.es/5-claves-para-ser-el-mejor-emprendedor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3.png"/><Relationship Id="rId3" Type="http://schemas.openxmlformats.org/officeDocument/2006/relationships/image" Target="../media/image6.jpg"/><Relationship Id="rId7" Type="http://schemas.openxmlformats.org/officeDocument/2006/relationships/hyperlink" Target="http://myriam-elbaldelosrecursos.blogspot.com/2017/03/la-relajacion-en-educacion-infantil.html" TargetMode="External"/><Relationship Id="rId12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hyperlink" Target="https://teresaperez.net/2014/06/05/tecnica-de-relajacion-para-pacientes-una-herramienta-para-el-estres-y-la-ansiedad/" TargetMode="External"/><Relationship Id="rId5" Type="http://schemas.openxmlformats.org/officeDocument/2006/relationships/hyperlink" Target="https://creativecommons.org/licenses/by-nc-sa/3.0/" TargetMode="External"/><Relationship Id="rId10" Type="http://schemas.openxmlformats.org/officeDocument/2006/relationships/image" Target="../media/image9.jpg"/><Relationship Id="rId4" Type="http://schemas.openxmlformats.org/officeDocument/2006/relationships/hyperlink" Target="https://www.granpausa.com/2017/08/14/tecnicas-relajacion-ninos/" TargetMode="External"/><Relationship Id="rId9" Type="http://schemas.openxmlformats.org/officeDocument/2006/relationships/hyperlink" Target="https://granpausa.com/2017/01/08/relajacion-musico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5928D7-76C9-2D53-F7B5-EC5B53F6A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897" y="1174819"/>
            <a:ext cx="5354098" cy="2858363"/>
          </a:xfrm>
        </p:spPr>
        <p:txBody>
          <a:bodyPr>
            <a:normAutofit/>
          </a:bodyPr>
          <a:lstStyle/>
          <a:p>
            <a:r>
              <a:rPr lang="es-ES" sz="6700" dirty="0">
                <a:solidFill>
                  <a:schemeClr val="bg1"/>
                </a:solidFill>
              </a:rPr>
              <a:t>ACREDITACIÓN KA-120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C7C463-4A03-ED5C-675A-DB3C7C7E3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160" y="5955833"/>
            <a:ext cx="10506583" cy="949259"/>
          </a:xfrm>
        </p:spPr>
        <p:txBody>
          <a:bodyPr>
            <a:normAutofit/>
          </a:bodyPr>
          <a:lstStyle/>
          <a:p>
            <a:pPr marL="1371600" lvl="3" indent="0" algn="l">
              <a:buNone/>
            </a:pPr>
            <a:r>
              <a:rPr lang="pt-BR" sz="2400" dirty="0">
                <a:solidFill>
                  <a:schemeClr val="bg1"/>
                </a:solidFill>
              </a:rPr>
              <a:t>Peio González Blanco: </a:t>
            </a:r>
            <a:r>
              <a:rPr lang="pt-BR" sz="2400" dirty="0">
                <a:solidFill>
                  <a:schemeClr val="bg1"/>
                </a:solidFill>
                <a:hlinkClick r:id="rId2"/>
              </a:rPr>
              <a:t>pgonzalez@menesianosaguilar.onmicrosoft.com</a:t>
            </a:r>
            <a:endParaRPr lang="pt-BR" sz="2400" dirty="0">
              <a:solidFill>
                <a:schemeClr val="bg1"/>
              </a:solidFill>
            </a:endParaRPr>
          </a:p>
          <a:p>
            <a:pPr algn="l"/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Imagen 4" descr="Patrón de fondo&#10;&#10;Descripción generada automáticamente">
            <a:extLst>
              <a:ext uri="{FF2B5EF4-FFF2-40B4-BE49-F238E27FC236}">
                <a16:creationId xmlns:a16="http://schemas.microsoft.com/office/drawing/2014/main" id="{C0766BFF-557B-F79A-1B0F-ACF348C572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220" r="-1" b="-1"/>
          <a:stretch/>
        </p:blipFill>
        <p:spPr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5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8D13421-4CB9-5377-916B-5E51A4EFE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" y="5053666"/>
            <a:ext cx="1913217" cy="180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2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squemático&#10;&#10;Descripción generada automáticamente">
            <a:extLst>
              <a:ext uri="{FF2B5EF4-FFF2-40B4-BE49-F238E27FC236}">
                <a16:creationId xmlns:a16="http://schemas.microsoft.com/office/drawing/2014/main" id="{94E302AC-BC9F-D0DF-D87C-82164580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25" y="0"/>
            <a:ext cx="2124075" cy="2152650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F768498-9C0B-1CA6-E6BC-A631D9157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168" y="1769554"/>
            <a:ext cx="11019407" cy="4731829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endParaRPr lang="es-E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s-ES" dirty="0">
                <a:solidFill>
                  <a:schemeClr val="bg1"/>
                </a:solidFill>
              </a:rPr>
              <a:t>4.- OBJETIVOS: DESDE AQUÍ HASTA EL 2027 – TENED EN CUENTA QUE EL PRIMER 121 LO COMENZARÉIS EN SEPTIEMBRE DEL 2024. (TRES CURSOS).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</a:rPr>
              <a:t>TÍTULO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</a:rPr>
              <a:t>EXPLICACIÓN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</a:rPr>
              <a:t>TEMPORALIZACIÓN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</a:rPr>
              <a:t>EVALUACIÓN DEL PROGRESO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</a:rPr>
              <a:t>¿QUIÉNES Y CÓMO HAN DISEÑADO ESTOS OBJETIVOS?</a:t>
            </a:r>
            <a:endParaRPr lang="es-ES" sz="24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lphaLcParenR"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09C900D-FABB-46A9-D991-D490B9D37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52" y="13370"/>
            <a:ext cx="2268374" cy="213927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A36492B-E703-A89C-D340-4DBE2C4F1074}"/>
              </a:ext>
            </a:extLst>
          </p:cNvPr>
          <p:cNvSpPr txBox="1">
            <a:spLocks/>
          </p:cNvSpPr>
          <p:nvPr/>
        </p:nvSpPr>
        <p:spPr>
          <a:xfrm>
            <a:off x="629012" y="786636"/>
            <a:ext cx="7131195" cy="120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>
                <a:solidFill>
                  <a:schemeClr val="bg1"/>
                </a:solidFill>
              </a:rPr>
              <a:t>LA ACREDITACIÓN KA-120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8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squemático&#10;&#10;Descripción generada automáticamente">
            <a:extLst>
              <a:ext uri="{FF2B5EF4-FFF2-40B4-BE49-F238E27FC236}">
                <a16:creationId xmlns:a16="http://schemas.microsoft.com/office/drawing/2014/main" id="{94E302AC-BC9F-D0DF-D87C-82164580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25" y="0"/>
            <a:ext cx="2124075" cy="2152650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F768498-9C0B-1CA6-E6BC-A631D9157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168" y="1769554"/>
            <a:ext cx="11019407" cy="473182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dirty="0">
                <a:solidFill>
                  <a:schemeClr val="bg1"/>
                </a:solidFill>
              </a:rPr>
              <a:t>5.- ACTIVIDADES.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</a:rPr>
              <a:t>NÚMERO ESTIMADO POR LO MENOS DOS AÑOS.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</a:rPr>
              <a:t>¿CÓMO HAS ESTIMADO NÚMEROS?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</a:rPr>
              <a:t>¿POR QUÉ SON REALISTAS LOS NÚMEROS?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</a:rPr>
              <a:t>PERFILES DE SELECCIÓN/INCLUSIÓN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</a:rPr>
              <a:t>¿QUIÉNES Y CÓMO HAN DISEÑADO ESTOS OBJETIVOS?</a:t>
            </a:r>
          </a:p>
          <a:p>
            <a:pPr marL="457200" lvl="1" indent="0">
              <a:buNone/>
            </a:pPr>
            <a:r>
              <a:rPr lang="es-ES" dirty="0">
                <a:solidFill>
                  <a:schemeClr val="bg1"/>
                </a:solidFill>
              </a:rPr>
              <a:t>6.- NORMAS DE CALIDAD Y ESTÁNDARES. DECIR OK… LO MÁS IMPORTANTE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</a:rPr>
              <a:t>LEERLAS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</a:rPr>
              <a:t>REDACTAR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</a:rPr>
              <a:t>COMPROBAR</a:t>
            </a:r>
          </a:p>
          <a:p>
            <a:pPr marL="1371600" lvl="2" indent="-457200">
              <a:buFont typeface="+mj-lt"/>
              <a:buAutoNum type="alphaLcParenR"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09C900D-FABB-46A9-D991-D490B9D37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52" y="13370"/>
            <a:ext cx="2268374" cy="213927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A36492B-E703-A89C-D340-4DBE2C4F1074}"/>
              </a:ext>
            </a:extLst>
          </p:cNvPr>
          <p:cNvSpPr txBox="1">
            <a:spLocks/>
          </p:cNvSpPr>
          <p:nvPr/>
        </p:nvSpPr>
        <p:spPr>
          <a:xfrm>
            <a:off x="629012" y="786636"/>
            <a:ext cx="7131195" cy="120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>
                <a:solidFill>
                  <a:schemeClr val="bg1"/>
                </a:solidFill>
              </a:rPr>
              <a:t>LA ACREDITACIÓN KA-120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1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squemático&#10;&#10;Descripción generada automáticamente">
            <a:extLst>
              <a:ext uri="{FF2B5EF4-FFF2-40B4-BE49-F238E27FC236}">
                <a16:creationId xmlns:a16="http://schemas.microsoft.com/office/drawing/2014/main" id="{94E302AC-BC9F-D0DF-D87C-82164580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25" y="0"/>
            <a:ext cx="2124075" cy="2152650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F768498-9C0B-1CA6-E6BC-A631D9157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168" y="1769554"/>
            <a:ext cx="11019407" cy="473182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dirty="0">
                <a:solidFill>
                  <a:schemeClr val="bg1"/>
                </a:solidFill>
              </a:rPr>
              <a:t>7.- GESTIÓN.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</a:rPr>
              <a:t>PRINCIPIOS BÁSICOS: INCLUSIÓN, SOSTENIBILIDAD Y RESPONSABILIDAD MEDIOAMBIENTAL, EDUCACIÓN DIGITAL Y PARTICIPACIÓN ACTIVA EN LA RED EUROPEA. ¿CÓMO?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</a:rPr>
              <a:t>BUENA GESTIÓN DE LAS MOVILIDADES: ¿CÓMO SE VAN A COORDINAR LAS ACTIVIDADES?, ¿CÓMO LE VAS A DAR CONTINUIDAD SI CAMBIA EL PROFESORADO?, ¿CÓMO INTEGRARÁS LOS RESULTADOS EN LA ORGANIZACIÓN?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</a:rPr>
              <a:t>CALIDAD Y APOYO A LOS PARTICIPANTES: ¿CÓMO SE VAN A REPARTIR LAS TAREAS DE CADA MOVILIDAD?, ¿QUIÉNES SERÁN LOS RESPONSABLES DE CADA ASPECTO DE CADA MOVILIDAD?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</a:rPr>
              <a:t>COMPARTIR LOS RESULTADOS Y LOS CONOCIMIENTOS: ¿CÓMO LO VAS A HACER EN TU CENTRO?, ¿CÓMO LO VAS A HACER CON OTRAS ORGANIZACIONES Y EL PÚBLICO?, ¿CÓMO VAS A MOSTRAR QUE ESTÁ FINANCIADO POR EUROPA?</a:t>
            </a:r>
          </a:p>
          <a:p>
            <a:pPr marL="1371600" lvl="2" indent="-457200">
              <a:buFont typeface="+mj-lt"/>
              <a:buAutoNum type="alphaLcParenR"/>
            </a:pPr>
            <a:endParaRPr lang="es-ES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lphaLcParenR"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09C900D-FABB-46A9-D991-D490B9D37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52" y="13370"/>
            <a:ext cx="2268374" cy="213927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A36492B-E703-A89C-D340-4DBE2C4F1074}"/>
              </a:ext>
            </a:extLst>
          </p:cNvPr>
          <p:cNvSpPr txBox="1">
            <a:spLocks/>
          </p:cNvSpPr>
          <p:nvPr/>
        </p:nvSpPr>
        <p:spPr>
          <a:xfrm>
            <a:off x="629012" y="786636"/>
            <a:ext cx="7131195" cy="120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>
                <a:solidFill>
                  <a:schemeClr val="bg1"/>
                </a:solidFill>
              </a:rPr>
              <a:t>LA ACREDITACIÓN KA-120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5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squemático&#10;&#10;Descripción generada automáticamente">
            <a:extLst>
              <a:ext uri="{FF2B5EF4-FFF2-40B4-BE49-F238E27FC236}">
                <a16:creationId xmlns:a16="http://schemas.microsoft.com/office/drawing/2014/main" id="{94E302AC-BC9F-D0DF-D87C-82164580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25" y="0"/>
            <a:ext cx="2124075" cy="2152650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F768498-9C0B-1CA6-E6BC-A631D9157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4" y="2921698"/>
            <a:ext cx="11019407" cy="473182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dirty="0">
                <a:solidFill>
                  <a:schemeClr val="bg1"/>
                </a:solidFill>
              </a:rPr>
              <a:t>8.- ANEXOS: MÍNIMO PLAN ERASMUS, ORGANIGRAMA</a:t>
            </a:r>
          </a:p>
          <a:p>
            <a:pPr marL="457200" lvl="1" indent="0">
              <a:buNone/>
            </a:pPr>
            <a:r>
              <a:rPr lang="es-ES" dirty="0">
                <a:solidFill>
                  <a:schemeClr val="bg1"/>
                </a:solidFill>
              </a:rPr>
              <a:t>9.- LISTA DE COMPROBACIÓN. COMPROBAR</a:t>
            </a:r>
          </a:p>
          <a:p>
            <a:pPr marL="457200" lvl="1" indent="0">
              <a:buNone/>
            </a:pPr>
            <a:r>
              <a:rPr lang="es-ES" dirty="0">
                <a:solidFill>
                  <a:schemeClr val="bg1"/>
                </a:solidFill>
              </a:rPr>
              <a:t>10.- HISTÓRICO. NADA</a:t>
            </a:r>
          </a:p>
          <a:p>
            <a:pPr marL="1371600" lvl="2" indent="-457200">
              <a:buFont typeface="+mj-lt"/>
              <a:buAutoNum type="alphaLcParenR"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09C900D-FABB-46A9-D991-D490B9D37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52" y="13370"/>
            <a:ext cx="2268374" cy="213927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A36492B-E703-A89C-D340-4DBE2C4F1074}"/>
              </a:ext>
            </a:extLst>
          </p:cNvPr>
          <p:cNvSpPr txBox="1">
            <a:spLocks/>
          </p:cNvSpPr>
          <p:nvPr/>
        </p:nvSpPr>
        <p:spPr>
          <a:xfrm>
            <a:off x="629012" y="786636"/>
            <a:ext cx="7131195" cy="120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>
                <a:solidFill>
                  <a:schemeClr val="bg1"/>
                </a:solidFill>
              </a:rPr>
              <a:t>LA ACREDITACIÓN KA-120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3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squemático&#10;&#10;Descripción generada automáticamente">
            <a:extLst>
              <a:ext uri="{FF2B5EF4-FFF2-40B4-BE49-F238E27FC236}">
                <a16:creationId xmlns:a16="http://schemas.microsoft.com/office/drawing/2014/main" id="{94E302AC-BC9F-D0DF-D87C-82164580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25" y="0"/>
            <a:ext cx="2124075" cy="2152650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F768498-9C0B-1CA6-E6BC-A631D9157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441" y="1493608"/>
            <a:ext cx="11019407" cy="473182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dirty="0">
                <a:solidFill>
                  <a:schemeClr val="bg1"/>
                </a:solidFill>
              </a:rPr>
              <a:t>6.- NORMAS DE CALIDAD Y ESTÁNDARES. </a:t>
            </a:r>
          </a:p>
          <a:p>
            <a:pPr marL="914400" lvl="2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lphaLcParenR"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09C900D-FABB-46A9-D991-D490B9D37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52" y="13370"/>
            <a:ext cx="2268374" cy="213927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A36492B-E703-A89C-D340-4DBE2C4F1074}"/>
              </a:ext>
            </a:extLst>
          </p:cNvPr>
          <p:cNvSpPr txBox="1">
            <a:spLocks/>
          </p:cNvSpPr>
          <p:nvPr/>
        </p:nvSpPr>
        <p:spPr>
          <a:xfrm>
            <a:off x="557763" y="289316"/>
            <a:ext cx="7131195" cy="120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bg1"/>
                </a:solidFill>
              </a:rPr>
              <a:t>LA ACREDITACIÓN KA-120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9793F41-38D0-3876-7086-46269F565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09" y="2011260"/>
            <a:ext cx="8169348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1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squemático&#10;&#10;Descripción generada automáticamente">
            <a:extLst>
              <a:ext uri="{FF2B5EF4-FFF2-40B4-BE49-F238E27FC236}">
                <a16:creationId xmlns:a16="http://schemas.microsoft.com/office/drawing/2014/main" id="{94E302AC-BC9F-D0DF-D87C-82164580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25" y="0"/>
            <a:ext cx="2124075" cy="2152650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F768498-9C0B-1CA6-E6BC-A631D9157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441" y="1493608"/>
            <a:ext cx="11019407" cy="473182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dirty="0">
                <a:solidFill>
                  <a:schemeClr val="bg1"/>
                </a:solidFill>
              </a:rPr>
              <a:t>6.- NORMAS DE CALIDAD Y ESTÁNDARES. </a:t>
            </a:r>
          </a:p>
          <a:p>
            <a:pPr marL="914400" lvl="2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lphaLcParenR"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09C900D-FABB-46A9-D991-D490B9D37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52" y="13370"/>
            <a:ext cx="2268374" cy="213927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A36492B-E703-A89C-D340-4DBE2C4F1074}"/>
              </a:ext>
            </a:extLst>
          </p:cNvPr>
          <p:cNvSpPr txBox="1">
            <a:spLocks/>
          </p:cNvSpPr>
          <p:nvPr/>
        </p:nvSpPr>
        <p:spPr>
          <a:xfrm>
            <a:off x="557763" y="289316"/>
            <a:ext cx="7131195" cy="120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bg1"/>
                </a:solidFill>
              </a:rPr>
              <a:t>LA ACREDITACIÓN KA-120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DA8372C-AA66-6994-A2F5-6572A3EF3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087" y="2430603"/>
            <a:ext cx="7872142" cy="37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1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squemático&#10;&#10;Descripción generada automáticamente">
            <a:extLst>
              <a:ext uri="{FF2B5EF4-FFF2-40B4-BE49-F238E27FC236}">
                <a16:creationId xmlns:a16="http://schemas.microsoft.com/office/drawing/2014/main" id="{94E302AC-BC9F-D0DF-D87C-82164580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05350"/>
            <a:ext cx="2124075" cy="2152650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F768498-9C0B-1CA6-E6BC-A631D9157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441" y="2197279"/>
            <a:ext cx="4280863" cy="242916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dirty="0">
                <a:solidFill>
                  <a:schemeClr val="bg1"/>
                </a:solidFill>
              </a:rPr>
              <a:t>6.- NORMAS DE CALIDAD</a:t>
            </a:r>
          </a:p>
          <a:p>
            <a:pPr marL="457200" lvl="1" indent="0">
              <a:buNone/>
            </a:pPr>
            <a:r>
              <a:rPr lang="es-ES" dirty="0">
                <a:solidFill>
                  <a:schemeClr val="bg1"/>
                </a:solidFill>
              </a:rPr>
              <a:t> Y ESTÁNDARES. </a:t>
            </a:r>
          </a:p>
          <a:p>
            <a:pPr marL="914400" lvl="2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lphaLcParenR"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09C900D-FABB-46A9-D991-D490B9D37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4" y="4718721"/>
            <a:ext cx="2268374" cy="213927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A36492B-E703-A89C-D340-4DBE2C4F1074}"/>
              </a:ext>
            </a:extLst>
          </p:cNvPr>
          <p:cNvSpPr txBox="1">
            <a:spLocks/>
          </p:cNvSpPr>
          <p:nvPr/>
        </p:nvSpPr>
        <p:spPr>
          <a:xfrm>
            <a:off x="557763" y="289316"/>
            <a:ext cx="7131195" cy="120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bg1"/>
                </a:solidFill>
              </a:rPr>
              <a:t>LA ACREDITACIÓN KA-120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432DBDC-9F52-C676-8C79-0A9E861D9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12" y="-21518"/>
            <a:ext cx="7638288" cy="68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6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squemático&#10;&#10;Descripción generada automáticamente">
            <a:extLst>
              <a:ext uri="{FF2B5EF4-FFF2-40B4-BE49-F238E27FC236}">
                <a16:creationId xmlns:a16="http://schemas.microsoft.com/office/drawing/2014/main" id="{94E302AC-BC9F-D0DF-D87C-82164580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25" y="0"/>
            <a:ext cx="2124075" cy="2152650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F768498-9C0B-1CA6-E6BC-A631D9157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441" y="1493608"/>
            <a:ext cx="11019407" cy="473182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dirty="0">
                <a:solidFill>
                  <a:schemeClr val="bg1"/>
                </a:solidFill>
              </a:rPr>
              <a:t>6.- NORMAS DE CALIDAD Y ESTÁNDARES. </a:t>
            </a:r>
          </a:p>
          <a:p>
            <a:pPr marL="914400" lvl="2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lphaLcParenR"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09C900D-FABB-46A9-D991-D490B9D37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52" y="13370"/>
            <a:ext cx="2268374" cy="213927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A36492B-E703-A89C-D340-4DBE2C4F1074}"/>
              </a:ext>
            </a:extLst>
          </p:cNvPr>
          <p:cNvSpPr txBox="1">
            <a:spLocks/>
          </p:cNvSpPr>
          <p:nvPr/>
        </p:nvSpPr>
        <p:spPr>
          <a:xfrm>
            <a:off x="557763" y="289316"/>
            <a:ext cx="7131195" cy="120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bg1"/>
                </a:solidFill>
              </a:rPr>
              <a:t>LA ACREDITACIÓN KA-120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E9E56A7-1097-C078-CBEE-6C13A5AF4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695" y="2224744"/>
            <a:ext cx="8740897" cy="45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0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squemático&#10;&#10;Descripción generada automáticamente">
            <a:extLst>
              <a:ext uri="{FF2B5EF4-FFF2-40B4-BE49-F238E27FC236}">
                <a16:creationId xmlns:a16="http://schemas.microsoft.com/office/drawing/2014/main" id="{94E302AC-BC9F-D0DF-D87C-82164580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25" y="0"/>
            <a:ext cx="2124075" cy="2152650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F768498-9C0B-1CA6-E6BC-A631D9157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441" y="1493608"/>
            <a:ext cx="11019407" cy="473182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dirty="0">
                <a:solidFill>
                  <a:schemeClr val="bg1"/>
                </a:solidFill>
              </a:rPr>
              <a:t>6.- NORMAS DE CALIDAD Y ESTÁNDARES. </a:t>
            </a:r>
          </a:p>
          <a:p>
            <a:pPr marL="914400" lvl="2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lphaLcParenR"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09C900D-FABB-46A9-D991-D490B9D37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52" y="13370"/>
            <a:ext cx="2268374" cy="213927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A36492B-E703-A89C-D340-4DBE2C4F1074}"/>
              </a:ext>
            </a:extLst>
          </p:cNvPr>
          <p:cNvSpPr txBox="1">
            <a:spLocks/>
          </p:cNvSpPr>
          <p:nvPr/>
        </p:nvSpPr>
        <p:spPr>
          <a:xfrm>
            <a:off x="557763" y="289316"/>
            <a:ext cx="7131195" cy="120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bg1"/>
                </a:solidFill>
              </a:rPr>
              <a:t>LA ACREDITACIÓN KA-120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A023A28-4867-9E16-8BD3-AA48D5272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287" y="1919812"/>
            <a:ext cx="8550381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0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squemático&#10;&#10;Descripción generada automáticamente">
            <a:extLst>
              <a:ext uri="{FF2B5EF4-FFF2-40B4-BE49-F238E27FC236}">
                <a16:creationId xmlns:a16="http://schemas.microsoft.com/office/drawing/2014/main" id="{94E302AC-BC9F-D0DF-D87C-82164580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25" y="0"/>
            <a:ext cx="2124075" cy="2152650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F768498-9C0B-1CA6-E6BC-A631D9157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441" y="1493608"/>
            <a:ext cx="11019407" cy="473182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dirty="0">
                <a:solidFill>
                  <a:schemeClr val="bg1"/>
                </a:solidFill>
              </a:rPr>
              <a:t>6.- NORMAS DE CALIDAD Y ESTÁNDARES. </a:t>
            </a:r>
          </a:p>
          <a:p>
            <a:pPr marL="914400" lvl="2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lphaLcParenR"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09C900D-FABB-46A9-D991-D490B9D37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52" y="13370"/>
            <a:ext cx="2268374" cy="213927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A36492B-E703-A89C-D340-4DBE2C4F1074}"/>
              </a:ext>
            </a:extLst>
          </p:cNvPr>
          <p:cNvSpPr txBox="1">
            <a:spLocks/>
          </p:cNvSpPr>
          <p:nvPr/>
        </p:nvSpPr>
        <p:spPr>
          <a:xfrm>
            <a:off x="557763" y="289316"/>
            <a:ext cx="7131195" cy="120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bg1"/>
                </a:solidFill>
              </a:rPr>
              <a:t>LA ACREDITACIÓN KA-120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8CFAC9A-F361-890B-1F0F-B649A96F6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54" y="2795509"/>
            <a:ext cx="10508891" cy="31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1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30845-250C-6335-3541-4AFE9E8F8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00144" cy="1325563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MI CABEZA…</a:t>
            </a:r>
          </a:p>
        </p:txBody>
      </p:sp>
      <p:pic>
        <p:nvPicPr>
          <p:cNvPr id="6" name="Marcador de contenido 5" descr="Diagrama&#10;&#10;Descripción generada automáticamente">
            <a:extLst>
              <a:ext uri="{FF2B5EF4-FFF2-40B4-BE49-F238E27FC236}">
                <a16:creationId xmlns:a16="http://schemas.microsoft.com/office/drawing/2014/main" id="{A9EFFB08-24A3-2260-3DD9-C6DC1B967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91055" y="1648821"/>
            <a:ext cx="9221822" cy="4610912"/>
          </a:xfrm>
        </p:spPr>
      </p:pic>
      <p:pic>
        <p:nvPicPr>
          <p:cNvPr id="4" name="Imagen 3" descr="Imagen que contiene Esquemático&#10;&#10;Descripción generada automáticamente">
            <a:extLst>
              <a:ext uri="{FF2B5EF4-FFF2-40B4-BE49-F238E27FC236}">
                <a16:creationId xmlns:a16="http://schemas.microsoft.com/office/drawing/2014/main" id="{94E302AC-BC9F-D0DF-D87C-821645803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25" y="0"/>
            <a:ext cx="2124075" cy="21526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FE3101D-A4C7-7A15-D3E5-E9A8D2236A01}"/>
              </a:ext>
            </a:extLst>
          </p:cNvPr>
          <p:cNvSpPr txBox="1"/>
          <p:nvPr/>
        </p:nvSpPr>
        <p:spPr>
          <a:xfrm>
            <a:off x="3181350" y="5458619"/>
            <a:ext cx="5829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3" tooltip="https://rincondelemprendedor.es/5-claves-para-ser-el-mejor-emprendedor/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5" tooltip="https://creativecommons.org/licenses/by/3.0/"/>
              </a:rPr>
              <a:t>CC BY</a:t>
            </a:r>
            <a:endParaRPr lang="es-ES" sz="900"/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9A33BC7-910A-66AF-FE3C-EF44330DB9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289" y="5458619"/>
            <a:ext cx="1479711" cy="13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4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30845-250C-6335-3541-4AFE9E8F8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60726" cy="1325563"/>
          </a:xfrm>
        </p:spPr>
        <p:txBody>
          <a:bodyPr/>
          <a:lstStyle/>
          <a:p>
            <a:r>
              <a:rPr lang="es-ES">
                <a:solidFill>
                  <a:schemeClr val="bg1"/>
                </a:solidFill>
              </a:rPr>
              <a:t>TRANQUILIDAD…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Imagen 3" descr="Imagen que contiene Esquemático&#10;&#10;Descripción generada automáticamente">
            <a:extLst>
              <a:ext uri="{FF2B5EF4-FFF2-40B4-BE49-F238E27FC236}">
                <a16:creationId xmlns:a16="http://schemas.microsoft.com/office/drawing/2014/main" id="{94E302AC-BC9F-D0DF-D87C-82164580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25" y="0"/>
            <a:ext cx="2124075" cy="2152650"/>
          </a:xfrm>
          <a:prstGeom prst="rect">
            <a:avLst/>
          </a:prstGeom>
        </p:spPr>
      </p:pic>
      <p:pic>
        <p:nvPicPr>
          <p:cNvPr id="9" name="Marcador de contenido 8" descr="Imagen que contiene pequeño, joven, niño, playa&#10;&#10;Descripción generada automáticamente">
            <a:extLst>
              <a:ext uri="{FF2B5EF4-FFF2-40B4-BE49-F238E27FC236}">
                <a16:creationId xmlns:a16="http://schemas.microsoft.com/office/drawing/2014/main" id="{248560FA-B5C4-AD46-0F36-7C08273E5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86818" y="2095843"/>
            <a:ext cx="4665611" cy="2332806"/>
          </a:xfr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5281E3D-BB60-F42C-DF6F-3EDA577965B6}"/>
              </a:ext>
            </a:extLst>
          </p:cNvPr>
          <p:cNvSpPr txBox="1"/>
          <p:nvPr/>
        </p:nvSpPr>
        <p:spPr>
          <a:xfrm>
            <a:off x="1744662" y="6176963"/>
            <a:ext cx="87026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4" tooltip="https://www.granpausa.com/2017/08/14/tecnicas-relajacion-ninos/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5" tooltip="https://creativecommons.org/licenses/by-nc-sa/3.0/"/>
              </a:rPr>
              <a:t>CC BY-SA-NC</a:t>
            </a:r>
            <a:endParaRPr lang="es-ES" sz="900"/>
          </a:p>
        </p:txBody>
      </p:sp>
      <p:pic>
        <p:nvPicPr>
          <p:cNvPr id="12" name="Imagen 11" descr="Un grupo de personas sentadas en el suelo&#10;&#10;Descripción generada automáticamente con confianza media">
            <a:extLst>
              <a:ext uri="{FF2B5EF4-FFF2-40B4-BE49-F238E27FC236}">
                <a16:creationId xmlns:a16="http://schemas.microsoft.com/office/drawing/2014/main" id="{6DF59229-EF63-97CF-D185-E74534A667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2734334"/>
            <a:ext cx="7866344" cy="412983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5351F40-BECA-CAD4-E767-945026925A93}"/>
              </a:ext>
            </a:extLst>
          </p:cNvPr>
          <p:cNvSpPr txBox="1"/>
          <p:nvPr/>
        </p:nvSpPr>
        <p:spPr>
          <a:xfrm>
            <a:off x="579793" y="3957637"/>
            <a:ext cx="1143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7" tooltip="http://myriam-elbaldelosrecursos.blogspot.com/2017/03/la-relajacion-en-educacion-infantil.html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5" tooltip="https://creativecommons.org/licenses/by-nc-sa/3.0/"/>
              </a:rPr>
              <a:t>CC BY-SA-NC</a:t>
            </a:r>
            <a:endParaRPr lang="es-ES" sz="900"/>
          </a:p>
        </p:txBody>
      </p:sp>
      <p:pic>
        <p:nvPicPr>
          <p:cNvPr id="15" name="Imagen 14" descr="Una persona en una playa&#10;&#10;Descripción generada automáticamente">
            <a:extLst>
              <a:ext uri="{FF2B5EF4-FFF2-40B4-BE49-F238E27FC236}">
                <a16:creationId xmlns:a16="http://schemas.microsoft.com/office/drawing/2014/main" id="{E42E6EBC-507A-F693-93F0-CE1562F5D0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0" y="2063341"/>
            <a:ext cx="7866344" cy="260675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0548808-0652-5027-F7D7-02F81026140A}"/>
              </a:ext>
            </a:extLst>
          </p:cNvPr>
          <p:cNvSpPr txBox="1"/>
          <p:nvPr/>
        </p:nvSpPr>
        <p:spPr>
          <a:xfrm>
            <a:off x="300000" y="5713744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9" tooltip="https://granpausa.com/2017/01/08/relajacion-musicos/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5" tooltip="https://creativecommons.org/licenses/by-nc-sa/3.0/"/>
              </a:rPr>
              <a:t>CC BY-SA-NC</a:t>
            </a:r>
            <a:endParaRPr lang="es-ES" sz="900"/>
          </a:p>
        </p:txBody>
      </p:sp>
      <p:pic>
        <p:nvPicPr>
          <p:cNvPr id="18" name="Imagen 17" descr="Imagen que contiene exterior, persona, hombre, árbol&#10;&#10;Descripción generada automáticamente">
            <a:extLst>
              <a:ext uri="{FF2B5EF4-FFF2-40B4-BE49-F238E27FC236}">
                <a16:creationId xmlns:a16="http://schemas.microsoft.com/office/drawing/2014/main" id="{29EA74E8-AA2B-FCD2-1595-DC15881EEC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866344" y="3971080"/>
            <a:ext cx="4325655" cy="28693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6256EC5-4FD0-021E-210A-DE1BB5A894DF}"/>
              </a:ext>
            </a:extLst>
          </p:cNvPr>
          <p:cNvSpPr txBox="1"/>
          <p:nvPr/>
        </p:nvSpPr>
        <p:spPr>
          <a:xfrm>
            <a:off x="5974500" y="4258095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11" tooltip="https://teresaperez.net/2014/06/05/tecnica-de-relajacion-para-pacientes-una-herramienta-para-el-estres-y-la-ansiedad/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12" tooltip="https://creativecommons.org/licenses/by-nc/3.0/"/>
              </a:rPr>
              <a:t>CC BY-NC</a:t>
            </a:r>
            <a:endParaRPr lang="es-ES" sz="900"/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C0645D39-E130-2303-DD58-341EDFE0D4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86" y="13371"/>
            <a:ext cx="2208139" cy="20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30845-250C-6335-3541-4AFE9E8F8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12" y="634236"/>
            <a:ext cx="7131195" cy="1204292"/>
          </a:xfrm>
        </p:spPr>
        <p:txBody>
          <a:bodyPr>
            <a:no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LA ACREDITACIÓN KA-120</a:t>
            </a:r>
          </a:p>
        </p:txBody>
      </p:sp>
      <p:pic>
        <p:nvPicPr>
          <p:cNvPr id="4" name="Imagen 3" descr="Imagen que contiene Esquemático&#10;&#10;Descripción generada automáticamente">
            <a:extLst>
              <a:ext uri="{FF2B5EF4-FFF2-40B4-BE49-F238E27FC236}">
                <a16:creationId xmlns:a16="http://schemas.microsoft.com/office/drawing/2014/main" id="{94E302AC-BC9F-D0DF-D87C-82164580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25" y="0"/>
            <a:ext cx="2124075" cy="2152650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F768498-9C0B-1CA6-E6BC-A631D9157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953" y="2743834"/>
            <a:ext cx="7416671" cy="279743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dirty="0">
                <a:solidFill>
                  <a:schemeClr val="bg1"/>
                </a:solidFill>
              </a:rPr>
              <a:t>ÍNDICE DE LA PRESENTACIÓN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</a:rPr>
              <a:t>VENTAJAS E INCONVENIENTES DEL KA-120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</a:rPr>
              <a:t>EQUIPO ERASMUS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</a:rPr>
              <a:t>PLAN ERASMUS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</a:rPr>
              <a:t>ANÁLISIS FORMULARIO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</a:rPr>
              <a:t>A TRABAJAR</a:t>
            </a: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09C900D-FABB-46A9-D991-D490B9D37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52" y="13370"/>
            <a:ext cx="2268374" cy="213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30845-250C-6335-3541-4AFE9E8F8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925"/>
            <a:ext cx="6271660" cy="645924"/>
          </a:xfrm>
        </p:spPr>
        <p:txBody>
          <a:bodyPr>
            <a:no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1.- VENTAJAS E INCONVENIENTES KA-120</a:t>
            </a:r>
          </a:p>
        </p:txBody>
      </p:sp>
      <p:pic>
        <p:nvPicPr>
          <p:cNvPr id="4" name="Imagen 3" descr="Imagen que contiene Esquemático&#10;&#10;Descripción generada automáticamente">
            <a:extLst>
              <a:ext uri="{FF2B5EF4-FFF2-40B4-BE49-F238E27FC236}">
                <a16:creationId xmlns:a16="http://schemas.microsoft.com/office/drawing/2014/main" id="{94E302AC-BC9F-D0DF-D87C-82164580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25" y="0"/>
            <a:ext cx="2124075" cy="2152650"/>
          </a:xfrm>
          <a:prstGeom prst="rect">
            <a:avLst/>
          </a:prstGeom>
        </p:spPr>
      </p:pic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5894D937-A30D-B267-1555-AC81D1E96B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181614"/>
              </p:ext>
            </p:extLst>
          </p:nvPr>
        </p:nvGraphicFramePr>
        <p:xfrm>
          <a:off x="838200" y="2474849"/>
          <a:ext cx="10515600" cy="3205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64947514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963402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KA-120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KA-122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431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ES" dirty="0"/>
                        <a:t>SOLICITUD NIVEL ALTO. IMPRESCINDIBLE PLAN ERASMUS. FECHA OCTUBRE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ES" dirty="0"/>
                        <a:t>FINANCIACIÓN ESTABLE HASTA EL 2027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ES" dirty="0"/>
                        <a:t>NO HAY LÍMITE DE SOLICITUDES. TODOS LOS AÑOS SE SOLICITA EL KA 121 (MUY SENCILLO)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ES" dirty="0"/>
                        <a:t>FLEXIBILIDAD EN LA GESTIÓN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ES" dirty="0"/>
                        <a:t>INFORME FINAL NIVEL MEDIO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ES" dirty="0"/>
                        <a:t>ACTUALIZACIÓN DE LA ACREDITACIÓN UNA VEZ EN EL PERIODO 2020/27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ES" dirty="0"/>
                        <a:t>CADA VEZ SON MÁS CARAS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ES" dirty="0"/>
                        <a:t>SOLICITUD NIVEL MEDIO. FECHA FEBRERO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s-ES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ES" dirty="0"/>
                        <a:t>FINANCIACIÓN PUNTUAL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ES" dirty="0"/>
                        <a:t>HAY LÍMITE DE SOLICITUDES (3 CADA 5 AÑOS)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s-ES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ES" dirty="0"/>
                        <a:t>RIGIDEZ EN LA GESTIÓN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ES" dirty="0"/>
                        <a:t>INFORME FINAL NIVEL ALTO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ES" dirty="0"/>
                        <a:t>NO EXISTE ACTUALIZACIÓN DEL PROYECTO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s-ES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ES" dirty="0"/>
                        <a:t>CADA VEZ SON MÁS CARAS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531112"/>
                  </a:ext>
                </a:extLst>
              </a:tr>
            </a:tbl>
          </a:graphicData>
        </a:graphic>
      </p:graphicFrame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09C900D-FABB-46A9-D991-D490B9D37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52" y="13370"/>
            <a:ext cx="2268374" cy="213927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753BCAB-D653-8AF7-7BCC-45EA193493D6}"/>
              </a:ext>
            </a:extLst>
          </p:cNvPr>
          <p:cNvSpPr txBox="1">
            <a:spLocks/>
          </p:cNvSpPr>
          <p:nvPr/>
        </p:nvSpPr>
        <p:spPr>
          <a:xfrm>
            <a:off x="476612" y="634236"/>
            <a:ext cx="7131195" cy="120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>
                <a:solidFill>
                  <a:schemeClr val="bg1"/>
                </a:solidFill>
              </a:rPr>
              <a:t>LA ACREDITACIÓN KA-120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squemático&#10;&#10;Descripción generada automáticamente">
            <a:extLst>
              <a:ext uri="{FF2B5EF4-FFF2-40B4-BE49-F238E27FC236}">
                <a16:creationId xmlns:a16="http://schemas.microsoft.com/office/drawing/2014/main" id="{94E302AC-BC9F-D0DF-D87C-82164580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25" y="0"/>
            <a:ext cx="2124075" cy="2152650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F768498-9C0B-1CA6-E6BC-A631D9157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168" y="1769554"/>
            <a:ext cx="11019407" cy="4731829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endParaRPr lang="es-ES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rabicPeriod" startAt="2"/>
            </a:pPr>
            <a:r>
              <a:rPr lang="es-ES" dirty="0">
                <a:solidFill>
                  <a:schemeClr val="bg1"/>
                </a:solidFill>
              </a:rPr>
              <a:t>EL EQUIPO ERASMUS</a:t>
            </a:r>
          </a:p>
          <a:p>
            <a:pPr lvl="2"/>
            <a:r>
              <a:rPr lang="es-ES" dirty="0">
                <a:solidFill>
                  <a:schemeClr val="bg1"/>
                </a:solidFill>
              </a:rPr>
              <a:t>NECESIDAD DE UN EQUIPO COLEGIAL</a:t>
            </a:r>
          </a:p>
          <a:p>
            <a:pPr lvl="2"/>
            <a:r>
              <a:rPr lang="es-ES" dirty="0">
                <a:solidFill>
                  <a:schemeClr val="bg1"/>
                </a:solidFill>
              </a:rPr>
              <a:t>IDEAL 4 PERSONAS (UNA DEL EQUIPO DIRECTIVO-¿COORDINADOR?).</a:t>
            </a:r>
          </a:p>
          <a:p>
            <a:pPr lvl="3"/>
            <a:r>
              <a:rPr lang="es-ES" dirty="0">
                <a:solidFill>
                  <a:schemeClr val="bg1"/>
                </a:solidFill>
              </a:rPr>
              <a:t>COORDINADOR DE EQUIPO ERASMUS: SUPERVISAR CADA PASO, DAR COHERENCIA, PROYECTOS REDONDOS, TENER EL CENTRO Y EL PROYECTO EN LA CABEZA.</a:t>
            </a:r>
          </a:p>
          <a:p>
            <a:pPr lvl="3"/>
            <a:r>
              <a:rPr lang="es-ES" dirty="0">
                <a:solidFill>
                  <a:schemeClr val="bg1"/>
                </a:solidFill>
              </a:rPr>
              <a:t>GESTIÓN MOVILIDADES: RESPONSABLE DE ASEGURAR CADA PASO DE LA MOVILIDAD: CONTRATACIONES VIAJES, DINERO, SEGUROS, ACTIVIDADES, EVALUACIONES,…</a:t>
            </a:r>
          </a:p>
          <a:p>
            <a:pPr lvl="3"/>
            <a:r>
              <a:rPr lang="es-ES" dirty="0">
                <a:solidFill>
                  <a:schemeClr val="bg1"/>
                </a:solidFill>
              </a:rPr>
              <a:t>GESTOR: BUROCRACIA, CONVENIOS DE APRENDIZAJE, CONTRATO DE PARTICIPACIÓN, DERECHO DE IMÁGENES, ANEXOS,…</a:t>
            </a:r>
          </a:p>
          <a:p>
            <a:pPr lvl="3"/>
            <a:r>
              <a:rPr lang="es-ES" dirty="0">
                <a:solidFill>
                  <a:schemeClr val="bg1"/>
                </a:solidFill>
              </a:rPr>
              <a:t>COMUNICACIÓN: RELACIONES PÚBLICAS, BÚSQUEDA DE OPORTUNIDADES, OFRECIMIENTO DE ACOGIMIENTO, COMUNICACIÓN EN REDES SOCIALES, INTERVENCIONES EN ESPACIOS PÚBLICOS, APERTURA DEL PROYECTO AL EXTERIOR, DIFUSIÓN,…</a:t>
            </a:r>
          </a:p>
          <a:p>
            <a:pPr lvl="3"/>
            <a:r>
              <a:rPr lang="es-ES" dirty="0">
                <a:solidFill>
                  <a:schemeClr val="bg1"/>
                </a:solidFill>
              </a:rPr>
              <a:t>EQUIPO DIRECTIVO: LA PERSONA DEBE SER EL ENLACE, MANTENER EL FLUJO DE COMUNICACIÓN, E. DIRECTIVO TOMAR DECISIONES Y E. ERASMUS EJECUTAR.</a:t>
            </a:r>
          </a:p>
          <a:p>
            <a:pPr lvl="2"/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09C900D-FABB-46A9-D991-D490B9D37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52" y="13370"/>
            <a:ext cx="2268374" cy="213927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A36492B-E703-A89C-D340-4DBE2C4F1074}"/>
              </a:ext>
            </a:extLst>
          </p:cNvPr>
          <p:cNvSpPr txBox="1">
            <a:spLocks/>
          </p:cNvSpPr>
          <p:nvPr/>
        </p:nvSpPr>
        <p:spPr>
          <a:xfrm>
            <a:off x="629012" y="786636"/>
            <a:ext cx="7131195" cy="120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>
                <a:solidFill>
                  <a:schemeClr val="bg1"/>
                </a:solidFill>
              </a:rPr>
              <a:t>LA ACREDITACIÓN KA-120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4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squemático&#10;&#10;Descripción generada automáticamente">
            <a:extLst>
              <a:ext uri="{FF2B5EF4-FFF2-40B4-BE49-F238E27FC236}">
                <a16:creationId xmlns:a16="http://schemas.microsoft.com/office/drawing/2014/main" id="{94E302AC-BC9F-D0DF-D87C-82164580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25" y="0"/>
            <a:ext cx="2124075" cy="2152650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F768498-9C0B-1CA6-E6BC-A631D9157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168" y="1769554"/>
            <a:ext cx="11019407" cy="4731829"/>
          </a:xfrm>
        </p:spPr>
        <p:txBody>
          <a:bodyPr>
            <a:normAutofit fontScale="92500" lnSpcReduction="10000"/>
          </a:bodyPr>
          <a:lstStyle/>
          <a:p>
            <a:pPr marL="914400" lvl="1" indent="-457200">
              <a:buFont typeface="+mj-lt"/>
              <a:buAutoNum type="arabicPeriod"/>
            </a:pPr>
            <a:endParaRPr lang="es-ES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rabicPeriod" startAt="3"/>
            </a:pPr>
            <a:r>
              <a:rPr lang="es-ES" dirty="0">
                <a:solidFill>
                  <a:schemeClr val="bg1"/>
                </a:solidFill>
              </a:rPr>
              <a:t>EL PLAN ERASMUS – EQUIPO DIRECTIVO</a:t>
            </a:r>
          </a:p>
          <a:p>
            <a:pPr lvl="2"/>
            <a:r>
              <a:rPr lang="es-ES" dirty="0">
                <a:solidFill>
                  <a:schemeClr val="bg1"/>
                </a:solidFill>
              </a:rPr>
              <a:t>ES EL PLANTEAMIENTO ESTRATÉGICO DEL CENTRO Y LA EXPLICACIÓN DE CÓMO VAN A AYUDAR LAS MOVILIDADES DEL PROYECTO A MEJORAR LA CALIDAD EDUCATIVA DEL CENTRO.</a:t>
            </a:r>
          </a:p>
          <a:p>
            <a:pPr lvl="2"/>
            <a:r>
              <a:rPr lang="es-ES" dirty="0">
                <a:solidFill>
                  <a:schemeClr val="bg1"/>
                </a:solidFill>
              </a:rPr>
              <a:t>EL RESPONSABLE FINAL ES EL EQUIPO DIRECTIVO.</a:t>
            </a:r>
          </a:p>
          <a:p>
            <a:pPr lvl="2"/>
            <a:r>
              <a:rPr lang="es-ES" dirty="0">
                <a:solidFill>
                  <a:schemeClr val="bg1"/>
                </a:solidFill>
              </a:rPr>
              <a:t>FORMULARIO KA 120 – PLAN ERASMUS</a:t>
            </a:r>
          </a:p>
          <a:p>
            <a:pPr marL="914400" lvl="2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r>
              <a:rPr lang="es-ES" dirty="0">
                <a:solidFill>
                  <a:schemeClr val="bg1"/>
                </a:solidFill>
              </a:rPr>
              <a:t>DESCRIPCIÓN		NECESIDADES/RETOS (EUROPA)             	OBJETIVOS</a:t>
            </a:r>
          </a:p>
          <a:p>
            <a:pPr marL="914400" lvl="2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r>
              <a:rPr lang="es-ES" dirty="0">
                <a:solidFill>
                  <a:schemeClr val="bg1"/>
                </a:solidFill>
              </a:rPr>
              <a:t>EVALUACIÓN		GESTIÓN/RESULTADOS/CAMBIOS		ACTIVIDADES</a:t>
            </a:r>
          </a:p>
          <a:p>
            <a:pPr marL="914400" lvl="2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r>
              <a:rPr lang="es-ES" dirty="0">
                <a:solidFill>
                  <a:schemeClr val="bg1"/>
                </a:solidFill>
              </a:rPr>
              <a:t>DIFUSIÓN</a:t>
            </a:r>
          </a:p>
          <a:p>
            <a:pPr marL="914400" lvl="2" indent="0">
              <a:buNone/>
            </a:pPr>
            <a:r>
              <a:rPr lang="es-ES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09C900D-FABB-46A9-D991-D490B9D37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52" y="13370"/>
            <a:ext cx="2268374" cy="213927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A36492B-E703-A89C-D340-4DBE2C4F1074}"/>
              </a:ext>
            </a:extLst>
          </p:cNvPr>
          <p:cNvSpPr txBox="1">
            <a:spLocks/>
          </p:cNvSpPr>
          <p:nvPr/>
        </p:nvSpPr>
        <p:spPr>
          <a:xfrm>
            <a:off x="629012" y="786636"/>
            <a:ext cx="7131195" cy="120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>
                <a:solidFill>
                  <a:schemeClr val="bg1"/>
                </a:solidFill>
              </a:rPr>
              <a:t>LA ACREDITACIÓN KA-120</a:t>
            </a:r>
            <a:endParaRPr lang="es-ES" sz="2800" dirty="0">
              <a:solidFill>
                <a:schemeClr val="bg1"/>
              </a:solidFill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93EAC46E-1FAB-96B0-9E7C-9076B095899C}"/>
              </a:ext>
            </a:extLst>
          </p:cNvPr>
          <p:cNvCxnSpPr/>
          <p:nvPr/>
        </p:nvCxnSpPr>
        <p:spPr>
          <a:xfrm>
            <a:off x="3017520" y="4032504"/>
            <a:ext cx="95097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76F62D18-1CA8-AF8C-CD25-95D8468756F7}"/>
              </a:ext>
            </a:extLst>
          </p:cNvPr>
          <p:cNvCxnSpPr/>
          <p:nvPr/>
        </p:nvCxnSpPr>
        <p:spPr>
          <a:xfrm>
            <a:off x="7549896" y="4011168"/>
            <a:ext cx="95097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7961C544-8810-0332-C4DF-39B0314C3339}"/>
              </a:ext>
            </a:extLst>
          </p:cNvPr>
          <p:cNvCxnSpPr>
            <a:cxnSpLocks/>
          </p:cNvCxnSpPr>
          <p:nvPr/>
        </p:nvCxnSpPr>
        <p:spPr>
          <a:xfrm flipH="1">
            <a:off x="2871216" y="4888992"/>
            <a:ext cx="118872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90128181-17BA-0F35-78DF-12C274C285F8}"/>
              </a:ext>
            </a:extLst>
          </p:cNvPr>
          <p:cNvCxnSpPr>
            <a:cxnSpLocks/>
          </p:cNvCxnSpPr>
          <p:nvPr/>
        </p:nvCxnSpPr>
        <p:spPr>
          <a:xfrm flipH="1">
            <a:off x="7549896" y="4888992"/>
            <a:ext cx="118872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51E0B15D-63D4-2DE6-D672-4E618916A6DB}"/>
              </a:ext>
            </a:extLst>
          </p:cNvPr>
          <p:cNvCxnSpPr>
            <a:cxnSpLocks/>
          </p:cNvCxnSpPr>
          <p:nvPr/>
        </p:nvCxnSpPr>
        <p:spPr>
          <a:xfrm>
            <a:off x="9275064" y="4200144"/>
            <a:ext cx="0" cy="41757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C9B8CDA-AEB8-2B89-4B6B-DDA3E19DF751}"/>
              </a:ext>
            </a:extLst>
          </p:cNvPr>
          <p:cNvCxnSpPr>
            <a:cxnSpLocks/>
          </p:cNvCxnSpPr>
          <p:nvPr/>
        </p:nvCxnSpPr>
        <p:spPr>
          <a:xfrm>
            <a:off x="1965960" y="5129784"/>
            <a:ext cx="0" cy="41757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1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squemático&#10;&#10;Descripción generada automáticamente">
            <a:extLst>
              <a:ext uri="{FF2B5EF4-FFF2-40B4-BE49-F238E27FC236}">
                <a16:creationId xmlns:a16="http://schemas.microsoft.com/office/drawing/2014/main" id="{94E302AC-BC9F-D0DF-D87C-82164580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05350"/>
            <a:ext cx="2124075" cy="2152650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F768498-9C0B-1CA6-E6BC-A631D9157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168" y="1769554"/>
            <a:ext cx="11019407" cy="4731829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endParaRPr lang="es-ES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rabicPeriod" startAt="4"/>
            </a:pPr>
            <a:endParaRPr lang="es-ES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rabicPeriod" startAt="4"/>
            </a:pPr>
            <a:endParaRPr lang="es-ES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rabicPeriod" startAt="4"/>
            </a:pPr>
            <a:r>
              <a:rPr lang="es-ES" dirty="0">
                <a:solidFill>
                  <a:schemeClr val="bg1"/>
                </a:solidFill>
              </a:rPr>
              <a:t>EL FORMULARIO</a:t>
            </a: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09C900D-FABB-46A9-D991-D490B9D37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4" y="4718721"/>
            <a:ext cx="2268374" cy="213927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A36492B-E703-A89C-D340-4DBE2C4F1074}"/>
              </a:ext>
            </a:extLst>
          </p:cNvPr>
          <p:cNvSpPr txBox="1">
            <a:spLocks/>
          </p:cNvSpPr>
          <p:nvPr/>
        </p:nvSpPr>
        <p:spPr>
          <a:xfrm>
            <a:off x="629012" y="786636"/>
            <a:ext cx="7131195" cy="120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>
                <a:solidFill>
                  <a:schemeClr val="bg1"/>
                </a:solidFill>
              </a:rPr>
              <a:t>LA ACREDITACIÓN KA-120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891A32C-8868-B6E3-9D17-ACA528268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090" y="8986"/>
            <a:ext cx="7495910" cy="684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7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squemático&#10;&#10;Descripción generada automáticamente">
            <a:extLst>
              <a:ext uri="{FF2B5EF4-FFF2-40B4-BE49-F238E27FC236}">
                <a16:creationId xmlns:a16="http://schemas.microsoft.com/office/drawing/2014/main" id="{94E302AC-BC9F-D0DF-D87C-82164580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25" y="0"/>
            <a:ext cx="2124075" cy="2152650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F768498-9C0B-1CA6-E6BC-A631D9157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168" y="1769554"/>
            <a:ext cx="11019407" cy="4731829"/>
          </a:xfrm>
        </p:spPr>
        <p:txBody>
          <a:bodyPr>
            <a:normAutofit lnSpcReduction="10000"/>
          </a:bodyPr>
          <a:lstStyle/>
          <a:p>
            <a:pPr marL="914400" lvl="1" indent="-457200">
              <a:buFont typeface="+mj-lt"/>
              <a:buAutoNum type="arabicPeriod"/>
            </a:pPr>
            <a:endParaRPr lang="es-E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s-ES" dirty="0">
                <a:solidFill>
                  <a:schemeClr val="bg1"/>
                </a:solidFill>
              </a:rPr>
              <a:t>1.- CONTEXTO: QUÉ PEDIMOS A QUÉ ENTIDAD</a:t>
            </a:r>
          </a:p>
          <a:p>
            <a:pPr marL="457200" lvl="1" indent="0">
              <a:buNone/>
            </a:pPr>
            <a:r>
              <a:rPr lang="es-ES" dirty="0">
                <a:solidFill>
                  <a:schemeClr val="bg1"/>
                </a:solidFill>
              </a:rPr>
              <a:t>2.- ORGANIZACIÓN SOLICITANTE: METER OID</a:t>
            </a:r>
          </a:p>
          <a:p>
            <a:pPr marL="457200" lvl="1" indent="0">
              <a:buNone/>
            </a:pPr>
            <a:r>
              <a:rPr lang="es-ES" dirty="0">
                <a:solidFill>
                  <a:schemeClr val="bg1"/>
                </a:solidFill>
              </a:rPr>
              <a:t>3.- DESCRIPCIÓN GENERAL: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</a:rPr>
              <a:t>TIPO DE CENTRO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</a:rPr>
              <a:t>ACTIVIDADES DE LA ORGANIZACIÓN – PROGRAMAS OFERTADOS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</a:rPr>
              <a:t>PERFILES Y EDADES DEL ALUMNADO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</a:rPr>
              <a:t>AÑOS DE EXPERIENCIA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</a:rPr>
              <a:t>FUENTES DE FINANCIACIÓN PARA ACTIVIDADES ORDINARIAS DEL CENTRO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</a:rPr>
              <a:t>ESTRUCTURA DEL CENTRO: INCLUIR EL ORGANIGRAMA.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</a:rPr>
              <a:t>NÚMEROS DEL CENTRO,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</a:rPr>
              <a:t>NECESIDADES/RETOS DEL CENTRO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</a:rPr>
              <a:t>PARTICIPACIÓN PREVIA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</a:rPr>
              <a:t>DOCUMENTOS ESTRATÉGICOS: AÑADIR SI LOS HAY</a:t>
            </a: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09C900D-FABB-46A9-D991-D490B9D37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52" y="13370"/>
            <a:ext cx="2268374" cy="213927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A36492B-E703-A89C-D340-4DBE2C4F1074}"/>
              </a:ext>
            </a:extLst>
          </p:cNvPr>
          <p:cNvSpPr txBox="1">
            <a:spLocks/>
          </p:cNvSpPr>
          <p:nvPr/>
        </p:nvSpPr>
        <p:spPr>
          <a:xfrm>
            <a:off x="629012" y="786636"/>
            <a:ext cx="7131195" cy="120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>
                <a:solidFill>
                  <a:schemeClr val="bg1"/>
                </a:solidFill>
              </a:rPr>
              <a:t>LA ACREDITACIÓN KA-120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9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C5633EBCA07114891E56CAC9D4B56E7" ma:contentTypeVersion="3" ma:contentTypeDescription="Crear nuevo documento." ma:contentTypeScope="" ma:versionID="739d49fd16ab297e69eb860225004034">
  <xsd:schema xmlns:xsd="http://www.w3.org/2001/XMLSchema" xmlns:xs="http://www.w3.org/2001/XMLSchema" xmlns:p="http://schemas.microsoft.com/office/2006/metadata/properties" xmlns:ns2="e3d710bf-1406-4712-8d98-70d43cec5f99" targetNamespace="http://schemas.microsoft.com/office/2006/metadata/properties" ma:root="true" ma:fieldsID="9ec5563a8053946372c1ccbb7fd87436" ns2:_="">
    <xsd:import namespace="e3d710bf-1406-4712-8d98-70d43cec5f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710bf-1406-4712-8d98-70d43cec5f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67E146-E712-47D8-8355-24ED5ECB33BF}"/>
</file>

<file path=customXml/itemProps2.xml><?xml version="1.0" encoding="utf-8"?>
<ds:datastoreItem xmlns:ds="http://schemas.openxmlformats.org/officeDocument/2006/customXml" ds:itemID="{64CE0F7D-FB73-47E7-9EBF-171CA324153F}"/>
</file>

<file path=customXml/itemProps3.xml><?xml version="1.0" encoding="utf-8"?>
<ds:datastoreItem xmlns:ds="http://schemas.openxmlformats.org/officeDocument/2006/customXml" ds:itemID="{4B591DDA-0C86-49BE-A0F6-00353E174B25}"/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826</Words>
  <Application>Microsoft Office PowerPoint</Application>
  <PresentationFormat>Panorámica</PresentationFormat>
  <Paragraphs>126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Tema de Office</vt:lpstr>
      <vt:lpstr>ACREDITACIÓN KA-120</vt:lpstr>
      <vt:lpstr>MI CABEZA…</vt:lpstr>
      <vt:lpstr>TRANQUILIDAD…</vt:lpstr>
      <vt:lpstr>LA ACREDITACIÓN KA-120</vt:lpstr>
      <vt:lpstr>1.- VENTAJAS E INCONVENIENTES KA-120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DE PROYECTOS ERASMUS+</dc:title>
  <dc:creator>PROFESOR Peio González Blanco</dc:creator>
  <cp:lastModifiedBy>PROFESOR Peio González Blanco</cp:lastModifiedBy>
  <cp:revision>1</cp:revision>
  <dcterms:created xsi:type="dcterms:W3CDTF">2023-01-12T08:06:49Z</dcterms:created>
  <dcterms:modified xsi:type="dcterms:W3CDTF">2023-09-19T16:28:19Z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0x0101001C5633EBCA07114891E56CAC9D4B56E7</vt:lpwstr>
  </property>
</Properties>
</file>